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2" r:id="rId5"/>
    <p:sldMasterId id="2147483696" r:id="rId6"/>
    <p:sldMasterId id="2147483730" r:id="rId7"/>
  </p:sldMasterIdLst>
  <p:notesMasterIdLst>
    <p:notesMasterId r:id="rId25"/>
  </p:notesMasterIdLst>
  <p:handoutMasterIdLst>
    <p:handoutMasterId r:id="rId26"/>
  </p:handoutMasterIdLst>
  <p:sldIdLst>
    <p:sldId id="264" r:id="rId8"/>
    <p:sldId id="4447" r:id="rId9"/>
    <p:sldId id="4448" r:id="rId10"/>
    <p:sldId id="256" r:id="rId11"/>
    <p:sldId id="4446" r:id="rId12"/>
    <p:sldId id="4434" r:id="rId13"/>
    <p:sldId id="4429" r:id="rId14"/>
    <p:sldId id="4439" r:id="rId15"/>
    <p:sldId id="4435" r:id="rId16"/>
    <p:sldId id="4443" r:id="rId17"/>
    <p:sldId id="4444" r:id="rId18"/>
    <p:sldId id="4445" r:id="rId19"/>
    <p:sldId id="258" r:id="rId20"/>
    <p:sldId id="259" r:id="rId21"/>
    <p:sldId id="260" r:id="rId22"/>
    <p:sldId id="261" r:id="rId23"/>
    <p:sldId id="263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D2593291-1B92-422D-BBB5-4FE10E22332F}">
          <p14:sldIdLst>
            <p14:sldId id="264"/>
            <p14:sldId id="4447"/>
            <p14:sldId id="4448"/>
            <p14:sldId id="256"/>
            <p14:sldId id="4446"/>
            <p14:sldId id="4434"/>
            <p14:sldId id="4429"/>
            <p14:sldId id="4439"/>
            <p14:sldId id="4435"/>
            <p14:sldId id="4443"/>
            <p14:sldId id="4444"/>
            <p14:sldId id="4445"/>
            <p14:sldId id="258"/>
            <p14:sldId id="259"/>
            <p14:sldId id="260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01D"/>
    <a:srgbClr val="E01F1D"/>
    <a:srgbClr val="C11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95803-5251-4ED3-9ED8-A06AFDABC981}" v="1" dt="2024-02-13T09:41:40.589"/>
    <p1510:client id="{A941EF99-2580-4A47-AB5E-3E7249BD9FB7}" v="5" dt="2024-02-13T19:13:02.620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ddels stil 1 –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iddels stil 1 – uthev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20" autoAdjust="0"/>
    <p:restoredTop sz="94608"/>
  </p:normalViewPr>
  <p:slideViewPr>
    <p:cSldViewPr snapToGrid="0" snapToObjects="1" showGuides="1">
      <p:cViewPr varScale="1">
        <p:scale>
          <a:sx n="49" d="100"/>
          <a:sy n="49" d="100"/>
        </p:scale>
        <p:origin x="367" y="45"/>
      </p:cViewPr>
      <p:guideLst>
        <p:guide orient="horz" pos="216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260" d="100"/>
          <a:sy n="260" d="100"/>
        </p:scale>
        <p:origin x="5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ivik, Paal Christopher" userId="68ee4a85-3e82-4152-9d0f-4a12f9d79a56" providerId="ADAL" clId="{A941EF99-2580-4A47-AB5E-3E7249BD9FB7}"/>
    <pc:docChg chg="custSel modSld">
      <pc:chgData name="Breivik, Paal Christopher" userId="68ee4a85-3e82-4152-9d0f-4a12f9d79a56" providerId="ADAL" clId="{A941EF99-2580-4A47-AB5E-3E7249BD9FB7}" dt="2024-02-13T19:09:35.022" v="481" actId="20577"/>
      <pc:docMkLst>
        <pc:docMk/>
      </pc:docMkLst>
      <pc:sldChg chg="addSp modSp mod chgLayout">
        <pc:chgData name="Breivik, Paal Christopher" userId="68ee4a85-3e82-4152-9d0f-4a12f9d79a56" providerId="ADAL" clId="{A941EF99-2580-4A47-AB5E-3E7249BD9FB7}" dt="2024-02-13T19:05:11.003" v="218" actId="26606"/>
        <pc:sldMkLst>
          <pc:docMk/>
          <pc:sldMk cId="3926936672" sldId="263"/>
        </pc:sldMkLst>
        <pc:spChg chg="mod ord">
          <ac:chgData name="Breivik, Paal Christopher" userId="68ee4a85-3e82-4152-9d0f-4a12f9d79a56" providerId="ADAL" clId="{A941EF99-2580-4A47-AB5E-3E7249BD9FB7}" dt="2024-02-13T19:05:11.003" v="218" actId="26606"/>
          <ac:spMkLst>
            <pc:docMk/>
            <pc:sldMk cId="3926936672" sldId="263"/>
            <ac:spMk id="2" creationId="{8F6D7B5C-5D46-D1DA-D6E2-A5027D459DE6}"/>
          </ac:spMkLst>
        </pc:spChg>
        <pc:spChg chg="mod">
          <ac:chgData name="Breivik, Paal Christopher" userId="68ee4a85-3e82-4152-9d0f-4a12f9d79a56" providerId="ADAL" clId="{A941EF99-2580-4A47-AB5E-3E7249BD9FB7}" dt="2024-02-13T19:05:11.003" v="218" actId="26606"/>
          <ac:spMkLst>
            <pc:docMk/>
            <pc:sldMk cId="3926936672" sldId="263"/>
            <ac:spMk id="3" creationId="{04AD29AA-858A-8EEB-C88F-7D9D57F5D4FD}"/>
          </ac:spMkLst>
        </pc:spChg>
        <pc:spChg chg="add mod">
          <ac:chgData name="Breivik, Paal Christopher" userId="68ee4a85-3e82-4152-9d0f-4a12f9d79a56" providerId="ADAL" clId="{A941EF99-2580-4A47-AB5E-3E7249BD9FB7}" dt="2024-02-13T19:05:11.003" v="218" actId="26606"/>
          <ac:spMkLst>
            <pc:docMk/>
            <pc:sldMk cId="3926936672" sldId="263"/>
            <ac:spMk id="10" creationId="{7AC226BD-A608-30EA-56BB-6556E87F992B}"/>
          </ac:spMkLst>
        </pc:spChg>
        <pc:picChg chg="add mod">
          <ac:chgData name="Breivik, Paal Christopher" userId="68ee4a85-3e82-4152-9d0f-4a12f9d79a56" providerId="ADAL" clId="{A941EF99-2580-4A47-AB5E-3E7249BD9FB7}" dt="2024-02-13T19:05:11.003" v="218" actId="26606"/>
          <ac:picMkLst>
            <pc:docMk/>
            <pc:sldMk cId="3926936672" sldId="263"/>
            <ac:picMk id="5" creationId="{F65FA0B2-0C00-6D21-05F8-A5E7AB623CD9}"/>
          </ac:picMkLst>
        </pc:picChg>
      </pc:sldChg>
      <pc:sldChg chg="modSp mod">
        <pc:chgData name="Breivik, Paal Christopher" userId="68ee4a85-3e82-4152-9d0f-4a12f9d79a56" providerId="ADAL" clId="{A941EF99-2580-4A47-AB5E-3E7249BD9FB7}" dt="2024-02-13T19:09:35.022" v="481" actId="20577"/>
        <pc:sldMkLst>
          <pc:docMk/>
          <pc:sldMk cId="1237814556" sldId="264"/>
        </pc:sldMkLst>
        <pc:spChg chg="mod">
          <ac:chgData name="Breivik, Paal Christopher" userId="68ee4a85-3e82-4152-9d0f-4a12f9d79a56" providerId="ADAL" clId="{A941EF99-2580-4A47-AB5E-3E7249BD9FB7}" dt="2024-02-13T19:07:45.083" v="299" actId="255"/>
          <ac:spMkLst>
            <pc:docMk/>
            <pc:sldMk cId="1237814556" sldId="264"/>
            <ac:spMk id="3" creationId="{BDB45F51-A60C-C524-2E35-8180189EE13A}"/>
          </ac:spMkLst>
        </pc:spChg>
        <pc:spChg chg="mod">
          <ac:chgData name="Breivik, Paal Christopher" userId="68ee4a85-3e82-4152-9d0f-4a12f9d79a56" providerId="ADAL" clId="{A941EF99-2580-4A47-AB5E-3E7249BD9FB7}" dt="2024-02-13T19:09:35.022" v="481" actId="20577"/>
          <ac:spMkLst>
            <pc:docMk/>
            <pc:sldMk cId="1237814556" sldId="264"/>
            <ac:spMk id="4" creationId="{BEA6506D-BC33-03ED-E0D5-CBCD6747F84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/>
      <dgm:t>
        <a:bodyPr anchor="ctr"/>
        <a:lstStyle/>
        <a:p>
          <a:r>
            <a:rPr lang="nn-NO" sz="1600" b="1" noProof="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n-NO" sz="1050" b="1" noProof="0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n-NO" noProof="0" dirty="0"/>
        </a:p>
      </dgm:t>
    </dgm:pt>
    <dgm:pt modelId="{93325594-2B3A-4FF9-A108-C80CAFA939D9}" type="sibTrans" cxnId="{DAD31F30-2C5B-4DE4-98A7-FFEF06D6E47D}">
      <dgm:prSet custT="1"/>
      <dgm:spPr/>
      <dgm:t>
        <a:bodyPr/>
        <a:lstStyle/>
        <a:p>
          <a:endParaRPr lang="nn-NO" noProof="0" dirty="0"/>
        </a:p>
      </dgm:t>
    </dgm:pt>
    <dgm:pt modelId="{AF9041BD-C952-4B86-A894-89148F6C266A}">
      <dgm:prSet phldrT="[Tekst]" custT="1"/>
      <dgm:spPr/>
      <dgm:t>
        <a:bodyPr/>
        <a:lstStyle/>
        <a:p>
          <a:r>
            <a:rPr lang="nn-NO" sz="1600" b="1" noProof="0" dirty="0"/>
            <a:t>kommunal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n-NO" noProof="0" dirty="0"/>
        </a:p>
      </dgm:t>
    </dgm:pt>
    <dgm:pt modelId="{414D6496-57F0-4C69-9D0A-7BCAF1F387C5}" type="sibTrans" cxnId="{A4D874BF-96C6-4A0A-A2CB-17ABAC0E1FBA}">
      <dgm:prSet custT="1"/>
      <dgm:spPr/>
      <dgm:t>
        <a:bodyPr/>
        <a:lstStyle/>
        <a:p>
          <a:endParaRPr lang="nn-NO" noProof="0" dirty="0"/>
        </a:p>
      </dgm:t>
    </dgm:pt>
    <dgm:pt modelId="{F249FCF1-CCE9-4FA2-88E8-C45F2F78328C}">
      <dgm:prSet phldrT="[Tekst]" custT="1"/>
      <dgm:spPr/>
      <dgm:t>
        <a:bodyPr/>
        <a:lstStyle/>
        <a:p>
          <a:r>
            <a:rPr lang="nn-NO" sz="1600" b="1" noProof="0" dirty="0">
              <a:solidFill>
                <a:schemeClr val="bg1"/>
              </a:solidFill>
            </a:rPr>
            <a:t>utdanning og verjemål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n-NO" noProof="0" dirty="0"/>
        </a:p>
      </dgm:t>
    </dgm:pt>
    <dgm:pt modelId="{3042B69E-6359-486B-8621-FEE603BF1B9C}" type="sibTrans" cxnId="{24E74616-6731-4DDD-8C02-723EAF961BC8}">
      <dgm:prSet custT="1"/>
      <dgm:spPr/>
      <dgm:t>
        <a:bodyPr/>
        <a:lstStyle/>
        <a:p>
          <a:endParaRPr lang="nn-NO" noProof="0" dirty="0"/>
        </a:p>
      </dgm:t>
    </dgm:pt>
    <dgm:pt modelId="{B9819CD3-02A0-40A1-B8E6-86EAAEC2805B}" type="asst">
      <dgm:prSet custT="1"/>
      <dgm:spPr/>
      <dgm:t>
        <a:bodyPr/>
        <a:lstStyle/>
        <a:p>
          <a:r>
            <a:rPr lang="nn-NO" sz="1400" b="1" noProof="0" dirty="0"/>
            <a:t>stab</a:t>
          </a:r>
          <a:endParaRPr lang="nn-NO" sz="1050" b="1" noProof="0" dirty="0"/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n-NO" noProof="0" dirty="0"/>
        </a:p>
      </dgm:t>
    </dgm:pt>
    <dgm:pt modelId="{9D075618-2A17-4660-A0D9-BDBDC210E676}" type="sibTrans" cxnId="{677E70E9-64CA-471A-BCD2-C53347F72DC7}">
      <dgm:prSet custT="1"/>
      <dgm:spPr/>
      <dgm:t>
        <a:bodyPr/>
        <a:lstStyle/>
        <a:p>
          <a:endParaRPr lang="nn-NO" noProof="0" dirty="0"/>
        </a:p>
      </dgm:t>
    </dgm:pt>
    <dgm:pt modelId="{72C476B0-F20A-4EF5-BE1E-2645092B995D}">
      <dgm:prSet custT="1"/>
      <dgm:spPr/>
      <dgm:t>
        <a:bodyPr/>
        <a:lstStyle/>
        <a:p>
          <a:r>
            <a:rPr lang="nn-NO" sz="1600" b="1" noProof="0" dirty="0"/>
            <a:t>helse, sosial </a:t>
          </a:r>
          <a:br>
            <a:rPr lang="nn-NO" sz="1600" b="1" noProof="0" dirty="0"/>
          </a:br>
          <a:r>
            <a:rPr lang="nn-NO" sz="1600" b="1" noProof="0" dirty="0"/>
            <a:t>og barnevern</a:t>
          </a:r>
          <a:endParaRPr lang="nn-NO" sz="1050" b="1" noProof="0" dirty="0"/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n-NO" noProof="0" dirty="0"/>
        </a:p>
      </dgm:t>
    </dgm:pt>
    <dgm:pt modelId="{328CCD12-1967-44E8-ADD3-6F0E8339E938}" type="sibTrans" cxnId="{2651820C-F4E9-4CC4-99A6-F14A52D89E3E}">
      <dgm:prSet custT="1"/>
      <dgm:spPr/>
      <dgm:t>
        <a:bodyPr/>
        <a:lstStyle/>
        <a:p>
          <a:endParaRPr lang="nn-NO" noProof="0" dirty="0"/>
        </a:p>
      </dgm:t>
    </dgm:pt>
    <dgm:pt modelId="{B138A119-6A79-4DD2-A846-3768E0A6ED27}">
      <dgm:prSet custT="1"/>
      <dgm:spPr/>
      <dgm:t>
        <a:bodyPr/>
        <a:lstStyle/>
        <a:p>
          <a:r>
            <a:rPr lang="nn-NO" sz="1600" b="1" noProof="0" dirty="0"/>
            <a:t>miljø</a:t>
          </a:r>
          <a:endParaRPr lang="nn-NO" sz="1050" b="1" noProof="0" dirty="0"/>
        </a:p>
      </dgm:t>
    </dgm:pt>
    <dgm:pt modelId="{015048EC-7211-4F3F-85D3-2A8FBA80A4C0}" type="parTrans" cxnId="{1A77F972-16B6-465D-8E40-FF07EF978B30}">
      <dgm:prSet/>
      <dgm:spPr/>
      <dgm:t>
        <a:bodyPr/>
        <a:lstStyle/>
        <a:p>
          <a:endParaRPr lang="nn-NO" noProof="0" dirty="0"/>
        </a:p>
      </dgm:t>
    </dgm:pt>
    <dgm:pt modelId="{61BDAA26-51FE-4348-8011-F8A8FF29D85B}" type="sibTrans" cxnId="{1A77F972-16B6-465D-8E40-FF07EF978B30}">
      <dgm:prSet/>
      <dgm:spPr/>
      <dgm:t>
        <a:bodyPr/>
        <a:lstStyle/>
        <a:p>
          <a:endParaRPr lang="nn-NO" noProof="0" dirty="0"/>
        </a:p>
      </dgm:t>
    </dgm:pt>
    <dgm:pt modelId="{B7BD07FB-4A52-4F46-B7CF-45288A060C8B}">
      <dgm:prSet custT="1"/>
      <dgm:spPr/>
      <dgm:t>
        <a:bodyPr/>
        <a:lstStyle/>
        <a:p>
          <a:r>
            <a:rPr lang="nn-NO" sz="1600" b="1" noProof="0" dirty="0"/>
            <a:t>landbruk</a:t>
          </a:r>
          <a:endParaRPr lang="nn-NO" sz="1050" b="1" noProof="0" dirty="0"/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n-NO" noProof="0" dirty="0"/>
        </a:p>
      </dgm:t>
    </dgm:pt>
    <dgm:pt modelId="{C2666936-01D9-4D82-8949-FB4E86C82636}" type="sibTrans" cxnId="{E491CD53-40BC-4777-9FDB-C68678E25FCF}">
      <dgm:prSet/>
      <dgm:spPr/>
      <dgm:t>
        <a:bodyPr/>
        <a:lstStyle/>
        <a:p>
          <a:endParaRPr lang="nn-NO" noProof="0" dirty="0"/>
        </a:p>
      </dgm:t>
    </dgm:pt>
    <dgm:pt modelId="{F89426CD-3C33-417F-8833-A757159C52E0}">
      <dgm:prSet custT="1"/>
      <dgm:spPr/>
      <dgm:t>
        <a:bodyPr/>
        <a:lstStyle/>
        <a:p>
          <a:r>
            <a:rPr lang="nn-NO" sz="1600" b="1" noProof="0" dirty="0"/>
            <a:t>organisasjon </a:t>
          </a:r>
          <a:br>
            <a:rPr lang="nn-NO" sz="1600" b="1" noProof="0" dirty="0"/>
          </a:br>
          <a:r>
            <a:rPr lang="nn-NO" sz="1600" b="1" noProof="0" dirty="0"/>
            <a:t>og strategi</a:t>
          </a:r>
        </a:p>
      </dgm:t>
    </dgm:pt>
    <dgm:pt modelId="{68DAD9AE-207E-43AE-8A00-45EE7A7F6A50}" type="parTrans" cxnId="{974E630E-5039-4AC6-944C-43BB0D1FFE39}">
      <dgm:prSet/>
      <dgm:spPr/>
      <dgm:t>
        <a:bodyPr/>
        <a:lstStyle/>
        <a:p>
          <a:endParaRPr lang="nn-NO" noProof="0" dirty="0"/>
        </a:p>
      </dgm:t>
    </dgm:pt>
    <dgm:pt modelId="{440A130C-B3D5-45C5-BCC3-B604C4B6D2D1}" type="sibTrans" cxnId="{974E630E-5039-4AC6-944C-43BB0D1FFE39}">
      <dgm:prSet/>
      <dgm:spPr/>
      <dgm:t>
        <a:bodyPr/>
        <a:lstStyle/>
        <a:p>
          <a:endParaRPr lang="nn-NO" noProof="0" dirty="0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7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6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6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7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6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6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2" presStyleCnt="7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2" presStyleCnt="6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2" presStyleCnt="6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12FB4873-6B2B-45AF-BF6F-B9971B632CF3}" type="pres">
      <dgm:prSet presAssocID="{015048EC-7211-4F3F-85D3-2A8FBA80A4C0}" presName="Name37" presStyleLbl="parChTrans1D2" presStyleIdx="3" presStyleCnt="7"/>
      <dgm:spPr/>
    </dgm:pt>
    <dgm:pt modelId="{1DCA4219-3BCC-42B2-A7E1-9F1A0035183C}" type="pres">
      <dgm:prSet presAssocID="{B138A119-6A79-4DD2-A846-3768E0A6ED27}" presName="hierRoot2" presStyleCnt="0">
        <dgm:presLayoutVars>
          <dgm:hierBranch val="init"/>
        </dgm:presLayoutVars>
      </dgm:prSet>
      <dgm:spPr/>
    </dgm:pt>
    <dgm:pt modelId="{0A0A22A3-0030-4F59-AA0C-ACF32651F75E}" type="pres">
      <dgm:prSet presAssocID="{B138A119-6A79-4DD2-A846-3768E0A6ED27}" presName="rootComposite" presStyleCnt="0"/>
      <dgm:spPr/>
    </dgm:pt>
    <dgm:pt modelId="{AC8D6E1D-9DDA-40FF-98C0-9DE0A1663417}" type="pres">
      <dgm:prSet presAssocID="{B138A119-6A79-4DD2-A846-3768E0A6ED27}" presName="rootText" presStyleLbl="node2" presStyleIdx="3" presStyleCnt="6">
        <dgm:presLayoutVars>
          <dgm:chPref val="3"/>
        </dgm:presLayoutVars>
      </dgm:prSet>
      <dgm:spPr/>
    </dgm:pt>
    <dgm:pt modelId="{F42F21AF-77E6-4C77-B028-0A93254097F5}" type="pres">
      <dgm:prSet presAssocID="{B138A119-6A79-4DD2-A846-3768E0A6ED27}" presName="rootConnector" presStyleLbl="node2" presStyleIdx="3" presStyleCnt="6"/>
      <dgm:spPr/>
    </dgm:pt>
    <dgm:pt modelId="{C386CC39-F35C-4312-9D74-E87BB518E54C}" type="pres">
      <dgm:prSet presAssocID="{B138A119-6A79-4DD2-A846-3768E0A6ED27}" presName="hierChild4" presStyleCnt="0"/>
      <dgm:spPr/>
    </dgm:pt>
    <dgm:pt modelId="{F7031164-559C-4D58-B794-70A4AAF0DD4E}" type="pres">
      <dgm:prSet presAssocID="{B138A119-6A79-4DD2-A846-3768E0A6ED27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7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6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6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E15DAFD9-2F03-4F3B-81CB-80275CCB718E}" type="pres">
      <dgm:prSet presAssocID="{68DAD9AE-207E-43AE-8A00-45EE7A7F6A50}" presName="Name37" presStyleLbl="parChTrans1D2" presStyleIdx="5" presStyleCnt="7"/>
      <dgm:spPr/>
    </dgm:pt>
    <dgm:pt modelId="{D0BA33BD-A2E5-4B8C-85DF-EC332CCD0AF4}" type="pres">
      <dgm:prSet presAssocID="{F89426CD-3C33-417F-8833-A757159C52E0}" presName="hierRoot2" presStyleCnt="0">
        <dgm:presLayoutVars>
          <dgm:hierBranch val="init"/>
        </dgm:presLayoutVars>
      </dgm:prSet>
      <dgm:spPr/>
    </dgm:pt>
    <dgm:pt modelId="{D377FCF5-9DEE-4C89-B5E9-1E07388F847A}" type="pres">
      <dgm:prSet presAssocID="{F89426CD-3C33-417F-8833-A757159C52E0}" presName="rootComposite" presStyleCnt="0"/>
      <dgm:spPr/>
    </dgm:pt>
    <dgm:pt modelId="{1F9F70E5-8640-45BD-B6C4-BF02659BB8A4}" type="pres">
      <dgm:prSet presAssocID="{F89426CD-3C33-417F-8833-A757159C52E0}" presName="rootText" presStyleLbl="node2" presStyleIdx="5" presStyleCnt="6">
        <dgm:presLayoutVars>
          <dgm:chPref val="3"/>
        </dgm:presLayoutVars>
      </dgm:prSet>
      <dgm:spPr/>
    </dgm:pt>
    <dgm:pt modelId="{20CFE40E-2A89-4173-A120-E24EC3FC83C6}" type="pres">
      <dgm:prSet presAssocID="{F89426CD-3C33-417F-8833-A757159C52E0}" presName="rootConnector" presStyleLbl="node2" presStyleIdx="5" presStyleCnt="6"/>
      <dgm:spPr/>
    </dgm:pt>
    <dgm:pt modelId="{8C43FA99-9F4B-43A4-8D1F-BD07681F27CD}" type="pres">
      <dgm:prSet presAssocID="{F89426CD-3C33-417F-8833-A757159C52E0}" presName="hierChild4" presStyleCnt="0"/>
      <dgm:spPr/>
    </dgm:pt>
    <dgm:pt modelId="{D4BBCC7C-6036-4557-BFAA-AD4A61C0FF1E}" type="pres">
      <dgm:prSet presAssocID="{F89426CD-3C33-417F-8833-A757159C52E0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5D40459F-5C50-401D-84C7-174C86CC711B}" type="pres">
      <dgm:prSet presAssocID="{755A17E0-002C-4D8F-B3AE-45B127348748}" presName="Name111" presStyleLbl="parChTrans1D2" presStyleIdx="6" presStyleCnt="7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0" presStyleCnt="1" custScaleX="76229" custScaleY="69277" custLinFactNeighborX="430" custLinFactNeighborY="-2580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0" presStyleCnt="1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3" destOrd="0" parTransId="{502E90F9-E424-48C6-8D41-00118DE56928}" sibTransId="{328CCD12-1967-44E8-ADD3-6F0E8339E938}"/>
    <dgm:cxn modelId="{974E630E-5039-4AC6-944C-43BB0D1FFE39}" srcId="{02DF0E28-7F03-47C9-BE2A-3E1C280F7C0C}" destId="{F89426CD-3C33-417F-8833-A757159C52E0}" srcOrd="6" destOrd="0" parTransId="{68DAD9AE-207E-43AE-8A00-45EE7A7F6A50}" sibTransId="{440A130C-B3D5-45C5-BCC3-B604C4B6D2D1}"/>
    <dgm:cxn modelId="{24E74616-6731-4DDD-8C02-723EAF961BC8}" srcId="{02DF0E28-7F03-47C9-BE2A-3E1C280F7C0C}" destId="{F249FCF1-CCE9-4FA2-88E8-C45F2F78328C}" srcOrd="2" destOrd="0" parTransId="{73C78F6B-6131-4677-93E5-E8A94F0D52F0}" sibTransId="{3042B69E-6359-486B-8621-FEE603BF1B9C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4B956D1C-BF2D-47DF-B3B1-F62C04593369}" type="presOf" srcId="{F89426CD-3C33-417F-8833-A757159C52E0}" destId="{1F9F70E5-8640-45BD-B6C4-BF02659BB8A4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F08973C-C640-44C2-A59D-04DE68ADCB9B}" type="presOf" srcId="{F89426CD-3C33-417F-8833-A757159C52E0}" destId="{20CFE40E-2A89-4173-A120-E24EC3FC83C6}" srcOrd="1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1A77F972-16B6-465D-8E40-FF07EF978B30}" srcId="{02DF0E28-7F03-47C9-BE2A-3E1C280F7C0C}" destId="{B138A119-6A79-4DD2-A846-3768E0A6ED27}" srcOrd="4" destOrd="0" parTransId="{015048EC-7211-4F3F-85D3-2A8FBA80A4C0}" sibTransId="{61BDAA26-51FE-4348-8011-F8A8FF29D85B}"/>
    <dgm:cxn modelId="{E491CD53-40BC-4777-9FDB-C68678E25FCF}" srcId="{02DF0E28-7F03-47C9-BE2A-3E1C280F7C0C}" destId="{B7BD07FB-4A52-4F46-B7CF-45288A060C8B}" srcOrd="5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338C0684-F8D9-4760-8D40-B7C1ACC06FE0}" type="presOf" srcId="{68DAD9AE-207E-43AE-8A00-45EE7A7F6A50}" destId="{E15DAFD9-2F03-4F3B-81CB-80275CCB718E}" srcOrd="0" destOrd="0" presId="urn:microsoft.com/office/officeart/2005/8/layout/orgChart1"/>
    <dgm:cxn modelId="{BE855884-C70F-4656-AC00-FB4094ED5407}" type="presOf" srcId="{B138A119-6A79-4DD2-A846-3768E0A6ED27}" destId="{F42F21AF-77E6-4C77-B028-0A93254097F5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DD430498-53DF-4E05-A705-5BCFE70C62ED}" type="presOf" srcId="{015048EC-7211-4F3F-85D3-2A8FBA80A4C0}" destId="{12FB4873-6B2B-45AF-BF6F-B9971B632CF3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A4D874BF-96C6-4A0A-A2CB-17ABAC0E1FBA}" srcId="{02DF0E28-7F03-47C9-BE2A-3E1C280F7C0C}" destId="{AF9041BD-C952-4B86-A894-89148F6C266A}" srcOrd="1" destOrd="0" parTransId="{36C0BA03-B3F1-4EFA-A62F-84B733E6686C}" sibTransId="{414D6496-57F0-4C69-9D0A-7BCAF1F387C5}"/>
    <dgm:cxn modelId="{124A32C0-ED76-4CF5-BBBD-CD0F102A694A}" type="presOf" srcId="{B138A119-6A79-4DD2-A846-3768E0A6ED27}" destId="{AC8D6E1D-9DDA-40FF-98C0-9DE0A1663417}" srcOrd="0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0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26DD725F-B8EE-4D7B-8F80-7FAE7D180EC8}" type="presParOf" srcId="{3EA867F1-AC1B-459B-80F7-AEB6AB13D79D}" destId="{4FB51C5A-593C-4139-847D-4859BD95A570}" srcOrd="4" destOrd="0" presId="urn:microsoft.com/office/officeart/2005/8/layout/orgChart1"/>
    <dgm:cxn modelId="{E3E09096-36D8-409E-9A5B-8A4772EC01A9}" type="presParOf" srcId="{3EA867F1-AC1B-459B-80F7-AEB6AB13D79D}" destId="{702B7946-E4EC-4F8B-8AF1-ABF50E4FB5A9}" srcOrd="5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EA6BB8A8-2FAF-4780-B876-84439163AF12}" type="presParOf" srcId="{3EA867F1-AC1B-459B-80F7-AEB6AB13D79D}" destId="{12FB4873-6B2B-45AF-BF6F-B9971B632CF3}" srcOrd="6" destOrd="0" presId="urn:microsoft.com/office/officeart/2005/8/layout/orgChart1"/>
    <dgm:cxn modelId="{57868286-2399-4B57-B087-1B171EE68529}" type="presParOf" srcId="{3EA867F1-AC1B-459B-80F7-AEB6AB13D79D}" destId="{1DCA4219-3BCC-42B2-A7E1-9F1A0035183C}" srcOrd="7" destOrd="0" presId="urn:microsoft.com/office/officeart/2005/8/layout/orgChart1"/>
    <dgm:cxn modelId="{9C1A44B1-4A41-48D6-BA14-BFDF82F3233E}" type="presParOf" srcId="{1DCA4219-3BCC-42B2-A7E1-9F1A0035183C}" destId="{0A0A22A3-0030-4F59-AA0C-ACF32651F75E}" srcOrd="0" destOrd="0" presId="urn:microsoft.com/office/officeart/2005/8/layout/orgChart1"/>
    <dgm:cxn modelId="{A3799FFB-7605-47C2-AAE3-4D7021E66D1C}" type="presParOf" srcId="{0A0A22A3-0030-4F59-AA0C-ACF32651F75E}" destId="{AC8D6E1D-9DDA-40FF-98C0-9DE0A1663417}" srcOrd="0" destOrd="0" presId="urn:microsoft.com/office/officeart/2005/8/layout/orgChart1"/>
    <dgm:cxn modelId="{FE5DD62A-CF69-401F-B3A3-8592149BABF3}" type="presParOf" srcId="{0A0A22A3-0030-4F59-AA0C-ACF32651F75E}" destId="{F42F21AF-77E6-4C77-B028-0A93254097F5}" srcOrd="1" destOrd="0" presId="urn:microsoft.com/office/officeart/2005/8/layout/orgChart1"/>
    <dgm:cxn modelId="{44A5A08E-B673-40B5-80BE-3EFA89521ECB}" type="presParOf" srcId="{1DCA4219-3BCC-42B2-A7E1-9F1A0035183C}" destId="{C386CC39-F35C-4312-9D74-E87BB518E54C}" srcOrd="1" destOrd="0" presId="urn:microsoft.com/office/officeart/2005/8/layout/orgChart1"/>
    <dgm:cxn modelId="{54107F4B-443F-4D7A-905B-5ACF015E1C54}" type="presParOf" srcId="{1DCA4219-3BCC-42B2-A7E1-9F1A0035183C}" destId="{F7031164-559C-4D58-B794-70A4AAF0DD4E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C2DC730B-C6ED-46C6-957A-2F7F556016F1}" type="presParOf" srcId="{3EA867F1-AC1B-459B-80F7-AEB6AB13D79D}" destId="{E15DAFD9-2F03-4F3B-81CB-80275CCB718E}" srcOrd="10" destOrd="0" presId="urn:microsoft.com/office/officeart/2005/8/layout/orgChart1"/>
    <dgm:cxn modelId="{12A1FDF1-B5F9-4014-9683-AD8FC0B12864}" type="presParOf" srcId="{3EA867F1-AC1B-459B-80F7-AEB6AB13D79D}" destId="{D0BA33BD-A2E5-4B8C-85DF-EC332CCD0AF4}" srcOrd="11" destOrd="0" presId="urn:microsoft.com/office/officeart/2005/8/layout/orgChart1"/>
    <dgm:cxn modelId="{D89811EA-D043-4913-B60A-93EAE1FA4FF7}" type="presParOf" srcId="{D0BA33BD-A2E5-4B8C-85DF-EC332CCD0AF4}" destId="{D377FCF5-9DEE-4C89-B5E9-1E07388F847A}" srcOrd="0" destOrd="0" presId="urn:microsoft.com/office/officeart/2005/8/layout/orgChart1"/>
    <dgm:cxn modelId="{D7C85E37-067D-44E8-945B-DFA781646D81}" type="presParOf" srcId="{D377FCF5-9DEE-4C89-B5E9-1E07388F847A}" destId="{1F9F70E5-8640-45BD-B6C4-BF02659BB8A4}" srcOrd="0" destOrd="0" presId="urn:microsoft.com/office/officeart/2005/8/layout/orgChart1"/>
    <dgm:cxn modelId="{8B8EB28B-5489-47C8-BAF8-9F76B9FA920B}" type="presParOf" srcId="{D377FCF5-9DEE-4C89-B5E9-1E07388F847A}" destId="{20CFE40E-2A89-4173-A120-E24EC3FC83C6}" srcOrd="1" destOrd="0" presId="urn:microsoft.com/office/officeart/2005/8/layout/orgChart1"/>
    <dgm:cxn modelId="{E866CEE4-6BE1-4D03-9D79-86769BD7912F}" type="presParOf" srcId="{D0BA33BD-A2E5-4B8C-85DF-EC332CCD0AF4}" destId="{8C43FA99-9F4B-43A4-8D1F-BD07681F27CD}" srcOrd="1" destOrd="0" presId="urn:microsoft.com/office/officeart/2005/8/layout/orgChart1"/>
    <dgm:cxn modelId="{05941B49-4E44-44C1-A144-BDD2FC454BF0}" type="presParOf" srcId="{D0BA33BD-A2E5-4B8C-85DF-EC332CCD0AF4}" destId="{D4BBCC7C-6036-4557-BFAA-AD4A61C0FF1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0E9FA9D8-7279-455D-B0E1-1CBD1BDBC2CE}" type="presParOf" srcId="{0D12B508-1CD4-4C9C-8EEA-0560C19CD9EC}" destId="{5D40459F-5C50-401D-84C7-174C86CC711B}" srcOrd="0" destOrd="0" presId="urn:microsoft.com/office/officeart/2005/8/layout/orgChart1"/>
    <dgm:cxn modelId="{C0966F3E-FBB6-4C88-8435-91DB8F3E8973}" type="presParOf" srcId="{0D12B508-1CD4-4C9C-8EEA-0560C19CD9EC}" destId="{33109E18-10ED-449E-8AF1-AFA7926EC76C}" srcOrd="1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/>
      <dgm:t>
        <a:bodyPr anchor="ctr"/>
        <a:lstStyle/>
        <a:p>
          <a:r>
            <a:rPr lang="nb-NO" sz="1400" b="1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b-NO" sz="1050" b="1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/>
      <dgm:t>
        <a:bodyPr/>
        <a:lstStyle/>
        <a:p>
          <a:endParaRPr lang="nb-NO"/>
        </a:p>
      </dgm:t>
    </dgm:pt>
    <dgm:pt modelId="{AF9041BD-C952-4B86-A894-89148F6C266A}">
      <dgm:prSet phldrT="[Tekst]" custT="1"/>
      <dgm:spPr/>
      <dgm:t>
        <a:bodyPr/>
        <a:lstStyle/>
        <a:p>
          <a:r>
            <a:rPr lang="nb-NO" sz="1400" b="1" dirty="0"/>
            <a:t>kommunal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/>
      <dgm:t>
        <a:bodyPr/>
        <a:lstStyle/>
        <a:p>
          <a:endParaRPr lang="nb-NO"/>
        </a:p>
      </dgm:t>
    </dgm:pt>
    <dgm:pt modelId="{F249FCF1-CCE9-4FA2-88E8-C45F2F78328C}">
      <dgm:prSet phldrT="[Tekst]" custT="1"/>
      <dgm:spPr/>
      <dgm:t>
        <a:bodyPr/>
        <a:lstStyle/>
        <a:p>
          <a:r>
            <a:rPr lang="nb-NO" sz="1400" b="1" dirty="0"/>
            <a:t>utdanning </a:t>
          </a:r>
          <a:br>
            <a:rPr lang="nb-NO" sz="1400" b="1" dirty="0"/>
          </a:br>
          <a:r>
            <a:rPr lang="nb-NO" sz="1400" b="1" dirty="0"/>
            <a:t>og verjemål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/>
      <dgm:t>
        <a:bodyPr/>
        <a:lstStyle/>
        <a:p>
          <a:endParaRPr lang="nb-NO"/>
        </a:p>
      </dgm:t>
    </dgm:pt>
    <dgm:pt modelId="{D0344DDC-8F55-4033-A6F4-FD81D681618A}">
      <dgm:prSet phldrT="[Tekst]" custT="1"/>
      <dgm:spPr/>
      <dgm:t>
        <a:bodyPr/>
        <a:lstStyle/>
        <a:p>
          <a:r>
            <a:rPr lang="nb-NO" sz="1400" b="1" dirty="0"/>
            <a:t>helse, sosial</a:t>
          </a:r>
          <a:br>
            <a:rPr lang="nb-NO" sz="1400" b="1" dirty="0"/>
          </a:br>
          <a:r>
            <a:rPr lang="nb-NO" sz="1400" b="1" dirty="0"/>
            <a:t>og barnevern</a:t>
          </a:r>
          <a:endParaRPr lang="nb-NO" sz="1000" b="1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/>
      <dgm:t>
        <a:bodyPr/>
        <a:lstStyle/>
        <a:p>
          <a:endParaRPr lang="nb-NO"/>
        </a:p>
      </dgm:t>
    </dgm:pt>
    <dgm:pt modelId="{B9819CD3-02A0-40A1-B8E6-86EAAEC2805B}" type="asst">
      <dgm:prSet custT="1"/>
      <dgm:spPr/>
      <dgm:t>
        <a:bodyPr/>
        <a:lstStyle/>
        <a:p>
          <a:r>
            <a:rPr lang="nb-NO" sz="1100" b="1" dirty="0"/>
            <a:t>stab</a:t>
          </a:r>
          <a:endParaRPr lang="nb-NO" sz="1050" b="1" dirty="0"/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/>
      <dgm:t>
        <a:bodyPr/>
        <a:lstStyle/>
        <a:p>
          <a:endParaRPr lang="nb-NO"/>
        </a:p>
      </dgm:t>
    </dgm:pt>
    <dgm:pt modelId="{72C476B0-F20A-4EF5-BE1E-2645092B995D}">
      <dgm:prSet custT="1"/>
      <dgm:spPr/>
      <dgm:t>
        <a:bodyPr/>
        <a:lstStyle/>
        <a:p>
          <a:r>
            <a:rPr lang="nb-NO" sz="1400" b="1" dirty="0"/>
            <a:t>miljø</a:t>
          </a:r>
          <a:endParaRPr lang="nb-NO" sz="1050" b="1" dirty="0"/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/>
      <dgm:t>
        <a:bodyPr/>
        <a:lstStyle/>
        <a:p>
          <a:endParaRPr lang="nb-NO"/>
        </a:p>
      </dgm:t>
    </dgm:pt>
    <dgm:pt modelId="{B7BD07FB-4A52-4F46-B7CF-45288A060C8B}">
      <dgm:prSet custT="1"/>
      <dgm:spPr/>
      <dgm:t>
        <a:bodyPr/>
        <a:lstStyle/>
        <a:p>
          <a:r>
            <a:rPr lang="nb-NO" sz="1400" b="1" dirty="0"/>
            <a:t>landbruk</a:t>
          </a:r>
          <a:endParaRPr lang="nb-NO" sz="1050" b="1" dirty="0"/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/>
      <dgm:t>
        <a:bodyPr/>
        <a:lstStyle/>
        <a:p>
          <a:endParaRPr lang="nb-NO"/>
        </a:p>
      </dgm:t>
    </dgm:pt>
    <dgm:pt modelId="{F89426CD-3C33-417F-8833-A757159C52E0}">
      <dgm:prSet custT="1"/>
      <dgm:spPr/>
      <dgm:t>
        <a:bodyPr/>
        <a:lstStyle/>
        <a:p>
          <a:r>
            <a:rPr lang="nb-NO" sz="1400" b="1" dirty="0"/>
            <a:t>organisasjon </a:t>
          </a:r>
          <a:br>
            <a:rPr lang="nb-NO" sz="1400" b="1" dirty="0"/>
          </a:br>
          <a:r>
            <a:rPr lang="nb-NO" sz="1400" b="1" dirty="0"/>
            <a:t>og strategi</a:t>
          </a:r>
        </a:p>
      </dgm:t>
    </dgm:pt>
    <dgm:pt modelId="{68DAD9AE-207E-43AE-8A00-45EE7A7F6A50}" type="parTrans" cxnId="{974E630E-5039-4AC6-944C-43BB0D1FFE39}">
      <dgm:prSet/>
      <dgm:spPr/>
      <dgm:t>
        <a:bodyPr/>
        <a:lstStyle/>
        <a:p>
          <a:endParaRPr lang="nb-NO"/>
        </a:p>
      </dgm:t>
    </dgm:pt>
    <dgm:pt modelId="{440A130C-B3D5-45C5-BCC3-B604C4B6D2D1}" type="sibTrans" cxnId="{974E630E-5039-4AC6-944C-43BB0D1FFE39}">
      <dgm:prSet/>
      <dgm:spPr/>
      <dgm:t>
        <a:bodyPr/>
        <a:lstStyle/>
        <a:p>
          <a:endParaRPr lang="nb-NO"/>
        </a:p>
      </dgm:t>
    </dgm:pt>
    <dgm:pt modelId="{9E64DC1F-672B-49C1-B66C-1414000629FF}">
      <dgm:prSet custT="1"/>
      <dgm:spPr/>
      <dgm:t>
        <a:bodyPr/>
        <a:lstStyle/>
        <a:p>
          <a:pPr algn="ctr"/>
          <a:r>
            <a:rPr lang="nb-NO" sz="1100" b="1" dirty="0"/>
            <a:t>plan</a:t>
          </a:r>
          <a:endParaRPr lang="nb-NO" sz="1050" b="1" dirty="0"/>
        </a:p>
      </dgm:t>
    </dgm:pt>
    <dgm:pt modelId="{2EE74801-71E1-4ADE-8DAD-43D4635A0FFA}" type="parTrans" cxnId="{00CE875A-554F-440D-9608-7018E234E20F}">
      <dgm:prSet/>
      <dgm:spPr/>
      <dgm:t>
        <a:bodyPr/>
        <a:lstStyle/>
        <a:p>
          <a:endParaRPr lang="nb-NO"/>
        </a:p>
      </dgm:t>
    </dgm:pt>
    <dgm:pt modelId="{85483221-64C4-4CA2-8AC6-A913D5B1F305}" type="sibTrans" cxnId="{00CE875A-554F-440D-9608-7018E234E20F}">
      <dgm:prSet/>
      <dgm:spPr/>
      <dgm:t>
        <a:bodyPr/>
        <a:lstStyle/>
        <a:p>
          <a:endParaRPr lang="nb-NO"/>
        </a:p>
      </dgm:t>
    </dgm:pt>
    <dgm:pt modelId="{8B46BCB3-9871-4FAC-8864-FF461453ABAB}">
      <dgm:prSet custT="1"/>
      <dgm:spPr/>
      <dgm:t>
        <a:bodyPr/>
        <a:lstStyle/>
        <a:p>
          <a:pPr algn="ctr"/>
          <a:r>
            <a:rPr lang="nb-NO" sz="1100" b="1" dirty="0"/>
            <a:t>beredskap</a:t>
          </a:r>
          <a:endParaRPr lang="nb-NO" sz="1050" b="1" dirty="0"/>
        </a:p>
      </dgm:t>
    </dgm:pt>
    <dgm:pt modelId="{9A4954C4-19B1-4AE0-8BF7-E71342749479}" type="parTrans" cxnId="{4C82CC4C-A8F7-46EF-938B-BF3D076A4FFC}">
      <dgm:prSet/>
      <dgm:spPr/>
      <dgm:t>
        <a:bodyPr/>
        <a:lstStyle/>
        <a:p>
          <a:endParaRPr lang="nb-NO"/>
        </a:p>
      </dgm:t>
    </dgm:pt>
    <dgm:pt modelId="{E2559A79-93DB-4A09-A600-34C36C7B8990}" type="sibTrans" cxnId="{4C82CC4C-A8F7-46EF-938B-BF3D076A4FFC}">
      <dgm:prSet/>
      <dgm:spPr/>
      <dgm:t>
        <a:bodyPr/>
        <a:lstStyle/>
        <a:p>
          <a:endParaRPr lang="nb-NO"/>
        </a:p>
      </dgm:t>
    </dgm:pt>
    <dgm:pt modelId="{F3FAB0EC-2EFE-4B82-A0F5-80D672030D4E}">
      <dgm:prSet custT="1"/>
      <dgm:spPr/>
      <dgm:t>
        <a:bodyPr/>
        <a:lstStyle/>
        <a:p>
          <a:pPr algn="ctr"/>
          <a:r>
            <a:rPr lang="nb-NO" sz="1100" b="1" dirty="0"/>
            <a:t>kommune </a:t>
          </a:r>
          <a:br>
            <a:rPr lang="nb-NO" sz="1100" b="1" dirty="0"/>
          </a:br>
          <a:r>
            <a:rPr lang="nb-NO" sz="1100" b="1" dirty="0"/>
            <a:t>og samfunn</a:t>
          </a:r>
        </a:p>
      </dgm:t>
    </dgm:pt>
    <dgm:pt modelId="{57DC5134-19E6-4616-935A-F930F277E77A}" type="parTrans" cxnId="{0261C2AB-9357-49AE-B651-9C3806E03986}">
      <dgm:prSet/>
      <dgm:spPr/>
      <dgm:t>
        <a:bodyPr/>
        <a:lstStyle/>
        <a:p>
          <a:endParaRPr lang="nb-NO"/>
        </a:p>
      </dgm:t>
    </dgm:pt>
    <dgm:pt modelId="{A7717640-FD8E-4B25-95CA-52713E4E99F5}" type="sibTrans" cxnId="{0261C2AB-9357-49AE-B651-9C3806E03986}">
      <dgm:prSet/>
      <dgm:spPr/>
      <dgm:t>
        <a:bodyPr/>
        <a:lstStyle/>
        <a:p>
          <a:endParaRPr lang="nb-NO"/>
        </a:p>
      </dgm:t>
    </dgm:pt>
    <dgm:pt modelId="{75DB5BD8-C3A4-4756-B7CE-6A6512298477}">
      <dgm:prSet custT="1"/>
      <dgm:spPr/>
      <dgm:t>
        <a:bodyPr/>
        <a:lstStyle/>
        <a:p>
          <a:pPr algn="ctr"/>
          <a:r>
            <a:rPr lang="nb-NO" sz="1100" b="1" dirty="0"/>
            <a:t>tilsyn</a:t>
          </a:r>
          <a:endParaRPr lang="nb-NO" sz="1000" b="1" dirty="0"/>
        </a:p>
      </dgm:t>
    </dgm:pt>
    <dgm:pt modelId="{ACBB83F8-E9B9-4FAC-895D-167CF11EF099}" type="parTrans" cxnId="{2C68588F-9699-4370-9F27-572EC7057616}">
      <dgm:prSet/>
      <dgm:spPr/>
      <dgm:t>
        <a:bodyPr/>
        <a:lstStyle/>
        <a:p>
          <a:endParaRPr lang="nb-NO"/>
        </a:p>
      </dgm:t>
    </dgm:pt>
    <dgm:pt modelId="{6CF9E294-6E02-4177-85D9-5C57FDAD6DCF}" type="sibTrans" cxnId="{2C68588F-9699-4370-9F27-572EC7057616}">
      <dgm:prSet/>
      <dgm:spPr/>
      <dgm:t>
        <a:bodyPr/>
        <a:lstStyle/>
        <a:p>
          <a:endParaRPr lang="nb-NO"/>
        </a:p>
      </dgm:t>
    </dgm:pt>
    <dgm:pt modelId="{BB004931-FB7A-4722-A044-3E064B88D5E3}">
      <dgm:prSet custT="1"/>
      <dgm:spPr/>
      <dgm:t>
        <a:bodyPr/>
        <a:lstStyle/>
        <a:p>
          <a:pPr algn="ctr"/>
          <a:r>
            <a:rPr lang="nb-NO" sz="1100" b="1" dirty="0"/>
            <a:t>forvaltning</a:t>
          </a:r>
          <a:endParaRPr lang="nb-NO" sz="1000" b="1" dirty="0"/>
        </a:p>
      </dgm:t>
    </dgm:pt>
    <dgm:pt modelId="{15A72FFE-B452-4C90-A0EB-CC34E6A473AA}" type="parTrans" cxnId="{98A6998B-4C12-4C98-88A1-F249BFA4C052}">
      <dgm:prSet/>
      <dgm:spPr/>
      <dgm:t>
        <a:bodyPr/>
        <a:lstStyle/>
        <a:p>
          <a:endParaRPr lang="nb-NO"/>
        </a:p>
      </dgm:t>
    </dgm:pt>
    <dgm:pt modelId="{524BC8E2-7D8D-4773-AAB7-249EE78D3BEE}" type="sibTrans" cxnId="{98A6998B-4C12-4C98-88A1-F249BFA4C052}">
      <dgm:prSet/>
      <dgm:spPr/>
      <dgm:t>
        <a:bodyPr/>
        <a:lstStyle/>
        <a:p>
          <a:endParaRPr lang="nb-NO"/>
        </a:p>
      </dgm:t>
    </dgm:pt>
    <dgm:pt modelId="{22006AAA-A47D-494C-8775-C9D8FA095457}">
      <dgm:prSet custT="1"/>
      <dgm:spPr/>
      <dgm:t>
        <a:bodyPr/>
        <a:lstStyle/>
        <a:p>
          <a:pPr algn="ctr"/>
          <a:r>
            <a:rPr lang="nb-NO" sz="1100" b="1" dirty="0"/>
            <a:t>sosial og</a:t>
          </a:r>
          <a:br>
            <a:rPr lang="nb-NO" sz="1100" b="1" dirty="0"/>
          </a:br>
          <a:r>
            <a:rPr lang="nb-NO" sz="1100" b="1" dirty="0"/>
            <a:t>barnevern</a:t>
          </a:r>
        </a:p>
      </dgm:t>
    </dgm:pt>
    <dgm:pt modelId="{E36D5A10-F501-4DDD-AED5-130A5D8C1D2C}" type="parTrans" cxnId="{3290688B-4DD3-40C9-97D6-F7BD64E209CF}">
      <dgm:prSet/>
      <dgm:spPr/>
      <dgm:t>
        <a:bodyPr/>
        <a:lstStyle/>
        <a:p>
          <a:endParaRPr lang="nb-NO"/>
        </a:p>
      </dgm:t>
    </dgm:pt>
    <dgm:pt modelId="{D164F481-D36B-40DA-9AF5-0943DE2AA1B9}" type="sibTrans" cxnId="{3290688B-4DD3-40C9-97D6-F7BD64E209CF}">
      <dgm:prSet/>
      <dgm:spPr/>
      <dgm:t>
        <a:bodyPr/>
        <a:lstStyle/>
        <a:p>
          <a:endParaRPr lang="nb-NO"/>
        </a:p>
      </dgm:t>
    </dgm:pt>
    <dgm:pt modelId="{107B4AD6-E221-4697-9792-20C964819541}">
      <dgm:prSet custT="1"/>
      <dgm:spPr/>
      <dgm:t>
        <a:bodyPr/>
        <a:lstStyle/>
        <a:p>
          <a:pPr algn="ctr"/>
          <a:r>
            <a:rPr lang="nb-NO" sz="1100" b="1" dirty="0"/>
            <a:t>kommunehelse</a:t>
          </a:r>
          <a:br>
            <a:rPr lang="nb-NO" sz="1100" b="1" dirty="0"/>
          </a:br>
          <a:r>
            <a:rPr lang="nb-NO" sz="1100" b="1" dirty="0"/>
            <a:t>og -omsorg</a:t>
          </a:r>
          <a:endParaRPr lang="nb-NO" sz="1000" b="1" dirty="0"/>
        </a:p>
      </dgm:t>
    </dgm:pt>
    <dgm:pt modelId="{9CDDA110-0282-4B73-BAE7-39DDB93E4CF6}" type="parTrans" cxnId="{A648EF98-C262-4844-A84B-00F227436B0F}">
      <dgm:prSet/>
      <dgm:spPr/>
      <dgm:t>
        <a:bodyPr/>
        <a:lstStyle/>
        <a:p>
          <a:endParaRPr lang="nb-NO"/>
        </a:p>
      </dgm:t>
    </dgm:pt>
    <dgm:pt modelId="{5C9265A7-455B-4223-8610-E479E7575BEC}" type="sibTrans" cxnId="{A648EF98-C262-4844-A84B-00F227436B0F}">
      <dgm:prSet/>
      <dgm:spPr/>
      <dgm:t>
        <a:bodyPr/>
        <a:lstStyle/>
        <a:p>
          <a:endParaRPr lang="nb-NO"/>
        </a:p>
      </dgm:t>
    </dgm:pt>
    <dgm:pt modelId="{32468B7D-8285-495A-9993-F3A119679601}">
      <dgm:prSet custT="1"/>
      <dgm:spPr/>
      <dgm:t>
        <a:bodyPr/>
        <a:lstStyle/>
        <a:p>
          <a:pPr algn="ctr"/>
          <a:r>
            <a:rPr lang="nb-NO" sz="1100" b="1" dirty="0"/>
            <a:t>spesialisthelse</a:t>
          </a:r>
          <a:endParaRPr lang="nb-NO" sz="1000" b="1" dirty="0"/>
        </a:p>
      </dgm:t>
    </dgm:pt>
    <dgm:pt modelId="{A9AFFEB5-F5B5-42F1-86C8-6E545229C358}" type="parTrans" cxnId="{E837CA40-238B-41D1-810A-FC82A09B4D81}">
      <dgm:prSet/>
      <dgm:spPr/>
      <dgm:t>
        <a:bodyPr/>
        <a:lstStyle/>
        <a:p>
          <a:endParaRPr lang="nb-NO"/>
        </a:p>
      </dgm:t>
    </dgm:pt>
    <dgm:pt modelId="{3B15CA53-34F9-4E85-BA7B-9326FD7A7F15}" type="sibTrans" cxnId="{E837CA40-238B-41D1-810A-FC82A09B4D81}">
      <dgm:prSet/>
      <dgm:spPr/>
      <dgm:t>
        <a:bodyPr/>
        <a:lstStyle/>
        <a:p>
          <a:endParaRPr lang="nb-NO"/>
        </a:p>
      </dgm:t>
    </dgm:pt>
    <dgm:pt modelId="{E0353EE4-59C3-4D77-9E2C-54C1371DF5E1}">
      <dgm:prSet custT="1"/>
      <dgm:spPr/>
      <dgm:t>
        <a:bodyPr/>
        <a:lstStyle/>
        <a:p>
          <a:pPr algn="ctr"/>
          <a:r>
            <a:rPr lang="nb-NO" sz="1100" b="1" dirty="0"/>
            <a:t>naturmangfald</a:t>
          </a:r>
          <a:endParaRPr lang="nb-NO" sz="900" b="1" dirty="0"/>
        </a:p>
      </dgm:t>
    </dgm:pt>
    <dgm:pt modelId="{D962012B-A854-44AA-856D-16B1C4C3DF26}" type="parTrans" cxnId="{B8776756-9BF4-48E7-BD88-0D2E902391B1}">
      <dgm:prSet/>
      <dgm:spPr/>
      <dgm:t>
        <a:bodyPr/>
        <a:lstStyle/>
        <a:p>
          <a:endParaRPr lang="nb-NO"/>
        </a:p>
      </dgm:t>
    </dgm:pt>
    <dgm:pt modelId="{1E32B75C-6D90-432B-877F-BB2F122E2A3E}" type="sibTrans" cxnId="{B8776756-9BF4-48E7-BD88-0D2E902391B1}">
      <dgm:prSet/>
      <dgm:spPr/>
      <dgm:t>
        <a:bodyPr/>
        <a:lstStyle/>
        <a:p>
          <a:endParaRPr lang="nb-NO"/>
        </a:p>
      </dgm:t>
    </dgm:pt>
    <dgm:pt modelId="{B599504E-6D5F-4A3D-9362-0EFCD89082FA}">
      <dgm:prSet custT="1"/>
      <dgm:spPr/>
      <dgm:t>
        <a:bodyPr/>
        <a:lstStyle/>
        <a:p>
          <a:pPr algn="ctr"/>
          <a:r>
            <a:rPr lang="nb-NO" sz="1100" b="1" dirty="0"/>
            <a:t>forureining</a:t>
          </a:r>
          <a:endParaRPr lang="nb-NO" sz="900" b="1" dirty="0"/>
        </a:p>
      </dgm:t>
    </dgm:pt>
    <dgm:pt modelId="{72D853A5-24E0-4FC1-8EF4-07D5D3C824C5}" type="parTrans" cxnId="{CFA4ECD9-E009-40AB-AF8C-2BCCC2642D0E}">
      <dgm:prSet/>
      <dgm:spPr/>
      <dgm:t>
        <a:bodyPr/>
        <a:lstStyle/>
        <a:p>
          <a:endParaRPr lang="nb-NO"/>
        </a:p>
      </dgm:t>
    </dgm:pt>
    <dgm:pt modelId="{10D89764-2AA7-4D46-A7BB-94291C3CCDA6}" type="sibTrans" cxnId="{CFA4ECD9-E009-40AB-AF8C-2BCCC2642D0E}">
      <dgm:prSet/>
      <dgm:spPr/>
      <dgm:t>
        <a:bodyPr/>
        <a:lstStyle/>
        <a:p>
          <a:endParaRPr lang="nb-NO"/>
        </a:p>
      </dgm:t>
    </dgm:pt>
    <dgm:pt modelId="{CDF6FDEB-194C-4D10-8C14-8AD5FA0275C2}">
      <dgm:prSet custT="1"/>
      <dgm:spPr/>
      <dgm:t>
        <a:bodyPr/>
        <a:lstStyle/>
        <a:p>
          <a:r>
            <a:rPr lang="nb-NO" sz="1100" b="1" dirty="0"/>
            <a:t>verjemål</a:t>
          </a:r>
          <a:endParaRPr lang="nb-NO" sz="1000" b="1" dirty="0"/>
        </a:p>
      </dgm:t>
    </dgm:pt>
    <dgm:pt modelId="{E81961B1-5F4D-4DCB-8359-60AB48CB15DD}" type="parTrans" cxnId="{7D16CF4D-4F8A-4695-87EC-90BD07B1455E}">
      <dgm:prSet/>
      <dgm:spPr/>
      <dgm:t>
        <a:bodyPr/>
        <a:lstStyle/>
        <a:p>
          <a:endParaRPr lang="nb-NO"/>
        </a:p>
      </dgm:t>
    </dgm:pt>
    <dgm:pt modelId="{E168A951-749F-4FD3-AF54-38751F06FD01}" type="sibTrans" cxnId="{7D16CF4D-4F8A-4695-87EC-90BD07B1455E}">
      <dgm:prSet/>
      <dgm:spPr/>
      <dgm:t>
        <a:bodyPr/>
        <a:lstStyle/>
        <a:p>
          <a:endParaRPr lang="nb-NO"/>
        </a:p>
      </dgm:t>
    </dgm:pt>
    <dgm:pt modelId="{8506C0A9-3321-4313-9134-C6490767C274}">
      <dgm:prSet custT="1"/>
      <dgm:spPr/>
      <dgm:t>
        <a:bodyPr/>
        <a:lstStyle/>
        <a:p>
          <a:r>
            <a:rPr lang="nb-NO" sz="1100" b="1" dirty="0"/>
            <a:t>justis og byggjesak</a:t>
          </a:r>
        </a:p>
      </dgm:t>
    </dgm:pt>
    <dgm:pt modelId="{DDA8A0F0-8869-47FE-804D-56985A581204}" type="parTrans" cxnId="{203C34DC-B80E-4181-A3EC-1BE1DD0A120E}">
      <dgm:prSet/>
      <dgm:spPr/>
      <dgm:t>
        <a:bodyPr/>
        <a:lstStyle/>
        <a:p>
          <a:endParaRPr lang="nb-NO"/>
        </a:p>
      </dgm:t>
    </dgm:pt>
    <dgm:pt modelId="{CC59697D-697A-4CD1-8E39-4197E93EB85D}" type="sibTrans" cxnId="{203C34DC-B80E-4181-A3EC-1BE1DD0A120E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7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6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6"/>
      <dgm:spPr/>
    </dgm:pt>
    <dgm:pt modelId="{F68195F7-5F61-4FF3-84AD-DB2175C0DE5C}" type="pres">
      <dgm:prSet presAssocID="{AF9041BD-C952-4B86-A894-89148F6C266A}" presName="hierChild4" presStyleCnt="0"/>
      <dgm:spPr/>
    </dgm:pt>
    <dgm:pt modelId="{83F1C2BB-3FD3-4CC4-9712-03150EDFD366}" type="pres">
      <dgm:prSet presAssocID="{2EE74801-71E1-4ADE-8DAD-43D4635A0FFA}" presName="Name37" presStyleLbl="parChTrans1D3" presStyleIdx="0" presStyleCnt="12"/>
      <dgm:spPr/>
    </dgm:pt>
    <dgm:pt modelId="{A0D3D68C-E802-48E2-A2C3-5938D4F34449}" type="pres">
      <dgm:prSet presAssocID="{9E64DC1F-672B-49C1-B66C-1414000629FF}" presName="hierRoot2" presStyleCnt="0">
        <dgm:presLayoutVars>
          <dgm:hierBranch val="init"/>
        </dgm:presLayoutVars>
      </dgm:prSet>
      <dgm:spPr/>
    </dgm:pt>
    <dgm:pt modelId="{D1D398F9-BCEC-4CE7-AEE3-D106DE145F95}" type="pres">
      <dgm:prSet presAssocID="{9E64DC1F-672B-49C1-B66C-1414000629FF}" presName="rootComposite" presStyleCnt="0"/>
      <dgm:spPr/>
    </dgm:pt>
    <dgm:pt modelId="{553631B5-CBD2-4A84-8241-4CFEDA684922}" type="pres">
      <dgm:prSet presAssocID="{9E64DC1F-672B-49C1-B66C-1414000629FF}" presName="rootText" presStyleLbl="node3" presStyleIdx="0" presStyleCnt="12" custScaleY="66232">
        <dgm:presLayoutVars>
          <dgm:chPref val="3"/>
        </dgm:presLayoutVars>
      </dgm:prSet>
      <dgm:spPr/>
    </dgm:pt>
    <dgm:pt modelId="{D081F199-C51D-4286-AE79-B9CA09B24249}" type="pres">
      <dgm:prSet presAssocID="{9E64DC1F-672B-49C1-B66C-1414000629FF}" presName="rootConnector" presStyleLbl="node3" presStyleIdx="0" presStyleCnt="12"/>
      <dgm:spPr/>
    </dgm:pt>
    <dgm:pt modelId="{FC20E947-AF59-4357-9823-49AAF5E6DD81}" type="pres">
      <dgm:prSet presAssocID="{9E64DC1F-672B-49C1-B66C-1414000629FF}" presName="hierChild4" presStyleCnt="0"/>
      <dgm:spPr/>
    </dgm:pt>
    <dgm:pt modelId="{CCF33E07-5145-47F6-9D6C-CD26B20FF880}" type="pres">
      <dgm:prSet presAssocID="{9E64DC1F-672B-49C1-B66C-1414000629FF}" presName="hierChild5" presStyleCnt="0"/>
      <dgm:spPr/>
    </dgm:pt>
    <dgm:pt modelId="{5FA58794-42C6-47D6-B783-B6B4DB58EAAC}" type="pres">
      <dgm:prSet presAssocID="{9A4954C4-19B1-4AE0-8BF7-E71342749479}" presName="Name37" presStyleLbl="parChTrans1D3" presStyleIdx="1" presStyleCnt="12"/>
      <dgm:spPr/>
    </dgm:pt>
    <dgm:pt modelId="{E9D6CCEF-B8A0-4520-BC5D-CC91E3203B8C}" type="pres">
      <dgm:prSet presAssocID="{8B46BCB3-9871-4FAC-8864-FF461453ABAB}" presName="hierRoot2" presStyleCnt="0">
        <dgm:presLayoutVars>
          <dgm:hierBranch val="init"/>
        </dgm:presLayoutVars>
      </dgm:prSet>
      <dgm:spPr/>
    </dgm:pt>
    <dgm:pt modelId="{2E5D80D1-38C5-4931-B879-99F36696858A}" type="pres">
      <dgm:prSet presAssocID="{8B46BCB3-9871-4FAC-8864-FF461453ABAB}" presName="rootComposite" presStyleCnt="0"/>
      <dgm:spPr/>
    </dgm:pt>
    <dgm:pt modelId="{F13E7E48-981B-43A9-9979-E605E6B970F9}" type="pres">
      <dgm:prSet presAssocID="{8B46BCB3-9871-4FAC-8864-FF461453ABAB}" presName="rootText" presStyleLbl="node3" presStyleIdx="1" presStyleCnt="12" custScaleY="66232">
        <dgm:presLayoutVars>
          <dgm:chPref val="3"/>
        </dgm:presLayoutVars>
      </dgm:prSet>
      <dgm:spPr/>
    </dgm:pt>
    <dgm:pt modelId="{6F0A6178-D3C6-4969-A72F-E0B3F5536A65}" type="pres">
      <dgm:prSet presAssocID="{8B46BCB3-9871-4FAC-8864-FF461453ABAB}" presName="rootConnector" presStyleLbl="node3" presStyleIdx="1" presStyleCnt="12"/>
      <dgm:spPr/>
    </dgm:pt>
    <dgm:pt modelId="{C62B1325-2860-4BBB-9B8E-52E197A8EC5F}" type="pres">
      <dgm:prSet presAssocID="{8B46BCB3-9871-4FAC-8864-FF461453ABAB}" presName="hierChild4" presStyleCnt="0"/>
      <dgm:spPr/>
    </dgm:pt>
    <dgm:pt modelId="{DA1B0158-5636-40A5-95AE-270D127BD220}" type="pres">
      <dgm:prSet presAssocID="{8B46BCB3-9871-4FAC-8864-FF461453ABAB}" presName="hierChild5" presStyleCnt="0"/>
      <dgm:spPr/>
    </dgm:pt>
    <dgm:pt modelId="{5F6EB147-1DD8-4327-8878-CEDCB30BE517}" type="pres">
      <dgm:prSet presAssocID="{57DC5134-19E6-4616-935A-F930F277E77A}" presName="Name37" presStyleLbl="parChTrans1D3" presStyleIdx="2" presStyleCnt="12"/>
      <dgm:spPr/>
    </dgm:pt>
    <dgm:pt modelId="{FB6A465C-9A24-47BA-BE80-F171242FC4B3}" type="pres">
      <dgm:prSet presAssocID="{F3FAB0EC-2EFE-4B82-A0F5-80D672030D4E}" presName="hierRoot2" presStyleCnt="0">
        <dgm:presLayoutVars>
          <dgm:hierBranch val="init"/>
        </dgm:presLayoutVars>
      </dgm:prSet>
      <dgm:spPr/>
    </dgm:pt>
    <dgm:pt modelId="{F67674EC-E617-40AA-8855-2DF82D431497}" type="pres">
      <dgm:prSet presAssocID="{F3FAB0EC-2EFE-4B82-A0F5-80D672030D4E}" presName="rootComposite" presStyleCnt="0"/>
      <dgm:spPr/>
    </dgm:pt>
    <dgm:pt modelId="{838C790D-277C-4318-B19C-4E18F5216499}" type="pres">
      <dgm:prSet presAssocID="{F3FAB0EC-2EFE-4B82-A0F5-80D672030D4E}" presName="rootText" presStyleLbl="node3" presStyleIdx="2" presStyleCnt="12" custScaleY="66232">
        <dgm:presLayoutVars>
          <dgm:chPref val="3"/>
        </dgm:presLayoutVars>
      </dgm:prSet>
      <dgm:spPr/>
    </dgm:pt>
    <dgm:pt modelId="{03D7907E-B3FC-4860-BDFF-CBE51089CF17}" type="pres">
      <dgm:prSet presAssocID="{F3FAB0EC-2EFE-4B82-A0F5-80D672030D4E}" presName="rootConnector" presStyleLbl="node3" presStyleIdx="2" presStyleCnt="12"/>
      <dgm:spPr/>
    </dgm:pt>
    <dgm:pt modelId="{2A9A4F41-D2DE-426C-8FC3-D783143BA2F3}" type="pres">
      <dgm:prSet presAssocID="{F3FAB0EC-2EFE-4B82-A0F5-80D672030D4E}" presName="hierChild4" presStyleCnt="0"/>
      <dgm:spPr/>
    </dgm:pt>
    <dgm:pt modelId="{F2F232A1-F3D4-40B1-84B4-22FB96231C73}" type="pres">
      <dgm:prSet presAssocID="{F3FAB0EC-2EFE-4B82-A0F5-80D672030D4E}" presName="hierChild5" presStyleCnt="0"/>
      <dgm:spPr/>
    </dgm:pt>
    <dgm:pt modelId="{B37B3A91-36E7-4430-8C0A-28B699D999AA}" type="pres">
      <dgm:prSet presAssocID="{DDA8A0F0-8869-47FE-804D-56985A581204}" presName="Name37" presStyleLbl="parChTrans1D3" presStyleIdx="3" presStyleCnt="12"/>
      <dgm:spPr/>
    </dgm:pt>
    <dgm:pt modelId="{95F1A238-560B-4CE5-BED8-330BC4737394}" type="pres">
      <dgm:prSet presAssocID="{8506C0A9-3321-4313-9134-C6490767C274}" presName="hierRoot2" presStyleCnt="0">
        <dgm:presLayoutVars>
          <dgm:hierBranch val="init"/>
        </dgm:presLayoutVars>
      </dgm:prSet>
      <dgm:spPr/>
    </dgm:pt>
    <dgm:pt modelId="{D9DAE69D-E0E6-4D56-9431-7FB4BBF374C7}" type="pres">
      <dgm:prSet presAssocID="{8506C0A9-3321-4313-9134-C6490767C274}" presName="rootComposite" presStyleCnt="0"/>
      <dgm:spPr/>
    </dgm:pt>
    <dgm:pt modelId="{0C65219E-FE97-4AB5-8E6C-745528CFC074}" type="pres">
      <dgm:prSet presAssocID="{8506C0A9-3321-4313-9134-C6490767C274}" presName="rootText" presStyleLbl="node3" presStyleIdx="3" presStyleCnt="12" custScaleY="65177">
        <dgm:presLayoutVars>
          <dgm:chPref val="3"/>
        </dgm:presLayoutVars>
      </dgm:prSet>
      <dgm:spPr/>
    </dgm:pt>
    <dgm:pt modelId="{164035B7-1BB6-498E-9426-0D366CF78811}" type="pres">
      <dgm:prSet presAssocID="{8506C0A9-3321-4313-9134-C6490767C274}" presName="rootConnector" presStyleLbl="node3" presStyleIdx="3" presStyleCnt="12"/>
      <dgm:spPr/>
    </dgm:pt>
    <dgm:pt modelId="{AA54B9C9-7654-4603-A468-994D03DD5D55}" type="pres">
      <dgm:prSet presAssocID="{8506C0A9-3321-4313-9134-C6490767C274}" presName="hierChild4" presStyleCnt="0"/>
      <dgm:spPr/>
    </dgm:pt>
    <dgm:pt modelId="{0FE53B71-47CD-4890-8620-2358ECE2FDC1}" type="pres">
      <dgm:prSet presAssocID="{8506C0A9-3321-4313-9134-C6490767C274}" presName="hierChild5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7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6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6"/>
      <dgm:spPr/>
    </dgm:pt>
    <dgm:pt modelId="{FF001A87-F164-47F4-983B-1BC94792FCE0}" type="pres">
      <dgm:prSet presAssocID="{F249FCF1-CCE9-4FA2-88E8-C45F2F78328C}" presName="hierChild4" presStyleCnt="0"/>
      <dgm:spPr/>
    </dgm:pt>
    <dgm:pt modelId="{FB082140-D1BA-4FB2-8CF4-BF2166A2BB71}" type="pres">
      <dgm:prSet presAssocID="{ACBB83F8-E9B9-4FAC-895D-167CF11EF099}" presName="Name37" presStyleLbl="parChTrans1D3" presStyleIdx="4" presStyleCnt="12"/>
      <dgm:spPr/>
    </dgm:pt>
    <dgm:pt modelId="{9A048E1B-93F7-4575-80F0-32C0E2F5AFC8}" type="pres">
      <dgm:prSet presAssocID="{75DB5BD8-C3A4-4756-B7CE-6A6512298477}" presName="hierRoot2" presStyleCnt="0">
        <dgm:presLayoutVars>
          <dgm:hierBranch val="init"/>
        </dgm:presLayoutVars>
      </dgm:prSet>
      <dgm:spPr/>
    </dgm:pt>
    <dgm:pt modelId="{006823F7-A764-4AAC-B112-76FA221AF44D}" type="pres">
      <dgm:prSet presAssocID="{75DB5BD8-C3A4-4756-B7CE-6A6512298477}" presName="rootComposite" presStyleCnt="0"/>
      <dgm:spPr/>
    </dgm:pt>
    <dgm:pt modelId="{FF9BC0BE-EDB8-40F1-8B24-627FF34A5A2F}" type="pres">
      <dgm:prSet presAssocID="{75DB5BD8-C3A4-4756-B7CE-6A6512298477}" presName="rootText" presStyleLbl="node3" presStyleIdx="4" presStyleCnt="12" custScaleY="66232">
        <dgm:presLayoutVars>
          <dgm:chPref val="3"/>
        </dgm:presLayoutVars>
      </dgm:prSet>
      <dgm:spPr/>
    </dgm:pt>
    <dgm:pt modelId="{2CB855CF-56DE-4CA2-B4F1-2022331691CB}" type="pres">
      <dgm:prSet presAssocID="{75DB5BD8-C3A4-4756-B7CE-6A6512298477}" presName="rootConnector" presStyleLbl="node3" presStyleIdx="4" presStyleCnt="12"/>
      <dgm:spPr/>
    </dgm:pt>
    <dgm:pt modelId="{3B96C482-58DA-4514-A0DD-672350039A38}" type="pres">
      <dgm:prSet presAssocID="{75DB5BD8-C3A4-4756-B7CE-6A6512298477}" presName="hierChild4" presStyleCnt="0"/>
      <dgm:spPr/>
    </dgm:pt>
    <dgm:pt modelId="{37BD4219-1A13-4288-B692-24A30B59E812}" type="pres">
      <dgm:prSet presAssocID="{75DB5BD8-C3A4-4756-B7CE-6A6512298477}" presName="hierChild5" presStyleCnt="0"/>
      <dgm:spPr/>
    </dgm:pt>
    <dgm:pt modelId="{A827BD6F-D553-46F4-9772-B96E1C19EA4D}" type="pres">
      <dgm:prSet presAssocID="{15A72FFE-B452-4C90-A0EB-CC34E6A473AA}" presName="Name37" presStyleLbl="parChTrans1D3" presStyleIdx="5" presStyleCnt="12"/>
      <dgm:spPr/>
    </dgm:pt>
    <dgm:pt modelId="{A36EC881-B8BD-4151-B91E-8A2C64F010F8}" type="pres">
      <dgm:prSet presAssocID="{BB004931-FB7A-4722-A044-3E064B88D5E3}" presName="hierRoot2" presStyleCnt="0">
        <dgm:presLayoutVars>
          <dgm:hierBranch val="init"/>
        </dgm:presLayoutVars>
      </dgm:prSet>
      <dgm:spPr/>
    </dgm:pt>
    <dgm:pt modelId="{564B6B07-E2F9-47F8-9FC2-A7D8FBD973AF}" type="pres">
      <dgm:prSet presAssocID="{BB004931-FB7A-4722-A044-3E064B88D5E3}" presName="rootComposite" presStyleCnt="0"/>
      <dgm:spPr/>
    </dgm:pt>
    <dgm:pt modelId="{A31324D4-E64F-4E57-96FD-598ACBBACD19}" type="pres">
      <dgm:prSet presAssocID="{BB004931-FB7A-4722-A044-3E064B88D5E3}" presName="rootText" presStyleLbl="node3" presStyleIdx="5" presStyleCnt="12" custScaleY="66232">
        <dgm:presLayoutVars>
          <dgm:chPref val="3"/>
        </dgm:presLayoutVars>
      </dgm:prSet>
      <dgm:spPr/>
    </dgm:pt>
    <dgm:pt modelId="{452CB0CB-CC04-4811-AB62-A3CB8C0061D7}" type="pres">
      <dgm:prSet presAssocID="{BB004931-FB7A-4722-A044-3E064B88D5E3}" presName="rootConnector" presStyleLbl="node3" presStyleIdx="5" presStyleCnt="12"/>
      <dgm:spPr/>
    </dgm:pt>
    <dgm:pt modelId="{E748E94E-5D48-4D8E-A775-5B7D8297B5BE}" type="pres">
      <dgm:prSet presAssocID="{BB004931-FB7A-4722-A044-3E064B88D5E3}" presName="hierChild4" presStyleCnt="0"/>
      <dgm:spPr/>
    </dgm:pt>
    <dgm:pt modelId="{F9CF94D4-858E-4154-9760-AB86F9373BF0}" type="pres">
      <dgm:prSet presAssocID="{BB004931-FB7A-4722-A044-3E064B88D5E3}" presName="hierChild5" presStyleCnt="0"/>
      <dgm:spPr/>
    </dgm:pt>
    <dgm:pt modelId="{02C98568-ECC1-4241-81B5-F1217243FACB}" type="pres">
      <dgm:prSet presAssocID="{E81961B1-5F4D-4DCB-8359-60AB48CB15DD}" presName="Name37" presStyleLbl="parChTrans1D3" presStyleIdx="6" presStyleCnt="12"/>
      <dgm:spPr/>
    </dgm:pt>
    <dgm:pt modelId="{2B43CE83-FE60-4922-9631-0ACD247916AD}" type="pres">
      <dgm:prSet presAssocID="{CDF6FDEB-194C-4D10-8C14-8AD5FA0275C2}" presName="hierRoot2" presStyleCnt="0">
        <dgm:presLayoutVars>
          <dgm:hierBranch val="init"/>
        </dgm:presLayoutVars>
      </dgm:prSet>
      <dgm:spPr/>
    </dgm:pt>
    <dgm:pt modelId="{558481E5-3F53-4497-9F65-3BAE69C0312C}" type="pres">
      <dgm:prSet presAssocID="{CDF6FDEB-194C-4D10-8C14-8AD5FA0275C2}" presName="rootComposite" presStyleCnt="0"/>
      <dgm:spPr/>
    </dgm:pt>
    <dgm:pt modelId="{933230C4-ED7D-44E1-B53C-269CD2036581}" type="pres">
      <dgm:prSet presAssocID="{CDF6FDEB-194C-4D10-8C14-8AD5FA0275C2}" presName="rootText" presStyleLbl="node3" presStyleIdx="6" presStyleCnt="12" custScaleY="66232">
        <dgm:presLayoutVars>
          <dgm:chPref val="3"/>
        </dgm:presLayoutVars>
      </dgm:prSet>
      <dgm:spPr/>
    </dgm:pt>
    <dgm:pt modelId="{B525E8D2-2F4D-4D6F-A87A-706A5F562C11}" type="pres">
      <dgm:prSet presAssocID="{CDF6FDEB-194C-4D10-8C14-8AD5FA0275C2}" presName="rootConnector" presStyleLbl="node3" presStyleIdx="6" presStyleCnt="12"/>
      <dgm:spPr/>
    </dgm:pt>
    <dgm:pt modelId="{8C4301C6-452A-43F4-8AFE-CD0054146241}" type="pres">
      <dgm:prSet presAssocID="{CDF6FDEB-194C-4D10-8C14-8AD5FA0275C2}" presName="hierChild4" presStyleCnt="0"/>
      <dgm:spPr/>
    </dgm:pt>
    <dgm:pt modelId="{33E082ED-0C26-401F-AC15-035B9251E37B}" type="pres">
      <dgm:prSet presAssocID="{CDF6FDEB-194C-4D10-8C14-8AD5FA0275C2}" presName="hierChild5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7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6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6"/>
      <dgm:spPr/>
    </dgm:pt>
    <dgm:pt modelId="{089CF33F-B4E6-4691-A461-4775C17C5091}" type="pres">
      <dgm:prSet presAssocID="{D0344DDC-8F55-4033-A6F4-FD81D681618A}" presName="hierChild4" presStyleCnt="0"/>
      <dgm:spPr/>
    </dgm:pt>
    <dgm:pt modelId="{542805B6-DB5A-46FB-830B-8EBDC7DABBD0}" type="pres">
      <dgm:prSet presAssocID="{E36D5A10-F501-4DDD-AED5-130A5D8C1D2C}" presName="Name37" presStyleLbl="parChTrans1D3" presStyleIdx="7" presStyleCnt="12"/>
      <dgm:spPr/>
    </dgm:pt>
    <dgm:pt modelId="{A0F759F1-0CEA-4502-847D-82C3D952DB6F}" type="pres">
      <dgm:prSet presAssocID="{22006AAA-A47D-494C-8775-C9D8FA095457}" presName="hierRoot2" presStyleCnt="0">
        <dgm:presLayoutVars>
          <dgm:hierBranch val="init"/>
        </dgm:presLayoutVars>
      </dgm:prSet>
      <dgm:spPr/>
    </dgm:pt>
    <dgm:pt modelId="{7B8ADD53-3686-42A8-BE36-08DC43451199}" type="pres">
      <dgm:prSet presAssocID="{22006AAA-A47D-494C-8775-C9D8FA095457}" presName="rootComposite" presStyleCnt="0"/>
      <dgm:spPr/>
    </dgm:pt>
    <dgm:pt modelId="{ECADBA38-16A9-407D-8A5F-D6DE9BF43E1B}" type="pres">
      <dgm:prSet presAssocID="{22006AAA-A47D-494C-8775-C9D8FA095457}" presName="rootText" presStyleLbl="node3" presStyleIdx="7" presStyleCnt="12" custScaleY="78741">
        <dgm:presLayoutVars>
          <dgm:chPref val="3"/>
        </dgm:presLayoutVars>
      </dgm:prSet>
      <dgm:spPr/>
    </dgm:pt>
    <dgm:pt modelId="{E86F0161-CEE8-48E7-94E0-234520B35ED8}" type="pres">
      <dgm:prSet presAssocID="{22006AAA-A47D-494C-8775-C9D8FA095457}" presName="rootConnector" presStyleLbl="node3" presStyleIdx="7" presStyleCnt="12"/>
      <dgm:spPr/>
    </dgm:pt>
    <dgm:pt modelId="{8F7FE0A4-FD47-4A53-8E6C-152729FE3D8C}" type="pres">
      <dgm:prSet presAssocID="{22006AAA-A47D-494C-8775-C9D8FA095457}" presName="hierChild4" presStyleCnt="0"/>
      <dgm:spPr/>
    </dgm:pt>
    <dgm:pt modelId="{D6EFA701-1169-4100-83B1-26D028E97CD5}" type="pres">
      <dgm:prSet presAssocID="{22006AAA-A47D-494C-8775-C9D8FA095457}" presName="hierChild5" presStyleCnt="0"/>
      <dgm:spPr/>
    </dgm:pt>
    <dgm:pt modelId="{6CE4BE4B-A1BA-4233-8A37-0D2F8F05C676}" type="pres">
      <dgm:prSet presAssocID="{9CDDA110-0282-4B73-BAE7-39DDB93E4CF6}" presName="Name37" presStyleLbl="parChTrans1D3" presStyleIdx="8" presStyleCnt="12"/>
      <dgm:spPr/>
    </dgm:pt>
    <dgm:pt modelId="{757A5ED4-FBEF-497A-A6DA-065CAAD7840B}" type="pres">
      <dgm:prSet presAssocID="{107B4AD6-E221-4697-9792-20C964819541}" presName="hierRoot2" presStyleCnt="0">
        <dgm:presLayoutVars>
          <dgm:hierBranch val="init"/>
        </dgm:presLayoutVars>
      </dgm:prSet>
      <dgm:spPr/>
    </dgm:pt>
    <dgm:pt modelId="{33410336-F0B5-42AB-A262-CC92698828FE}" type="pres">
      <dgm:prSet presAssocID="{107B4AD6-E221-4697-9792-20C964819541}" presName="rootComposite" presStyleCnt="0"/>
      <dgm:spPr/>
    </dgm:pt>
    <dgm:pt modelId="{666E077F-97D3-4355-9F84-AD1816C49B12}" type="pres">
      <dgm:prSet presAssocID="{107B4AD6-E221-4697-9792-20C964819541}" presName="rootText" presStyleLbl="node3" presStyleIdx="8" presStyleCnt="12" custScaleY="66232">
        <dgm:presLayoutVars>
          <dgm:chPref val="3"/>
        </dgm:presLayoutVars>
      </dgm:prSet>
      <dgm:spPr/>
    </dgm:pt>
    <dgm:pt modelId="{A251A243-D777-4290-85F9-ACCD0F09FCC7}" type="pres">
      <dgm:prSet presAssocID="{107B4AD6-E221-4697-9792-20C964819541}" presName="rootConnector" presStyleLbl="node3" presStyleIdx="8" presStyleCnt="12"/>
      <dgm:spPr/>
    </dgm:pt>
    <dgm:pt modelId="{39BD48AE-A4B0-4945-A1F6-F604653F0B59}" type="pres">
      <dgm:prSet presAssocID="{107B4AD6-E221-4697-9792-20C964819541}" presName="hierChild4" presStyleCnt="0"/>
      <dgm:spPr/>
    </dgm:pt>
    <dgm:pt modelId="{922C7C30-0D95-45B0-A528-FD08F8E14D45}" type="pres">
      <dgm:prSet presAssocID="{107B4AD6-E221-4697-9792-20C964819541}" presName="hierChild5" presStyleCnt="0"/>
      <dgm:spPr/>
    </dgm:pt>
    <dgm:pt modelId="{8C7150A1-00E7-4A5E-89C4-D654F2B38B15}" type="pres">
      <dgm:prSet presAssocID="{A9AFFEB5-F5B5-42F1-86C8-6E545229C358}" presName="Name37" presStyleLbl="parChTrans1D3" presStyleIdx="9" presStyleCnt="12"/>
      <dgm:spPr/>
    </dgm:pt>
    <dgm:pt modelId="{C56C9F73-F581-426D-BD21-7D92EBC27883}" type="pres">
      <dgm:prSet presAssocID="{32468B7D-8285-495A-9993-F3A119679601}" presName="hierRoot2" presStyleCnt="0">
        <dgm:presLayoutVars>
          <dgm:hierBranch val="init"/>
        </dgm:presLayoutVars>
      </dgm:prSet>
      <dgm:spPr/>
    </dgm:pt>
    <dgm:pt modelId="{79A96015-BBFA-4161-B669-A0650E015746}" type="pres">
      <dgm:prSet presAssocID="{32468B7D-8285-495A-9993-F3A119679601}" presName="rootComposite" presStyleCnt="0"/>
      <dgm:spPr/>
    </dgm:pt>
    <dgm:pt modelId="{B8289C61-4606-4F43-91FF-7C0EDDCA438B}" type="pres">
      <dgm:prSet presAssocID="{32468B7D-8285-495A-9993-F3A119679601}" presName="rootText" presStyleLbl="node3" presStyleIdx="9" presStyleCnt="12" custScaleY="66232">
        <dgm:presLayoutVars>
          <dgm:chPref val="3"/>
        </dgm:presLayoutVars>
      </dgm:prSet>
      <dgm:spPr/>
    </dgm:pt>
    <dgm:pt modelId="{995D3D0C-3AFD-422D-9617-1CBE9F115B50}" type="pres">
      <dgm:prSet presAssocID="{32468B7D-8285-495A-9993-F3A119679601}" presName="rootConnector" presStyleLbl="node3" presStyleIdx="9" presStyleCnt="12"/>
      <dgm:spPr/>
    </dgm:pt>
    <dgm:pt modelId="{8ED93F79-3319-4A9D-A23E-6AE30300E781}" type="pres">
      <dgm:prSet presAssocID="{32468B7D-8285-495A-9993-F3A119679601}" presName="hierChild4" presStyleCnt="0"/>
      <dgm:spPr/>
    </dgm:pt>
    <dgm:pt modelId="{3C6862A6-ADA3-47EB-B23D-A0D9CBEC22DD}" type="pres">
      <dgm:prSet presAssocID="{32468B7D-8285-495A-9993-F3A119679601}" presName="hierChild5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7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6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6"/>
      <dgm:spPr/>
    </dgm:pt>
    <dgm:pt modelId="{F94F0064-9D7E-4453-8DBA-355B414DC0C4}" type="pres">
      <dgm:prSet presAssocID="{72C476B0-F20A-4EF5-BE1E-2645092B995D}" presName="hierChild4" presStyleCnt="0"/>
      <dgm:spPr/>
    </dgm:pt>
    <dgm:pt modelId="{975418A9-EF74-4F25-B1CB-6683F4E773B6}" type="pres">
      <dgm:prSet presAssocID="{D962012B-A854-44AA-856D-16B1C4C3DF26}" presName="Name37" presStyleLbl="parChTrans1D3" presStyleIdx="10" presStyleCnt="12"/>
      <dgm:spPr/>
    </dgm:pt>
    <dgm:pt modelId="{1299DE2E-5BF0-4532-B086-5B652E686CC7}" type="pres">
      <dgm:prSet presAssocID="{E0353EE4-59C3-4D77-9E2C-54C1371DF5E1}" presName="hierRoot2" presStyleCnt="0">
        <dgm:presLayoutVars>
          <dgm:hierBranch val="init"/>
        </dgm:presLayoutVars>
      </dgm:prSet>
      <dgm:spPr/>
    </dgm:pt>
    <dgm:pt modelId="{D6D58BC0-1E56-4F34-A097-4CA622EC0678}" type="pres">
      <dgm:prSet presAssocID="{E0353EE4-59C3-4D77-9E2C-54C1371DF5E1}" presName="rootComposite" presStyleCnt="0"/>
      <dgm:spPr/>
    </dgm:pt>
    <dgm:pt modelId="{61819400-3ED5-499D-95E6-64ECC88F62D3}" type="pres">
      <dgm:prSet presAssocID="{E0353EE4-59C3-4D77-9E2C-54C1371DF5E1}" presName="rootText" presStyleLbl="node3" presStyleIdx="10" presStyleCnt="12" custScaleY="66232">
        <dgm:presLayoutVars>
          <dgm:chPref val="3"/>
        </dgm:presLayoutVars>
      </dgm:prSet>
      <dgm:spPr/>
    </dgm:pt>
    <dgm:pt modelId="{8157BD5F-A0BD-458C-87B0-EF0DB0C34D9F}" type="pres">
      <dgm:prSet presAssocID="{E0353EE4-59C3-4D77-9E2C-54C1371DF5E1}" presName="rootConnector" presStyleLbl="node3" presStyleIdx="10" presStyleCnt="12"/>
      <dgm:spPr/>
    </dgm:pt>
    <dgm:pt modelId="{A1F10945-D159-4483-AA97-A60156AFBEE8}" type="pres">
      <dgm:prSet presAssocID="{E0353EE4-59C3-4D77-9E2C-54C1371DF5E1}" presName="hierChild4" presStyleCnt="0"/>
      <dgm:spPr/>
    </dgm:pt>
    <dgm:pt modelId="{AD047436-214B-4258-9426-76BA1F270CE6}" type="pres">
      <dgm:prSet presAssocID="{E0353EE4-59C3-4D77-9E2C-54C1371DF5E1}" presName="hierChild5" presStyleCnt="0"/>
      <dgm:spPr/>
    </dgm:pt>
    <dgm:pt modelId="{BD41D9B9-25A0-4E5D-9B6E-ECFF8CA85C56}" type="pres">
      <dgm:prSet presAssocID="{72D853A5-24E0-4FC1-8EF4-07D5D3C824C5}" presName="Name37" presStyleLbl="parChTrans1D3" presStyleIdx="11" presStyleCnt="12"/>
      <dgm:spPr/>
    </dgm:pt>
    <dgm:pt modelId="{68D83435-84E7-42C1-A52A-BA13700B9DAE}" type="pres">
      <dgm:prSet presAssocID="{B599504E-6D5F-4A3D-9362-0EFCD89082FA}" presName="hierRoot2" presStyleCnt="0">
        <dgm:presLayoutVars>
          <dgm:hierBranch val="init"/>
        </dgm:presLayoutVars>
      </dgm:prSet>
      <dgm:spPr/>
    </dgm:pt>
    <dgm:pt modelId="{1D9ED7A0-7C54-4D65-89BF-A3A333E69B78}" type="pres">
      <dgm:prSet presAssocID="{B599504E-6D5F-4A3D-9362-0EFCD89082FA}" presName="rootComposite" presStyleCnt="0"/>
      <dgm:spPr/>
    </dgm:pt>
    <dgm:pt modelId="{904DE4B9-5AFB-4A5D-BEB0-39D5D1B6F5E4}" type="pres">
      <dgm:prSet presAssocID="{B599504E-6D5F-4A3D-9362-0EFCD89082FA}" presName="rootText" presStyleLbl="node3" presStyleIdx="11" presStyleCnt="12" custScaleY="66232">
        <dgm:presLayoutVars>
          <dgm:chPref val="3"/>
        </dgm:presLayoutVars>
      </dgm:prSet>
      <dgm:spPr/>
    </dgm:pt>
    <dgm:pt modelId="{257116C2-A7AC-4CEE-9EAC-FB7E33AB6955}" type="pres">
      <dgm:prSet presAssocID="{B599504E-6D5F-4A3D-9362-0EFCD89082FA}" presName="rootConnector" presStyleLbl="node3" presStyleIdx="11" presStyleCnt="12"/>
      <dgm:spPr/>
    </dgm:pt>
    <dgm:pt modelId="{1E3BEC5E-C476-4857-9CEA-3A4ECEFB8004}" type="pres">
      <dgm:prSet presAssocID="{B599504E-6D5F-4A3D-9362-0EFCD89082FA}" presName="hierChild4" presStyleCnt="0"/>
      <dgm:spPr/>
    </dgm:pt>
    <dgm:pt modelId="{E3A5EE5C-CC19-4C69-90C9-6D62A5A80014}" type="pres">
      <dgm:prSet presAssocID="{B599504E-6D5F-4A3D-9362-0EFCD89082FA}" presName="hierChild5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7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6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6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E15DAFD9-2F03-4F3B-81CB-80275CCB718E}" type="pres">
      <dgm:prSet presAssocID="{68DAD9AE-207E-43AE-8A00-45EE7A7F6A50}" presName="Name37" presStyleLbl="parChTrans1D2" presStyleIdx="5" presStyleCnt="7"/>
      <dgm:spPr/>
    </dgm:pt>
    <dgm:pt modelId="{D0BA33BD-A2E5-4B8C-85DF-EC332CCD0AF4}" type="pres">
      <dgm:prSet presAssocID="{F89426CD-3C33-417F-8833-A757159C52E0}" presName="hierRoot2" presStyleCnt="0">
        <dgm:presLayoutVars>
          <dgm:hierBranch val="init"/>
        </dgm:presLayoutVars>
      </dgm:prSet>
      <dgm:spPr/>
    </dgm:pt>
    <dgm:pt modelId="{D377FCF5-9DEE-4C89-B5E9-1E07388F847A}" type="pres">
      <dgm:prSet presAssocID="{F89426CD-3C33-417F-8833-A757159C52E0}" presName="rootComposite" presStyleCnt="0"/>
      <dgm:spPr/>
    </dgm:pt>
    <dgm:pt modelId="{1F9F70E5-8640-45BD-B6C4-BF02659BB8A4}" type="pres">
      <dgm:prSet presAssocID="{F89426CD-3C33-417F-8833-A757159C52E0}" presName="rootText" presStyleLbl="node2" presStyleIdx="5" presStyleCnt="6">
        <dgm:presLayoutVars>
          <dgm:chPref val="3"/>
        </dgm:presLayoutVars>
      </dgm:prSet>
      <dgm:spPr/>
    </dgm:pt>
    <dgm:pt modelId="{20CFE40E-2A89-4173-A120-E24EC3FC83C6}" type="pres">
      <dgm:prSet presAssocID="{F89426CD-3C33-417F-8833-A757159C52E0}" presName="rootConnector" presStyleLbl="node2" presStyleIdx="5" presStyleCnt="6"/>
      <dgm:spPr/>
    </dgm:pt>
    <dgm:pt modelId="{8C43FA99-9F4B-43A4-8D1F-BD07681F27CD}" type="pres">
      <dgm:prSet presAssocID="{F89426CD-3C33-417F-8833-A757159C52E0}" presName="hierChild4" presStyleCnt="0"/>
      <dgm:spPr/>
    </dgm:pt>
    <dgm:pt modelId="{D4BBCC7C-6036-4557-BFAA-AD4A61C0FF1E}" type="pres">
      <dgm:prSet presAssocID="{F89426CD-3C33-417F-8833-A757159C52E0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5D40459F-5C50-401D-84C7-174C86CC711B}" type="pres">
      <dgm:prSet presAssocID="{755A17E0-002C-4D8F-B3AE-45B127348748}" presName="Name111" presStyleLbl="parChTrans1D2" presStyleIdx="6" presStyleCnt="7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0" presStyleCnt="1" custScaleX="73340" custScaleY="62223" custLinFactNeighborX="430" custLinFactNeighborY="-2580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0" presStyleCnt="1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38CB4A07-8950-4381-8C9B-FC81054A17E7}" type="presOf" srcId="{A9AFFEB5-F5B5-42F1-86C8-6E545229C358}" destId="{8C7150A1-00E7-4A5E-89C4-D654F2B38B15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4" destOrd="0" parTransId="{502E90F9-E424-48C6-8D41-00118DE56928}" sibTransId="{328CCD12-1967-44E8-ADD3-6F0E8339E938}"/>
    <dgm:cxn modelId="{974E630E-5039-4AC6-944C-43BB0D1FFE39}" srcId="{02DF0E28-7F03-47C9-BE2A-3E1C280F7C0C}" destId="{F89426CD-3C33-417F-8833-A757159C52E0}" srcOrd="6" destOrd="0" parTransId="{68DAD9AE-207E-43AE-8A00-45EE7A7F6A50}" sibTransId="{440A130C-B3D5-45C5-BCC3-B604C4B6D2D1}"/>
    <dgm:cxn modelId="{24E74616-6731-4DDD-8C02-723EAF961BC8}" srcId="{02DF0E28-7F03-47C9-BE2A-3E1C280F7C0C}" destId="{F249FCF1-CCE9-4FA2-88E8-C45F2F78328C}" srcOrd="2" destOrd="0" parTransId="{73C78F6B-6131-4677-93E5-E8A94F0D52F0}" sibTransId="{3042B69E-6359-486B-8621-FEE603BF1B9C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4B956D1C-BF2D-47DF-B3B1-F62C04593369}" type="presOf" srcId="{F89426CD-3C33-417F-8833-A757159C52E0}" destId="{1F9F70E5-8640-45BD-B6C4-BF02659BB8A4}" srcOrd="0" destOrd="0" presId="urn:microsoft.com/office/officeart/2005/8/layout/orgChart1"/>
    <dgm:cxn modelId="{47D2D91D-C283-4B9C-9F3B-8ED30B4DE7F8}" type="presOf" srcId="{57DC5134-19E6-4616-935A-F930F277E77A}" destId="{5F6EB147-1DD8-4327-8878-CEDCB30BE517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8E346E21-C313-4057-81BE-7D6E881B0BC7}" type="presOf" srcId="{8B46BCB3-9871-4FAC-8864-FF461453ABAB}" destId="{F13E7E48-981B-43A9-9979-E605E6B970F9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5B3E582C-BF5F-4893-840F-DD137E33CC44}" type="presOf" srcId="{F3FAB0EC-2EFE-4B82-A0F5-80D672030D4E}" destId="{838C790D-277C-4318-B19C-4E18F5216499}" srcOrd="0" destOrd="0" presId="urn:microsoft.com/office/officeart/2005/8/layout/orgChart1"/>
    <dgm:cxn modelId="{46347A2C-CBF4-4E36-B50D-F098F5D7628A}" type="presOf" srcId="{75DB5BD8-C3A4-4756-B7CE-6A6512298477}" destId="{2CB855CF-56DE-4CA2-B4F1-2022331691CB}" srcOrd="1" destOrd="0" presId="urn:microsoft.com/office/officeart/2005/8/layout/orgChart1"/>
    <dgm:cxn modelId="{9259D52C-D311-4456-9989-6362A72085ED}" type="presOf" srcId="{22006AAA-A47D-494C-8775-C9D8FA095457}" destId="{E86F0161-CEE8-48E7-94E0-234520B35ED8}" srcOrd="1" destOrd="0" presId="urn:microsoft.com/office/officeart/2005/8/layout/orgChart1"/>
    <dgm:cxn modelId="{67C5D32F-BFBF-4E52-ABFE-81FFBF3F83B5}" type="presOf" srcId="{BB004931-FB7A-4722-A044-3E064B88D5E3}" destId="{A31324D4-E64F-4E57-96FD-598ACBBACD19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F08973C-C640-44C2-A59D-04DE68ADCB9B}" type="presOf" srcId="{F89426CD-3C33-417F-8833-A757159C52E0}" destId="{20CFE40E-2A89-4173-A120-E24EC3FC83C6}" srcOrd="1" destOrd="0" presId="urn:microsoft.com/office/officeart/2005/8/layout/orgChart1"/>
    <dgm:cxn modelId="{9C99B73D-D317-4002-9F74-4E3C2B86090C}" type="presOf" srcId="{75DB5BD8-C3A4-4756-B7CE-6A6512298477}" destId="{FF9BC0BE-EDB8-40F1-8B24-627FF34A5A2F}" srcOrd="0" destOrd="0" presId="urn:microsoft.com/office/officeart/2005/8/layout/orgChart1"/>
    <dgm:cxn modelId="{E837CA40-238B-41D1-810A-FC82A09B4D81}" srcId="{D0344DDC-8F55-4033-A6F4-FD81D681618A}" destId="{32468B7D-8285-495A-9993-F3A119679601}" srcOrd="2" destOrd="0" parTransId="{A9AFFEB5-F5B5-42F1-86C8-6E545229C358}" sibTransId="{3B15CA53-34F9-4E85-BA7B-9326FD7A7F15}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FEF39242-CC3A-4589-9EE6-B7A625C161A5}" type="presOf" srcId="{32468B7D-8285-495A-9993-F3A119679601}" destId="{995D3D0C-3AFD-422D-9617-1CBE9F115B50}" srcOrd="1" destOrd="0" presId="urn:microsoft.com/office/officeart/2005/8/layout/orgChart1"/>
    <dgm:cxn modelId="{6B533F65-3DAF-47D8-A90B-2479D1B5F6D3}" type="presOf" srcId="{B599504E-6D5F-4A3D-9362-0EFCD89082FA}" destId="{904DE4B9-5AFB-4A5D-BEB0-39D5D1B6F5E4}" srcOrd="0" destOrd="0" presId="urn:microsoft.com/office/officeart/2005/8/layout/orgChart1"/>
    <dgm:cxn modelId="{52AE3F48-8E7D-48DF-84F0-922D85072E1F}" type="presOf" srcId="{CDF6FDEB-194C-4D10-8C14-8AD5FA0275C2}" destId="{B525E8D2-2F4D-4D6F-A87A-706A5F562C11}" srcOrd="1" destOrd="0" presId="urn:microsoft.com/office/officeart/2005/8/layout/orgChart1"/>
    <dgm:cxn modelId="{D29D9B6A-6384-4FE7-AA9C-5894F7A81522}" type="presOf" srcId="{CDF6FDEB-194C-4D10-8C14-8AD5FA0275C2}" destId="{933230C4-ED7D-44E1-B53C-269CD2036581}" srcOrd="0" destOrd="0" presId="urn:microsoft.com/office/officeart/2005/8/layout/orgChart1"/>
    <dgm:cxn modelId="{B0E62C6C-2E68-474C-AC35-36C96615269B}" type="presOf" srcId="{32468B7D-8285-495A-9993-F3A119679601}" destId="{B8289C61-4606-4F43-91FF-7C0EDDCA438B}" srcOrd="0" destOrd="0" presId="urn:microsoft.com/office/officeart/2005/8/layout/orgChart1"/>
    <dgm:cxn modelId="{4C82CC4C-A8F7-46EF-938B-BF3D076A4FFC}" srcId="{AF9041BD-C952-4B86-A894-89148F6C266A}" destId="{8B46BCB3-9871-4FAC-8864-FF461453ABAB}" srcOrd="1" destOrd="0" parTransId="{9A4954C4-19B1-4AE0-8BF7-E71342749479}" sibTransId="{E2559A79-93DB-4A09-A600-34C36C7B8990}"/>
    <dgm:cxn modelId="{7D16CF4D-4F8A-4695-87EC-90BD07B1455E}" srcId="{F249FCF1-CCE9-4FA2-88E8-C45F2F78328C}" destId="{CDF6FDEB-194C-4D10-8C14-8AD5FA0275C2}" srcOrd="2" destOrd="0" parTransId="{E81961B1-5F4D-4DCB-8359-60AB48CB15DD}" sibTransId="{E168A951-749F-4FD3-AF54-38751F06FD01}"/>
    <dgm:cxn modelId="{0D15976E-E288-4E4B-BB30-EA0C38710AEC}" type="presOf" srcId="{9E64DC1F-672B-49C1-B66C-1414000629FF}" destId="{D081F199-C51D-4286-AE79-B9CA09B24249}" srcOrd="1" destOrd="0" presId="urn:microsoft.com/office/officeart/2005/8/layout/orgChart1"/>
    <dgm:cxn modelId="{0436C86F-84A3-41AD-9919-59124FF57BC2}" type="presOf" srcId="{E0353EE4-59C3-4D77-9E2C-54C1371DF5E1}" destId="{8157BD5F-A0BD-458C-87B0-EF0DB0C34D9F}" srcOrd="1" destOrd="0" presId="urn:microsoft.com/office/officeart/2005/8/layout/orgChart1"/>
    <dgm:cxn modelId="{3E9E3D50-EADC-4C93-9F1B-6EFAD9F2F4FC}" type="presOf" srcId="{B599504E-6D5F-4A3D-9362-0EFCD89082FA}" destId="{257116C2-A7AC-4CEE-9EAC-FB7E33AB6955}" srcOrd="1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5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B8776756-9BF4-48E7-BD88-0D2E902391B1}" srcId="{72C476B0-F20A-4EF5-BE1E-2645092B995D}" destId="{E0353EE4-59C3-4D77-9E2C-54C1371DF5E1}" srcOrd="0" destOrd="0" parTransId="{D962012B-A854-44AA-856D-16B1C4C3DF26}" sibTransId="{1E32B75C-6D90-432B-877F-BB2F122E2A3E}"/>
    <dgm:cxn modelId="{0B49BA77-8AEE-4325-A879-52DD8622083E}" type="presOf" srcId="{E81961B1-5F4D-4DCB-8359-60AB48CB15DD}" destId="{02C98568-ECC1-4241-81B5-F1217243FACB}" srcOrd="0" destOrd="0" presId="urn:microsoft.com/office/officeart/2005/8/layout/orgChart1"/>
    <dgm:cxn modelId="{00CE875A-554F-440D-9608-7018E234E20F}" srcId="{AF9041BD-C952-4B86-A894-89148F6C266A}" destId="{9E64DC1F-672B-49C1-B66C-1414000629FF}" srcOrd="0" destOrd="0" parTransId="{2EE74801-71E1-4ADE-8DAD-43D4635A0FFA}" sibTransId="{85483221-64C4-4CA2-8AC6-A913D5B1F305}"/>
    <dgm:cxn modelId="{59A18E7C-706F-4F40-B199-3C90F3473FCF}" type="presOf" srcId="{F3FAB0EC-2EFE-4B82-A0F5-80D672030D4E}" destId="{03D7907E-B3FC-4860-BDFF-CBE51089CF17}" srcOrd="1" destOrd="0" presId="urn:microsoft.com/office/officeart/2005/8/layout/orgChart1"/>
    <dgm:cxn modelId="{4808AD80-28F7-4BB7-AC9D-1801FCD459DF}" type="presOf" srcId="{8B46BCB3-9871-4FAC-8864-FF461453ABAB}" destId="{6F0A6178-D3C6-4969-A72F-E0B3F5536A65}" srcOrd="1" destOrd="0" presId="urn:microsoft.com/office/officeart/2005/8/layout/orgChart1"/>
    <dgm:cxn modelId="{338C0684-F8D9-4760-8D40-B7C1ACC06FE0}" type="presOf" srcId="{68DAD9AE-207E-43AE-8A00-45EE7A7F6A50}" destId="{E15DAFD9-2F03-4F3B-81CB-80275CCB718E}" srcOrd="0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48296987-D7ED-4B95-B29B-75871EEBDDC3}" type="presOf" srcId="{D962012B-A854-44AA-856D-16B1C4C3DF26}" destId="{975418A9-EF74-4F25-B1CB-6683F4E773B6}" srcOrd="0" destOrd="0" presId="urn:microsoft.com/office/officeart/2005/8/layout/orgChart1"/>
    <dgm:cxn modelId="{33C64A89-0DE3-4D79-8C61-87AB84AE41D7}" type="presOf" srcId="{15A72FFE-B452-4C90-A0EB-CC34E6A473AA}" destId="{A827BD6F-D553-46F4-9772-B96E1C19EA4D}" srcOrd="0" destOrd="0" presId="urn:microsoft.com/office/officeart/2005/8/layout/orgChart1"/>
    <dgm:cxn modelId="{3290688B-4DD3-40C9-97D6-F7BD64E209CF}" srcId="{D0344DDC-8F55-4033-A6F4-FD81D681618A}" destId="{22006AAA-A47D-494C-8775-C9D8FA095457}" srcOrd="0" destOrd="0" parTransId="{E36D5A10-F501-4DDD-AED5-130A5D8C1D2C}" sibTransId="{D164F481-D36B-40DA-9AF5-0943DE2AA1B9}"/>
    <dgm:cxn modelId="{98A6998B-4C12-4C98-88A1-F249BFA4C052}" srcId="{F249FCF1-CCE9-4FA2-88E8-C45F2F78328C}" destId="{BB004931-FB7A-4722-A044-3E064B88D5E3}" srcOrd="1" destOrd="0" parTransId="{15A72FFE-B452-4C90-A0EB-CC34E6A473AA}" sibTransId="{524BC8E2-7D8D-4773-AAB7-249EE78D3BEE}"/>
    <dgm:cxn modelId="{5557C88B-A77E-47FD-8D5A-1B6EBF524F98}" type="presOf" srcId="{107B4AD6-E221-4697-9792-20C964819541}" destId="{A251A243-D777-4290-85F9-ACCD0F09FCC7}" srcOrd="1" destOrd="0" presId="urn:microsoft.com/office/officeart/2005/8/layout/orgChart1"/>
    <dgm:cxn modelId="{F526A78C-120C-4B26-879B-E5B25C9699A8}" type="presOf" srcId="{8506C0A9-3321-4313-9134-C6490767C274}" destId="{164035B7-1BB6-498E-9426-0D366CF78811}" srcOrd="1" destOrd="0" presId="urn:microsoft.com/office/officeart/2005/8/layout/orgChart1"/>
    <dgm:cxn modelId="{2C68588F-9699-4370-9F27-572EC7057616}" srcId="{F249FCF1-CCE9-4FA2-88E8-C45F2F78328C}" destId="{75DB5BD8-C3A4-4756-B7CE-6A6512298477}" srcOrd="0" destOrd="0" parTransId="{ACBB83F8-E9B9-4FAC-895D-167CF11EF099}" sibTransId="{6CF9E294-6E02-4177-85D9-5C57FDAD6DCF}"/>
    <dgm:cxn modelId="{0B4CCE8F-B7AE-4C07-8A7F-08979C338D76}" type="presOf" srcId="{E36D5A10-F501-4DDD-AED5-130A5D8C1D2C}" destId="{542805B6-DB5A-46FB-830B-8EBDC7DABBD0}" srcOrd="0" destOrd="0" presId="urn:microsoft.com/office/officeart/2005/8/layout/orgChart1"/>
    <dgm:cxn modelId="{BDB83A93-1930-4413-9F3D-16349B1CA9A1}" type="presOf" srcId="{BB004931-FB7A-4722-A044-3E064B88D5E3}" destId="{452CB0CB-CC04-4811-AB62-A3CB8C0061D7}" srcOrd="1" destOrd="0" presId="urn:microsoft.com/office/officeart/2005/8/layout/orgChart1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AA868A97-CF69-4622-9817-D10AA81D83F8}" type="presOf" srcId="{9A4954C4-19B1-4AE0-8BF7-E71342749479}" destId="{5FA58794-42C6-47D6-B783-B6B4DB58EAAC}" srcOrd="0" destOrd="0" presId="urn:microsoft.com/office/officeart/2005/8/layout/orgChart1"/>
    <dgm:cxn modelId="{A648EF98-C262-4844-A84B-00F227436B0F}" srcId="{D0344DDC-8F55-4033-A6F4-FD81D681618A}" destId="{107B4AD6-E221-4697-9792-20C964819541}" srcOrd="1" destOrd="0" parTransId="{9CDDA110-0282-4B73-BAE7-39DDB93E4CF6}" sibTransId="{5C9265A7-455B-4223-8610-E479E7575BEC}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384D18A7-84F5-404F-90CE-ACF30D0063F3}" type="presOf" srcId="{ACBB83F8-E9B9-4FAC-895D-167CF11EF099}" destId="{FB082140-D1BA-4FB2-8CF4-BF2166A2BB71}" srcOrd="0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0261C2AB-9357-49AE-B651-9C3806E03986}" srcId="{AF9041BD-C952-4B86-A894-89148F6C266A}" destId="{F3FAB0EC-2EFE-4B82-A0F5-80D672030D4E}" srcOrd="2" destOrd="0" parTransId="{57DC5134-19E6-4616-935A-F930F277E77A}" sibTransId="{A7717640-FD8E-4B25-95CA-52713E4E99F5}"/>
    <dgm:cxn modelId="{178ABAB5-70EE-480F-A65C-8F953DCFC877}" type="presOf" srcId="{9E64DC1F-672B-49C1-B66C-1414000629FF}" destId="{553631B5-CBD2-4A84-8241-4CFEDA684922}" srcOrd="0" destOrd="0" presId="urn:microsoft.com/office/officeart/2005/8/layout/orgChart1"/>
    <dgm:cxn modelId="{98EDE7BE-ED5D-4ABD-9B14-F48A4D52665C}" type="presOf" srcId="{DDA8A0F0-8869-47FE-804D-56985A581204}" destId="{B37B3A91-36E7-4430-8C0A-28B699D999AA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1" destOrd="0" parTransId="{36C0BA03-B3F1-4EFA-A62F-84B733E6686C}" sibTransId="{414D6496-57F0-4C69-9D0A-7BCAF1F387C5}"/>
    <dgm:cxn modelId="{FD4BF2C1-3768-459D-A9F0-78992EFF7511}" type="presOf" srcId="{2EE74801-71E1-4ADE-8DAD-43D4635A0FFA}" destId="{83F1C2BB-3FD3-4CC4-9712-03150EDFD366}" srcOrd="0" destOrd="0" presId="urn:microsoft.com/office/officeart/2005/8/layout/orgChart1"/>
    <dgm:cxn modelId="{D35BADC5-40D8-441A-A624-5D9745E4C8E0}" type="presOf" srcId="{72D853A5-24E0-4FC1-8EF4-07D5D3C824C5}" destId="{BD41D9B9-25A0-4E5D-9B6E-ECFF8CA85C56}" srcOrd="0" destOrd="0" presId="urn:microsoft.com/office/officeart/2005/8/layout/orgChart1"/>
    <dgm:cxn modelId="{AFE46ED3-CD45-4252-84E3-990EFEBFA9CF}" type="presOf" srcId="{8506C0A9-3321-4313-9134-C6490767C274}" destId="{0C65219E-FE97-4AB5-8E6C-745528CFC074}" srcOrd="0" destOrd="0" presId="urn:microsoft.com/office/officeart/2005/8/layout/orgChart1"/>
    <dgm:cxn modelId="{CFA4ECD9-E009-40AB-AF8C-2BCCC2642D0E}" srcId="{72C476B0-F20A-4EF5-BE1E-2645092B995D}" destId="{B599504E-6D5F-4A3D-9362-0EFCD89082FA}" srcOrd="1" destOrd="0" parTransId="{72D853A5-24E0-4FC1-8EF4-07D5D3C824C5}" sibTransId="{10D89764-2AA7-4D46-A7BB-94291C3CCDA6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203C34DC-B80E-4181-A3EC-1BE1DD0A120E}" srcId="{AF9041BD-C952-4B86-A894-89148F6C266A}" destId="{8506C0A9-3321-4313-9134-C6490767C274}" srcOrd="3" destOrd="0" parTransId="{DDA8A0F0-8869-47FE-804D-56985A581204}" sibTransId="{CC59697D-697A-4CD1-8E39-4197E93EB85D}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DBB06CE6-D773-4BA8-AE48-B9C039147FAA}" type="presOf" srcId="{9CDDA110-0282-4B73-BAE7-39DDB93E4CF6}" destId="{6CE4BE4B-A1BA-4233-8A37-0D2F8F05C676}" srcOrd="0" destOrd="0" presId="urn:microsoft.com/office/officeart/2005/8/layout/orgChart1"/>
    <dgm:cxn modelId="{AC9F79E8-CE85-4BAE-B632-7980A4639728}" type="presOf" srcId="{22006AAA-A47D-494C-8775-C9D8FA095457}" destId="{ECADBA38-16A9-407D-8A5F-D6DE9BF43E1B}" srcOrd="0" destOrd="0" presId="urn:microsoft.com/office/officeart/2005/8/layout/orgChart1"/>
    <dgm:cxn modelId="{DE20FDE8-CB22-4A78-8E6C-073655000C7F}" type="presOf" srcId="{107B4AD6-E221-4697-9792-20C964819541}" destId="{666E077F-97D3-4355-9F84-AD1816C49B12}" srcOrd="0" destOrd="0" presId="urn:microsoft.com/office/officeart/2005/8/layout/orgChart1"/>
    <dgm:cxn modelId="{677E70E9-64CA-471A-BCD2-C53347F72DC7}" srcId="{02DF0E28-7F03-47C9-BE2A-3E1C280F7C0C}" destId="{B9819CD3-02A0-40A1-B8E6-86EAAEC2805B}" srcOrd="0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3" destOrd="0" parTransId="{C629C5F7-014C-465C-9F44-7F7ED9C0D3AC}" sibTransId="{016316BA-4626-478F-B619-4F74B90C64FF}"/>
    <dgm:cxn modelId="{57DD31FD-4833-42E1-93FB-0D8CE65F61ED}" type="presOf" srcId="{E0353EE4-59C3-4D77-9E2C-54C1371DF5E1}" destId="{61819400-3ED5-499D-95E6-64ECC88F62D3}" srcOrd="0" destOrd="0" presId="urn:microsoft.com/office/officeart/2005/8/layout/orgChart1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314C5E1-CA87-4759-A8B6-BFE2122ED366}" type="presParOf" srcId="{F68195F7-5F61-4FF3-84AD-DB2175C0DE5C}" destId="{83F1C2BB-3FD3-4CC4-9712-03150EDFD366}" srcOrd="0" destOrd="0" presId="urn:microsoft.com/office/officeart/2005/8/layout/orgChart1"/>
    <dgm:cxn modelId="{2CC82B29-0797-4698-B0D5-3181FDF96FC9}" type="presParOf" srcId="{F68195F7-5F61-4FF3-84AD-DB2175C0DE5C}" destId="{A0D3D68C-E802-48E2-A2C3-5938D4F34449}" srcOrd="1" destOrd="0" presId="urn:microsoft.com/office/officeart/2005/8/layout/orgChart1"/>
    <dgm:cxn modelId="{0F5849D9-D5E1-4C22-8A8F-DB7FA44B2EF5}" type="presParOf" srcId="{A0D3D68C-E802-48E2-A2C3-5938D4F34449}" destId="{D1D398F9-BCEC-4CE7-AEE3-D106DE145F95}" srcOrd="0" destOrd="0" presId="urn:microsoft.com/office/officeart/2005/8/layout/orgChart1"/>
    <dgm:cxn modelId="{1DC19F75-187C-437B-BD9E-60A886601041}" type="presParOf" srcId="{D1D398F9-BCEC-4CE7-AEE3-D106DE145F95}" destId="{553631B5-CBD2-4A84-8241-4CFEDA684922}" srcOrd="0" destOrd="0" presId="urn:microsoft.com/office/officeart/2005/8/layout/orgChart1"/>
    <dgm:cxn modelId="{6AAE829E-B4D3-4FE3-A579-064CF9567C2D}" type="presParOf" srcId="{D1D398F9-BCEC-4CE7-AEE3-D106DE145F95}" destId="{D081F199-C51D-4286-AE79-B9CA09B24249}" srcOrd="1" destOrd="0" presId="urn:microsoft.com/office/officeart/2005/8/layout/orgChart1"/>
    <dgm:cxn modelId="{8F6F8766-8005-4B11-8441-4A9C3E52B009}" type="presParOf" srcId="{A0D3D68C-E802-48E2-A2C3-5938D4F34449}" destId="{FC20E947-AF59-4357-9823-49AAF5E6DD81}" srcOrd="1" destOrd="0" presId="urn:microsoft.com/office/officeart/2005/8/layout/orgChart1"/>
    <dgm:cxn modelId="{CEB82FB5-C471-4286-9306-8AD161D4E1B4}" type="presParOf" srcId="{A0D3D68C-E802-48E2-A2C3-5938D4F34449}" destId="{CCF33E07-5145-47F6-9D6C-CD26B20FF880}" srcOrd="2" destOrd="0" presId="urn:microsoft.com/office/officeart/2005/8/layout/orgChart1"/>
    <dgm:cxn modelId="{1CA15395-C091-4837-9571-47803AC4D6D4}" type="presParOf" srcId="{F68195F7-5F61-4FF3-84AD-DB2175C0DE5C}" destId="{5FA58794-42C6-47D6-B783-B6B4DB58EAAC}" srcOrd="2" destOrd="0" presId="urn:microsoft.com/office/officeart/2005/8/layout/orgChart1"/>
    <dgm:cxn modelId="{F4BA8010-7225-4756-AFF0-7812739AF288}" type="presParOf" srcId="{F68195F7-5F61-4FF3-84AD-DB2175C0DE5C}" destId="{E9D6CCEF-B8A0-4520-BC5D-CC91E3203B8C}" srcOrd="3" destOrd="0" presId="urn:microsoft.com/office/officeart/2005/8/layout/orgChart1"/>
    <dgm:cxn modelId="{5158E63B-E70B-4C68-B8CC-358F67645D08}" type="presParOf" srcId="{E9D6CCEF-B8A0-4520-BC5D-CC91E3203B8C}" destId="{2E5D80D1-38C5-4931-B879-99F36696858A}" srcOrd="0" destOrd="0" presId="urn:microsoft.com/office/officeart/2005/8/layout/orgChart1"/>
    <dgm:cxn modelId="{E2B6C18D-00C1-4C4E-899B-7A9F360A98A6}" type="presParOf" srcId="{2E5D80D1-38C5-4931-B879-99F36696858A}" destId="{F13E7E48-981B-43A9-9979-E605E6B970F9}" srcOrd="0" destOrd="0" presId="urn:microsoft.com/office/officeart/2005/8/layout/orgChart1"/>
    <dgm:cxn modelId="{94E4DAA5-CCE1-4ACE-909A-16E66AE261C8}" type="presParOf" srcId="{2E5D80D1-38C5-4931-B879-99F36696858A}" destId="{6F0A6178-D3C6-4969-A72F-E0B3F5536A65}" srcOrd="1" destOrd="0" presId="urn:microsoft.com/office/officeart/2005/8/layout/orgChart1"/>
    <dgm:cxn modelId="{B96A76C1-F792-4DAC-BEAE-A52790E678F9}" type="presParOf" srcId="{E9D6CCEF-B8A0-4520-BC5D-CC91E3203B8C}" destId="{C62B1325-2860-4BBB-9B8E-52E197A8EC5F}" srcOrd="1" destOrd="0" presId="urn:microsoft.com/office/officeart/2005/8/layout/orgChart1"/>
    <dgm:cxn modelId="{E166949A-0D08-47F0-8A83-03A51C036D6F}" type="presParOf" srcId="{E9D6CCEF-B8A0-4520-BC5D-CC91E3203B8C}" destId="{DA1B0158-5636-40A5-95AE-270D127BD220}" srcOrd="2" destOrd="0" presId="urn:microsoft.com/office/officeart/2005/8/layout/orgChart1"/>
    <dgm:cxn modelId="{ACB5708A-E6EC-495A-B0E4-3971BFB388C7}" type="presParOf" srcId="{F68195F7-5F61-4FF3-84AD-DB2175C0DE5C}" destId="{5F6EB147-1DD8-4327-8878-CEDCB30BE517}" srcOrd="4" destOrd="0" presId="urn:microsoft.com/office/officeart/2005/8/layout/orgChart1"/>
    <dgm:cxn modelId="{9437A219-66EA-4B38-BD3D-477664AB3E49}" type="presParOf" srcId="{F68195F7-5F61-4FF3-84AD-DB2175C0DE5C}" destId="{FB6A465C-9A24-47BA-BE80-F171242FC4B3}" srcOrd="5" destOrd="0" presId="urn:microsoft.com/office/officeart/2005/8/layout/orgChart1"/>
    <dgm:cxn modelId="{27BBB0FD-668A-45E9-84B9-343931F969FB}" type="presParOf" srcId="{FB6A465C-9A24-47BA-BE80-F171242FC4B3}" destId="{F67674EC-E617-40AA-8855-2DF82D431497}" srcOrd="0" destOrd="0" presId="urn:microsoft.com/office/officeart/2005/8/layout/orgChart1"/>
    <dgm:cxn modelId="{FD2A4ABD-E5D5-4683-9845-19A988198083}" type="presParOf" srcId="{F67674EC-E617-40AA-8855-2DF82D431497}" destId="{838C790D-277C-4318-B19C-4E18F5216499}" srcOrd="0" destOrd="0" presId="urn:microsoft.com/office/officeart/2005/8/layout/orgChart1"/>
    <dgm:cxn modelId="{303D75B8-55F7-430F-ABA3-F343A94CEFB7}" type="presParOf" srcId="{F67674EC-E617-40AA-8855-2DF82D431497}" destId="{03D7907E-B3FC-4860-BDFF-CBE51089CF17}" srcOrd="1" destOrd="0" presId="urn:microsoft.com/office/officeart/2005/8/layout/orgChart1"/>
    <dgm:cxn modelId="{F14239C1-6B4C-472A-9FC7-B3B205234472}" type="presParOf" srcId="{FB6A465C-9A24-47BA-BE80-F171242FC4B3}" destId="{2A9A4F41-D2DE-426C-8FC3-D783143BA2F3}" srcOrd="1" destOrd="0" presId="urn:microsoft.com/office/officeart/2005/8/layout/orgChart1"/>
    <dgm:cxn modelId="{0B37D8BD-43D1-43E4-8E65-2E432D419C0C}" type="presParOf" srcId="{FB6A465C-9A24-47BA-BE80-F171242FC4B3}" destId="{F2F232A1-F3D4-40B1-84B4-22FB96231C73}" srcOrd="2" destOrd="0" presId="urn:microsoft.com/office/officeart/2005/8/layout/orgChart1"/>
    <dgm:cxn modelId="{04A5487C-3A25-4628-B13D-02A3C964F2ED}" type="presParOf" srcId="{F68195F7-5F61-4FF3-84AD-DB2175C0DE5C}" destId="{B37B3A91-36E7-4430-8C0A-28B699D999AA}" srcOrd="6" destOrd="0" presId="urn:microsoft.com/office/officeart/2005/8/layout/orgChart1"/>
    <dgm:cxn modelId="{43C4B156-6583-4BB4-B9A1-16CEE91D211E}" type="presParOf" srcId="{F68195F7-5F61-4FF3-84AD-DB2175C0DE5C}" destId="{95F1A238-560B-4CE5-BED8-330BC4737394}" srcOrd="7" destOrd="0" presId="urn:microsoft.com/office/officeart/2005/8/layout/orgChart1"/>
    <dgm:cxn modelId="{E8C8A369-4253-4125-979B-B03205AEB215}" type="presParOf" srcId="{95F1A238-560B-4CE5-BED8-330BC4737394}" destId="{D9DAE69D-E0E6-4D56-9431-7FB4BBF374C7}" srcOrd="0" destOrd="0" presId="urn:microsoft.com/office/officeart/2005/8/layout/orgChart1"/>
    <dgm:cxn modelId="{1A0EFA10-FB6C-4614-8A66-7C8FAC45AB49}" type="presParOf" srcId="{D9DAE69D-E0E6-4D56-9431-7FB4BBF374C7}" destId="{0C65219E-FE97-4AB5-8E6C-745528CFC074}" srcOrd="0" destOrd="0" presId="urn:microsoft.com/office/officeart/2005/8/layout/orgChart1"/>
    <dgm:cxn modelId="{27E541DA-2E85-4AFC-96C3-01596FBF914A}" type="presParOf" srcId="{D9DAE69D-E0E6-4D56-9431-7FB4BBF374C7}" destId="{164035B7-1BB6-498E-9426-0D366CF78811}" srcOrd="1" destOrd="0" presId="urn:microsoft.com/office/officeart/2005/8/layout/orgChart1"/>
    <dgm:cxn modelId="{4063F60F-AF91-4535-8FF0-5472C699EFB1}" type="presParOf" srcId="{95F1A238-560B-4CE5-BED8-330BC4737394}" destId="{AA54B9C9-7654-4603-A468-994D03DD5D55}" srcOrd="1" destOrd="0" presId="urn:microsoft.com/office/officeart/2005/8/layout/orgChart1"/>
    <dgm:cxn modelId="{A1677051-E1D5-486A-A617-CF33E4B4D6C3}" type="presParOf" srcId="{95F1A238-560B-4CE5-BED8-330BC4737394}" destId="{0FE53B71-47CD-4890-8620-2358ECE2FDC1}" srcOrd="2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3A339B18-54B9-4728-B29C-9126C5093303}" type="presParOf" srcId="{FF001A87-F164-47F4-983B-1BC94792FCE0}" destId="{FB082140-D1BA-4FB2-8CF4-BF2166A2BB71}" srcOrd="0" destOrd="0" presId="urn:microsoft.com/office/officeart/2005/8/layout/orgChart1"/>
    <dgm:cxn modelId="{F2B006AC-A7A2-420C-9E40-97DD350040B9}" type="presParOf" srcId="{FF001A87-F164-47F4-983B-1BC94792FCE0}" destId="{9A048E1B-93F7-4575-80F0-32C0E2F5AFC8}" srcOrd="1" destOrd="0" presId="urn:microsoft.com/office/officeart/2005/8/layout/orgChart1"/>
    <dgm:cxn modelId="{C01CB43C-9F13-469A-A9B7-25101DD1B1FB}" type="presParOf" srcId="{9A048E1B-93F7-4575-80F0-32C0E2F5AFC8}" destId="{006823F7-A764-4AAC-B112-76FA221AF44D}" srcOrd="0" destOrd="0" presId="urn:microsoft.com/office/officeart/2005/8/layout/orgChart1"/>
    <dgm:cxn modelId="{66B06156-CDD6-445A-93CA-B50FC4BF3548}" type="presParOf" srcId="{006823F7-A764-4AAC-B112-76FA221AF44D}" destId="{FF9BC0BE-EDB8-40F1-8B24-627FF34A5A2F}" srcOrd="0" destOrd="0" presId="urn:microsoft.com/office/officeart/2005/8/layout/orgChart1"/>
    <dgm:cxn modelId="{A8F9D181-8ED9-476D-A7C9-DD385D115C0D}" type="presParOf" srcId="{006823F7-A764-4AAC-B112-76FA221AF44D}" destId="{2CB855CF-56DE-4CA2-B4F1-2022331691CB}" srcOrd="1" destOrd="0" presId="urn:microsoft.com/office/officeart/2005/8/layout/orgChart1"/>
    <dgm:cxn modelId="{CF09C975-6B27-42C0-A021-3A9AB5BDA75F}" type="presParOf" srcId="{9A048E1B-93F7-4575-80F0-32C0E2F5AFC8}" destId="{3B96C482-58DA-4514-A0DD-672350039A38}" srcOrd="1" destOrd="0" presId="urn:microsoft.com/office/officeart/2005/8/layout/orgChart1"/>
    <dgm:cxn modelId="{7EA3D0C7-E685-42FA-A1D1-995358E61745}" type="presParOf" srcId="{9A048E1B-93F7-4575-80F0-32C0E2F5AFC8}" destId="{37BD4219-1A13-4288-B692-24A30B59E812}" srcOrd="2" destOrd="0" presId="urn:microsoft.com/office/officeart/2005/8/layout/orgChart1"/>
    <dgm:cxn modelId="{004C3FB0-1254-47BB-B3E7-4531492CFE87}" type="presParOf" srcId="{FF001A87-F164-47F4-983B-1BC94792FCE0}" destId="{A827BD6F-D553-46F4-9772-B96E1C19EA4D}" srcOrd="2" destOrd="0" presId="urn:microsoft.com/office/officeart/2005/8/layout/orgChart1"/>
    <dgm:cxn modelId="{D858779E-D041-4993-A5F9-A74000709E9D}" type="presParOf" srcId="{FF001A87-F164-47F4-983B-1BC94792FCE0}" destId="{A36EC881-B8BD-4151-B91E-8A2C64F010F8}" srcOrd="3" destOrd="0" presId="urn:microsoft.com/office/officeart/2005/8/layout/orgChart1"/>
    <dgm:cxn modelId="{62526E5E-BC38-4075-AEF6-79327DF108AF}" type="presParOf" srcId="{A36EC881-B8BD-4151-B91E-8A2C64F010F8}" destId="{564B6B07-E2F9-47F8-9FC2-A7D8FBD973AF}" srcOrd="0" destOrd="0" presId="urn:microsoft.com/office/officeart/2005/8/layout/orgChart1"/>
    <dgm:cxn modelId="{A554D7C3-CBA0-486B-9776-4F54687F220B}" type="presParOf" srcId="{564B6B07-E2F9-47F8-9FC2-A7D8FBD973AF}" destId="{A31324D4-E64F-4E57-96FD-598ACBBACD19}" srcOrd="0" destOrd="0" presId="urn:microsoft.com/office/officeart/2005/8/layout/orgChart1"/>
    <dgm:cxn modelId="{6E877C16-8E37-4122-9D62-AA201EAC29A6}" type="presParOf" srcId="{564B6B07-E2F9-47F8-9FC2-A7D8FBD973AF}" destId="{452CB0CB-CC04-4811-AB62-A3CB8C0061D7}" srcOrd="1" destOrd="0" presId="urn:microsoft.com/office/officeart/2005/8/layout/orgChart1"/>
    <dgm:cxn modelId="{1E891FF3-2F80-45B7-9C2B-4BEE27FF889B}" type="presParOf" srcId="{A36EC881-B8BD-4151-B91E-8A2C64F010F8}" destId="{E748E94E-5D48-4D8E-A775-5B7D8297B5BE}" srcOrd="1" destOrd="0" presId="urn:microsoft.com/office/officeart/2005/8/layout/orgChart1"/>
    <dgm:cxn modelId="{8D62A2F6-1B24-4388-B006-76EA5911CE22}" type="presParOf" srcId="{A36EC881-B8BD-4151-B91E-8A2C64F010F8}" destId="{F9CF94D4-858E-4154-9760-AB86F9373BF0}" srcOrd="2" destOrd="0" presId="urn:microsoft.com/office/officeart/2005/8/layout/orgChart1"/>
    <dgm:cxn modelId="{C60ECD49-E965-40EE-985D-CF2C90104CDE}" type="presParOf" srcId="{FF001A87-F164-47F4-983B-1BC94792FCE0}" destId="{02C98568-ECC1-4241-81B5-F1217243FACB}" srcOrd="4" destOrd="0" presId="urn:microsoft.com/office/officeart/2005/8/layout/orgChart1"/>
    <dgm:cxn modelId="{873940FB-41F9-4E53-85FD-515FB8169EE3}" type="presParOf" srcId="{FF001A87-F164-47F4-983B-1BC94792FCE0}" destId="{2B43CE83-FE60-4922-9631-0ACD247916AD}" srcOrd="5" destOrd="0" presId="urn:microsoft.com/office/officeart/2005/8/layout/orgChart1"/>
    <dgm:cxn modelId="{FC5827F6-9034-45E3-942F-F5545B817AF9}" type="presParOf" srcId="{2B43CE83-FE60-4922-9631-0ACD247916AD}" destId="{558481E5-3F53-4497-9F65-3BAE69C0312C}" srcOrd="0" destOrd="0" presId="urn:microsoft.com/office/officeart/2005/8/layout/orgChart1"/>
    <dgm:cxn modelId="{ED2581C0-8A7E-4A4F-9E95-11BAEF3402A5}" type="presParOf" srcId="{558481E5-3F53-4497-9F65-3BAE69C0312C}" destId="{933230C4-ED7D-44E1-B53C-269CD2036581}" srcOrd="0" destOrd="0" presId="urn:microsoft.com/office/officeart/2005/8/layout/orgChart1"/>
    <dgm:cxn modelId="{77D63BF7-8DBE-4239-A98B-47C824D65DD7}" type="presParOf" srcId="{558481E5-3F53-4497-9F65-3BAE69C0312C}" destId="{B525E8D2-2F4D-4D6F-A87A-706A5F562C11}" srcOrd="1" destOrd="0" presId="urn:microsoft.com/office/officeart/2005/8/layout/orgChart1"/>
    <dgm:cxn modelId="{E5CFF0B1-F54D-4A19-85C3-73452D914B02}" type="presParOf" srcId="{2B43CE83-FE60-4922-9631-0ACD247916AD}" destId="{8C4301C6-452A-43F4-8AFE-CD0054146241}" srcOrd="1" destOrd="0" presId="urn:microsoft.com/office/officeart/2005/8/layout/orgChart1"/>
    <dgm:cxn modelId="{4FB84092-AD37-4922-ACC8-F2EC3CC7058D}" type="presParOf" srcId="{2B43CE83-FE60-4922-9631-0ACD247916AD}" destId="{33E082ED-0C26-401F-AC15-035B9251E37B}" srcOrd="2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C7B9CF5D-B73A-474D-8DAC-D4489BE11303}" type="presParOf" srcId="{089CF33F-B4E6-4691-A461-4775C17C5091}" destId="{542805B6-DB5A-46FB-830B-8EBDC7DABBD0}" srcOrd="0" destOrd="0" presId="urn:microsoft.com/office/officeart/2005/8/layout/orgChart1"/>
    <dgm:cxn modelId="{C4E3C0D5-B28C-4B5E-8C69-054132880655}" type="presParOf" srcId="{089CF33F-B4E6-4691-A461-4775C17C5091}" destId="{A0F759F1-0CEA-4502-847D-82C3D952DB6F}" srcOrd="1" destOrd="0" presId="urn:microsoft.com/office/officeart/2005/8/layout/orgChart1"/>
    <dgm:cxn modelId="{E2D4E077-98D5-4021-B764-8D0E6B464F3C}" type="presParOf" srcId="{A0F759F1-0CEA-4502-847D-82C3D952DB6F}" destId="{7B8ADD53-3686-42A8-BE36-08DC43451199}" srcOrd="0" destOrd="0" presId="urn:microsoft.com/office/officeart/2005/8/layout/orgChart1"/>
    <dgm:cxn modelId="{A0A35FBD-18AF-4C1A-B5F8-77B2C5874BB9}" type="presParOf" srcId="{7B8ADD53-3686-42A8-BE36-08DC43451199}" destId="{ECADBA38-16A9-407D-8A5F-D6DE9BF43E1B}" srcOrd="0" destOrd="0" presId="urn:microsoft.com/office/officeart/2005/8/layout/orgChart1"/>
    <dgm:cxn modelId="{4FB71CE0-FF6E-41ED-93C1-EAD164FA7FFA}" type="presParOf" srcId="{7B8ADD53-3686-42A8-BE36-08DC43451199}" destId="{E86F0161-CEE8-48E7-94E0-234520B35ED8}" srcOrd="1" destOrd="0" presId="urn:microsoft.com/office/officeart/2005/8/layout/orgChart1"/>
    <dgm:cxn modelId="{6C8E2873-0BF5-4538-AE06-207F8267C8B8}" type="presParOf" srcId="{A0F759F1-0CEA-4502-847D-82C3D952DB6F}" destId="{8F7FE0A4-FD47-4A53-8E6C-152729FE3D8C}" srcOrd="1" destOrd="0" presId="urn:microsoft.com/office/officeart/2005/8/layout/orgChart1"/>
    <dgm:cxn modelId="{BE1856FC-BF56-496D-8453-1AC1BDA0ABBA}" type="presParOf" srcId="{A0F759F1-0CEA-4502-847D-82C3D952DB6F}" destId="{D6EFA701-1169-4100-83B1-26D028E97CD5}" srcOrd="2" destOrd="0" presId="urn:microsoft.com/office/officeart/2005/8/layout/orgChart1"/>
    <dgm:cxn modelId="{C6763CFE-F403-4C0F-B312-0B8DAA336627}" type="presParOf" srcId="{089CF33F-B4E6-4691-A461-4775C17C5091}" destId="{6CE4BE4B-A1BA-4233-8A37-0D2F8F05C676}" srcOrd="2" destOrd="0" presId="urn:microsoft.com/office/officeart/2005/8/layout/orgChart1"/>
    <dgm:cxn modelId="{93CE3CC2-32CA-40D5-AB57-57B81CE564F4}" type="presParOf" srcId="{089CF33F-B4E6-4691-A461-4775C17C5091}" destId="{757A5ED4-FBEF-497A-A6DA-065CAAD7840B}" srcOrd="3" destOrd="0" presId="urn:microsoft.com/office/officeart/2005/8/layout/orgChart1"/>
    <dgm:cxn modelId="{28C21E98-9345-4203-922D-BF8F0F4418C6}" type="presParOf" srcId="{757A5ED4-FBEF-497A-A6DA-065CAAD7840B}" destId="{33410336-F0B5-42AB-A262-CC92698828FE}" srcOrd="0" destOrd="0" presId="urn:microsoft.com/office/officeart/2005/8/layout/orgChart1"/>
    <dgm:cxn modelId="{C9A81131-27A7-4619-B8BE-A9E9FCB7BFB0}" type="presParOf" srcId="{33410336-F0B5-42AB-A262-CC92698828FE}" destId="{666E077F-97D3-4355-9F84-AD1816C49B12}" srcOrd="0" destOrd="0" presId="urn:microsoft.com/office/officeart/2005/8/layout/orgChart1"/>
    <dgm:cxn modelId="{75FCEE2B-BDB7-41B9-9F39-C4AD1872E990}" type="presParOf" srcId="{33410336-F0B5-42AB-A262-CC92698828FE}" destId="{A251A243-D777-4290-85F9-ACCD0F09FCC7}" srcOrd="1" destOrd="0" presId="urn:microsoft.com/office/officeart/2005/8/layout/orgChart1"/>
    <dgm:cxn modelId="{FC1806D9-4E8E-47B7-83B7-A28C4C6D6969}" type="presParOf" srcId="{757A5ED4-FBEF-497A-A6DA-065CAAD7840B}" destId="{39BD48AE-A4B0-4945-A1F6-F604653F0B59}" srcOrd="1" destOrd="0" presId="urn:microsoft.com/office/officeart/2005/8/layout/orgChart1"/>
    <dgm:cxn modelId="{F133CBE4-950D-41E5-92FC-8D5941BCBC50}" type="presParOf" srcId="{757A5ED4-FBEF-497A-A6DA-065CAAD7840B}" destId="{922C7C30-0D95-45B0-A528-FD08F8E14D45}" srcOrd="2" destOrd="0" presId="urn:microsoft.com/office/officeart/2005/8/layout/orgChart1"/>
    <dgm:cxn modelId="{0F317523-C058-4BD5-AFAE-CD2318CAD3CA}" type="presParOf" srcId="{089CF33F-B4E6-4691-A461-4775C17C5091}" destId="{8C7150A1-00E7-4A5E-89C4-D654F2B38B15}" srcOrd="4" destOrd="0" presId="urn:microsoft.com/office/officeart/2005/8/layout/orgChart1"/>
    <dgm:cxn modelId="{BB27290E-7A2A-4AC7-80C8-0EC30B6E8A4C}" type="presParOf" srcId="{089CF33F-B4E6-4691-A461-4775C17C5091}" destId="{C56C9F73-F581-426D-BD21-7D92EBC27883}" srcOrd="5" destOrd="0" presId="urn:microsoft.com/office/officeart/2005/8/layout/orgChart1"/>
    <dgm:cxn modelId="{4AAF419E-92B8-4448-AAC8-98B6DC5A3574}" type="presParOf" srcId="{C56C9F73-F581-426D-BD21-7D92EBC27883}" destId="{79A96015-BBFA-4161-B669-A0650E015746}" srcOrd="0" destOrd="0" presId="urn:microsoft.com/office/officeart/2005/8/layout/orgChart1"/>
    <dgm:cxn modelId="{4F5838B1-887A-4829-8CF0-FACD6E751B41}" type="presParOf" srcId="{79A96015-BBFA-4161-B669-A0650E015746}" destId="{B8289C61-4606-4F43-91FF-7C0EDDCA438B}" srcOrd="0" destOrd="0" presId="urn:microsoft.com/office/officeart/2005/8/layout/orgChart1"/>
    <dgm:cxn modelId="{9E70E38B-3A0C-44F4-A7FE-666E3626E74C}" type="presParOf" srcId="{79A96015-BBFA-4161-B669-A0650E015746}" destId="{995D3D0C-3AFD-422D-9617-1CBE9F115B50}" srcOrd="1" destOrd="0" presId="urn:microsoft.com/office/officeart/2005/8/layout/orgChart1"/>
    <dgm:cxn modelId="{25659455-1EE2-45F3-83A6-821B8583EF52}" type="presParOf" srcId="{C56C9F73-F581-426D-BD21-7D92EBC27883}" destId="{8ED93F79-3319-4A9D-A23E-6AE30300E781}" srcOrd="1" destOrd="0" presId="urn:microsoft.com/office/officeart/2005/8/layout/orgChart1"/>
    <dgm:cxn modelId="{B63F190B-0E34-466D-8EDD-AC7F855808F9}" type="presParOf" srcId="{C56C9F73-F581-426D-BD21-7D92EBC27883}" destId="{3C6862A6-ADA3-47EB-B23D-A0D9CBEC22DD}" srcOrd="2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579DFCC-BEAD-44B9-8BC4-66344AE91300}" type="presParOf" srcId="{F94F0064-9D7E-4453-8DBA-355B414DC0C4}" destId="{975418A9-EF74-4F25-B1CB-6683F4E773B6}" srcOrd="0" destOrd="0" presId="urn:microsoft.com/office/officeart/2005/8/layout/orgChart1"/>
    <dgm:cxn modelId="{7FBCA841-2D4B-4DB3-B0F0-8ACD0651B570}" type="presParOf" srcId="{F94F0064-9D7E-4453-8DBA-355B414DC0C4}" destId="{1299DE2E-5BF0-4532-B086-5B652E686CC7}" srcOrd="1" destOrd="0" presId="urn:microsoft.com/office/officeart/2005/8/layout/orgChart1"/>
    <dgm:cxn modelId="{1D8E6377-8B7C-45C8-84D7-51CC4A02AB39}" type="presParOf" srcId="{1299DE2E-5BF0-4532-B086-5B652E686CC7}" destId="{D6D58BC0-1E56-4F34-A097-4CA622EC0678}" srcOrd="0" destOrd="0" presId="urn:microsoft.com/office/officeart/2005/8/layout/orgChart1"/>
    <dgm:cxn modelId="{CE12076C-C2AC-4A64-A927-60693040EEAA}" type="presParOf" srcId="{D6D58BC0-1E56-4F34-A097-4CA622EC0678}" destId="{61819400-3ED5-499D-95E6-64ECC88F62D3}" srcOrd="0" destOrd="0" presId="urn:microsoft.com/office/officeart/2005/8/layout/orgChart1"/>
    <dgm:cxn modelId="{72129A48-101B-485C-BE26-ACBF468BF168}" type="presParOf" srcId="{D6D58BC0-1E56-4F34-A097-4CA622EC0678}" destId="{8157BD5F-A0BD-458C-87B0-EF0DB0C34D9F}" srcOrd="1" destOrd="0" presId="urn:microsoft.com/office/officeart/2005/8/layout/orgChart1"/>
    <dgm:cxn modelId="{119660C8-F9AA-437A-AD4C-CC89BE49C306}" type="presParOf" srcId="{1299DE2E-5BF0-4532-B086-5B652E686CC7}" destId="{A1F10945-D159-4483-AA97-A60156AFBEE8}" srcOrd="1" destOrd="0" presId="urn:microsoft.com/office/officeart/2005/8/layout/orgChart1"/>
    <dgm:cxn modelId="{F36D79A6-D235-4F5F-A7F5-001091D8A841}" type="presParOf" srcId="{1299DE2E-5BF0-4532-B086-5B652E686CC7}" destId="{AD047436-214B-4258-9426-76BA1F270CE6}" srcOrd="2" destOrd="0" presId="urn:microsoft.com/office/officeart/2005/8/layout/orgChart1"/>
    <dgm:cxn modelId="{BFD1BB6A-96A0-424C-A1FF-66307561875A}" type="presParOf" srcId="{F94F0064-9D7E-4453-8DBA-355B414DC0C4}" destId="{BD41D9B9-25A0-4E5D-9B6E-ECFF8CA85C56}" srcOrd="2" destOrd="0" presId="urn:microsoft.com/office/officeart/2005/8/layout/orgChart1"/>
    <dgm:cxn modelId="{7C17FDBE-5B19-470D-A8B2-EA0751D23F44}" type="presParOf" srcId="{F94F0064-9D7E-4453-8DBA-355B414DC0C4}" destId="{68D83435-84E7-42C1-A52A-BA13700B9DAE}" srcOrd="3" destOrd="0" presId="urn:microsoft.com/office/officeart/2005/8/layout/orgChart1"/>
    <dgm:cxn modelId="{D321E509-D1B4-406E-8397-FD2710A0D6D9}" type="presParOf" srcId="{68D83435-84E7-42C1-A52A-BA13700B9DAE}" destId="{1D9ED7A0-7C54-4D65-89BF-A3A333E69B78}" srcOrd="0" destOrd="0" presId="urn:microsoft.com/office/officeart/2005/8/layout/orgChart1"/>
    <dgm:cxn modelId="{F7489548-7227-4695-BBC5-B646C233A1A4}" type="presParOf" srcId="{1D9ED7A0-7C54-4D65-89BF-A3A333E69B78}" destId="{904DE4B9-5AFB-4A5D-BEB0-39D5D1B6F5E4}" srcOrd="0" destOrd="0" presId="urn:microsoft.com/office/officeart/2005/8/layout/orgChart1"/>
    <dgm:cxn modelId="{7B9E8C2A-5C19-41A2-8E26-04222E654BAB}" type="presParOf" srcId="{1D9ED7A0-7C54-4D65-89BF-A3A333E69B78}" destId="{257116C2-A7AC-4CEE-9EAC-FB7E33AB6955}" srcOrd="1" destOrd="0" presId="urn:microsoft.com/office/officeart/2005/8/layout/orgChart1"/>
    <dgm:cxn modelId="{D4C3B535-45B9-4ECB-831C-77267CAAAF3C}" type="presParOf" srcId="{68D83435-84E7-42C1-A52A-BA13700B9DAE}" destId="{1E3BEC5E-C476-4857-9CEA-3A4ECEFB8004}" srcOrd="1" destOrd="0" presId="urn:microsoft.com/office/officeart/2005/8/layout/orgChart1"/>
    <dgm:cxn modelId="{4429E0C9-D27A-4A06-BC52-07D5483C1681}" type="presParOf" srcId="{68D83435-84E7-42C1-A52A-BA13700B9DAE}" destId="{E3A5EE5C-CC19-4C69-90C9-6D62A5A80014}" srcOrd="2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C2DC730B-C6ED-46C6-957A-2F7F556016F1}" type="presParOf" srcId="{3EA867F1-AC1B-459B-80F7-AEB6AB13D79D}" destId="{E15DAFD9-2F03-4F3B-81CB-80275CCB718E}" srcOrd="10" destOrd="0" presId="urn:microsoft.com/office/officeart/2005/8/layout/orgChart1"/>
    <dgm:cxn modelId="{12A1FDF1-B5F9-4014-9683-AD8FC0B12864}" type="presParOf" srcId="{3EA867F1-AC1B-459B-80F7-AEB6AB13D79D}" destId="{D0BA33BD-A2E5-4B8C-85DF-EC332CCD0AF4}" srcOrd="11" destOrd="0" presId="urn:microsoft.com/office/officeart/2005/8/layout/orgChart1"/>
    <dgm:cxn modelId="{D89811EA-D043-4913-B60A-93EAE1FA4FF7}" type="presParOf" srcId="{D0BA33BD-A2E5-4B8C-85DF-EC332CCD0AF4}" destId="{D377FCF5-9DEE-4C89-B5E9-1E07388F847A}" srcOrd="0" destOrd="0" presId="urn:microsoft.com/office/officeart/2005/8/layout/orgChart1"/>
    <dgm:cxn modelId="{D7C85E37-067D-44E8-945B-DFA781646D81}" type="presParOf" srcId="{D377FCF5-9DEE-4C89-B5E9-1E07388F847A}" destId="{1F9F70E5-8640-45BD-B6C4-BF02659BB8A4}" srcOrd="0" destOrd="0" presId="urn:microsoft.com/office/officeart/2005/8/layout/orgChart1"/>
    <dgm:cxn modelId="{8B8EB28B-5489-47C8-BAF8-9F76B9FA920B}" type="presParOf" srcId="{D377FCF5-9DEE-4C89-B5E9-1E07388F847A}" destId="{20CFE40E-2A89-4173-A120-E24EC3FC83C6}" srcOrd="1" destOrd="0" presId="urn:microsoft.com/office/officeart/2005/8/layout/orgChart1"/>
    <dgm:cxn modelId="{E866CEE4-6BE1-4D03-9D79-86769BD7912F}" type="presParOf" srcId="{D0BA33BD-A2E5-4B8C-85DF-EC332CCD0AF4}" destId="{8C43FA99-9F4B-43A4-8D1F-BD07681F27CD}" srcOrd="1" destOrd="0" presId="urn:microsoft.com/office/officeart/2005/8/layout/orgChart1"/>
    <dgm:cxn modelId="{05941B49-4E44-44C1-A144-BDD2FC454BF0}" type="presParOf" srcId="{D0BA33BD-A2E5-4B8C-85DF-EC332CCD0AF4}" destId="{D4BBCC7C-6036-4557-BFAA-AD4A61C0FF1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0E9FA9D8-7279-455D-B0E1-1CBD1BDBC2CE}" type="presParOf" srcId="{0D12B508-1CD4-4C9C-8EEA-0560C19CD9EC}" destId="{5D40459F-5C50-401D-84C7-174C86CC711B}" srcOrd="0" destOrd="0" presId="urn:microsoft.com/office/officeart/2005/8/layout/orgChart1"/>
    <dgm:cxn modelId="{C0966F3E-FBB6-4C88-8435-91DB8F3E8973}" type="presParOf" srcId="{0D12B508-1CD4-4C9C-8EEA-0560C19CD9EC}" destId="{33109E18-10ED-449E-8AF1-AFA7926EC76C}" srcOrd="1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C4D9D5-9141-4E04-BAF8-5D530187C46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2059501-2C62-4889-BDA3-627D50609BFF}">
      <dgm:prSet phldrT="[Tekst]"/>
      <dgm:spPr/>
      <dgm:t>
        <a:bodyPr/>
        <a:lstStyle/>
        <a:p>
          <a:r>
            <a:rPr lang="nb-NO" dirty="0"/>
            <a:t>Elev</a:t>
          </a:r>
        </a:p>
      </dgm:t>
    </dgm:pt>
    <dgm:pt modelId="{8911208B-DA71-4218-A663-41D2F85DD2C0}" type="parTrans" cxnId="{FCDC82F9-E889-4794-A4CB-0A799FFCAB65}">
      <dgm:prSet/>
      <dgm:spPr/>
      <dgm:t>
        <a:bodyPr/>
        <a:lstStyle/>
        <a:p>
          <a:endParaRPr lang="nb-NO"/>
        </a:p>
      </dgm:t>
    </dgm:pt>
    <dgm:pt modelId="{2F72A97D-3F2F-4EAE-9590-B06CEA7B8D27}" type="sibTrans" cxnId="{FCDC82F9-E889-4794-A4CB-0A799FFCAB65}">
      <dgm:prSet/>
      <dgm:spPr/>
      <dgm:t>
        <a:bodyPr/>
        <a:lstStyle/>
        <a:p>
          <a:endParaRPr lang="nb-NO"/>
        </a:p>
      </dgm:t>
    </dgm:pt>
    <dgm:pt modelId="{E402A823-174E-4C04-8C49-8F8EA6C2B5F5}">
      <dgm:prSet phldrT="[Tekst]"/>
      <dgm:spPr/>
      <dgm:t>
        <a:bodyPr/>
        <a:lstStyle/>
        <a:p>
          <a:r>
            <a:rPr lang="nb-NO" dirty="0"/>
            <a:t>OIK</a:t>
          </a:r>
        </a:p>
      </dgm:t>
    </dgm:pt>
    <dgm:pt modelId="{F67B45C2-1B83-42D5-A9CC-98DDF3DAEBDE}" type="parTrans" cxnId="{5D7B2053-FFF5-4DAB-AA1D-2688AB341979}">
      <dgm:prSet/>
      <dgm:spPr/>
      <dgm:t>
        <a:bodyPr/>
        <a:lstStyle/>
        <a:p>
          <a:endParaRPr lang="nb-NO"/>
        </a:p>
      </dgm:t>
    </dgm:pt>
    <dgm:pt modelId="{42B3A4F6-D3E1-4724-8B1D-8158EDCE27C0}" type="sibTrans" cxnId="{5D7B2053-FFF5-4DAB-AA1D-2688AB341979}">
      <dgm:prSet/>
      <dgm:spPr/>
      <dgm:t>
        <a:bodyPr/>
        <a:lstStyle/>
        <a:p>
          <a:endParaRPr lang="nb-NO"/>
        </a:p>
      </dgm:t>
    </dgm:pt>
    <dgm:pt modelId="{F13F9CDD-63DA-4519-B6DD-EAB4BE5A9650}">
      <dgm:prSet phldrT="[Tekst]"/>
      <dgm:spPr/>
      <dgm:t>
        <a:bodyPr/>
        <a:lstStyle/>
        <a:p>
          <a:r>
            <a:rPr lang="nb-NO" dirty="0"/>
            <a:t>Skole</a:t>
          </a:r>
        </a:p>
      </dgm:t>
    </dgm:pt>
    <dgm:pt modelId="{99352BB0-A25B-4872-9DF6-0BEFBF0568F2}" type="parTrans" cxnId="{E14344E5-ABF7-43E2-B949-459519AC4240}">
      <dgm:prSet/>
      <dgm:spPr/>
      <dgm:t>
        <a:bodyPr/>
        <a:lstStyle/>
        <a:p>
          <a:endParaRPr lang="nb-NO"/>
        </a:p>
      </dgm:t>
    </dgm:pt>
    <dgm:pt modelId="{5BA541E5-AF66-43D5-83AF-3AB8D81A2AB7}" type="sibTrans" cxnId="{E14344E5-ABF7-43E2-B949-459519AC4240}">
      <dgm:prSet/>
      <dgm:spPr/>
      <dgm:t>
        <a:bodyPr/>
        <a:lstStyle/>
        <a:p>
          <a:endParaRPr lang="nb-NO"/>
        </a:p>
      </dgm:t>
    </dgm:pt>
    <dgm:pt modelId="{42425FD1-DFF7-4EC2-B2C1-7F79B16832D7}">
      <dgm:prSet phldrT="[Tekst]"/>
      <dgm:spPr/>
      <dgm:t>
        <a:bodyPr/>
        <a:lstStyle/>
        <a:p>
          <a:r>
            <a:rPr lang="nb-NO" dirty="0"/>
            <a:t>Hovedskole</a:t>
          </a:r>
        </a:p>
      </dgm:t>
    </dgm:pt>
    <dgm:pt modelId="{E83E6079-3B47-425E-B9FF-D647230C2B51}" type="parTrans" cxnId="{6F16DA29-4419-492F-90FD-C939628AE735}">
      <dgm:prSet/>
      <dgm:spPr/>
      <dgm:t>
        <a:bodyPr/>
        <a:lstStyle/>
        <a:p>
          <a:endParaRPr lang="nb-NO"/>
        </a:p>
      </dgm:t>
    </dgm:pt>
    <dgm:pt modelId="{BC1EA749-7B3E-4C96-B505-757A11192552}" type="sibTrans" cxnId="{6F16DA29-4419-492F-90FD-C939628AE735}">
      <dgm:prSet/>
      <dgm:spPr/>
      <dgm:t>
        <a:bodyPr/>
        <a:lstStyle/>
        <a:p>
          <a:endParaRPr lang="nb-NO"/>
        </a:p>
      </dgm:t>
    </dgm:pt>
    <dgm:pt modelId="{62F75FA7-88A5-4072-AFC5-4ABD9CF5CCCE}" type="pres">
      <dgm:prSet presAssocID="{10C4D9D5-9141-4E04-BAF8-5D530187C46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9C032E4-6216-429B-AF19-3752AFCB6CD0}" type="pres">
      <dgm:prSet presAssocID="{D2059501-2C62-4889-BDA3-627D50609BFF}" presName="centerShape" presStyleLbl="node0" presStyleIdx="0" presStyleCnt="1"/>
      <dgm:spPr/>
    </dgm:pt>
    <dgm:pt modelId="{52D8D4DA-D4F4-4DF8-B3D3-4E087F2CB451}" type="pres">
      <dgm:prSet presAssocID="{E402A823-174E-4C04-8C49-8F8EA6C2B5F5}" presName="node" presStyleLbl="node1" presStyleIdx="0" presStyleCnt="3">
        <dgm:presLayoutVars>
          <dgm:bulletEnabled val="1"/>
        </dgm:presLayoutVars>
      </dgm:prSet>
      <dgm:spPr/>
    </dgm:pt>
    <dgm:pt modelId="{36944F3D-BBA7-4D39-85A5-FE1B279EF298}" type="pres">
      <dgm:prSet presAssocID="{E402A823-174E-4C04-8C49-8F8EA6C2B5F5}" presName="dummy" presStyleCnt="0"/>
      <dgm:spPr/>
    </dgm:pt>
    <dgm:pt modelId="{D4185145-E7F3-4D4D-ADE2-239A1C71BBCE}" type="pres">
      <dgm:prSet presAssocID="{42B3A4F6-D3E1-4724-8B1D-8158EDCE27C0}" presName="sibTrans" presStyleLbl="sibTrans2D1" presStyleIdx="0" presStyleCnt="3" custScaleY="101443" custLinFactNeighborX="12896" custLinFactNeighborY="-12217"/>
      <dgm:spPr/>
    </dgm:pt>
    <dgm:pt modelId="{8BDB66BC-837D-4B2E-8F0B-987E9CC01E93}" type="pres">
      <dgm:prSet presAssocID="{F13F9CDD-63DA-4519-B6DD-EAB4BE5A9650}" presName="node" presStyleLbl="node1" presStyleIdx="1" presStyleCnt="3">
        <dgm:presLayoutVars>
          <dgm:bulletEnabled val="1"/>
        </dgm:presLayoutVars>
      </dgm:prSet>
      <dgm:spPr/>
    </dgm:pt>
    <dgm:pt modelId="{EDEC7B21-1BD3-46B1-833F-86CB0170E138}" type="pres">
      <dgm:prSet presAssocID="{F13F9CDD-63DA-4519-B6DD-EAB4BE5A9650}" presName="dummy" presStyleCnt="0"/>
      <dgm:spPr/>
    </dgm:pt>
    <dgm:pt modelId="{928BFBED-9788-46C1-A8BC-7B002D864E33}" type="pres">
      <dgm:prSet presAssocID="{5BA541E5-AF66-43D5-83AF-3AB8D81A2AB7}" presName="sibTrans" presStyleLbl="sibTrans2D1" presStyleIdx="1" presStyleCnt="3"/>
      <dgm:spPr/>
    </dgm:pt>
    <dgm:pt modelId="{190889E6-FF53-4253-91E9-5AFA0D27244C}" type="pres">
      <dgm:prSet presAssocID="{42425FD1-DFF7-4EC2-B2C1-7F79B16832D7}" presName="node" presStyleLbl="node1" presStyleIdx="2" presStyleCnt="3">
        <dgm:presLayoutVars>
          <dgm:bulletEnabled val="1"/>
        </dgm:presLayoutVars>
      </dgm:prSet>
      <dgm:spPr/>
    </dgm:pt>
    <dgm:pt modelId="{72C4ED15-34D6-4E45-BCB4-BC39CD89A61A}" type="pres">
      <dgm:prSet presAssocID="{42425FD1-DFF7-4EC2-B2C1-7F79B16832D7}" presName="dummy" presStyleCnt="0"/>
      <dgm:spPr/>
    </dgm:pt>
    <dgm:pt modelId="{6FA8FF53-C8F6-4BAC-AD94-3C381F3C7386}" type="pres">
      <dgm:prSet presAssocID="{BC1EA749-7B3E-4C96-B505-757A11192552}" presName="sibTrans" presStyleLbl="sibTrans2D1" presStyleIdx="2" presStyleCnt="3" custLinFactNeighborX="-16968" custLinFactNeighborY="-11312"/>
      <dgm:spPr/>
    </dgm:pt>
  </dgm:ptLst>
  <dgm:cxnLst>
    <dgm:cxn modelId="{CA305D1A-147D-4D52-988A-4EB4025B66E4}" type="presOf" srcId="{D2059501-2C62-4889-BDA3-627D50609BFF}" destId="{C9C032E4-6216-429B-AF19-3752AFCB6CD0}" srcOrd="0" destOrd="0" presId="urn:microsoft.com/office/officeart/2005/8/layout/radial6"/>
    <dgm:cxn modelId="{6F16DA29-4419-492F-90FD-C939628AE735}" srcId="{D2059501-2C62-4889-BDA3-627D50609BFF}" destId="{42425FD1-DFF7-4EC2-B2C1-7F79B16832D7}" srcOrd="2" destOrd="0" parTransId="{E83E6079-3B47-425E-B9FF-D647230C2B51}" sibTransId="{BC1EA749-7B3E-4C96-B505-757A11192552}"/>
    <dgm:cxn modelId="{1BA35B48-9440-4240-AFB3-DB3C2577F5C1}" type="presOf" srcId="{42B3A4F6-D3E1-4724-8B1D-8158EDCE27C0}" destId="{D4185145-E7F3-4D4D-ADE2-239A1C71BBCE}" srcOrd="0" destOrd="0" presId="urn:microsoft.com/office/officeart/2005/8/layout/radial6"/>
    <dgm:cxn modelId="{5D7B2053-FFF5-4DAB-AA1D-2688AB341979}" srcId="{D2059501-2C62-4889-BDA3-627D50609BFF}" destId="{E402A823-174E-4C04-8C49-8F8EA6C2B5F5}" srcOrd="0" destOrd="0" parTransId="{F67B45C2-1B83-42D5-A9CC-98DDF3DAEBDE}" sibTransId="{42B3A4F6-D3E1-4724-8B1D-8158EDCE27C0}"/>
    <dgm:cxn modelId="{D3167879-2B5C-40D0-9109-16EB1263366B}" type="presOf" srcId="{10C4D9D5-9141-4E04-BAF8-5D530187C46F}" destId="{62F75FA7-88A5-4072-AFC5-4ABD9CF5CCCE}" srcOrd="0" destOrd="0" presId="urn:microsoft.com/office/officeart/2005/8/layout/radial6"/>
    <dgm:cxn modelId="{61C0487D-4040-4750-8867-6132281A6420}" type="presOf" srcId="{42425FD1-DFF7-4EC2-B2C1-7F79B16832D7}" destId="{190889E6-FF53-4253-91E9-5AFA0D27244C}" srcOrd="0" destOrd="0" presId="urn:microsoft.com/office/officeart/2005/8/layout/radial6"/>
    <dgm:cxn modelId="{3A01C38F-F2A1-4CD7-B65B-9F8F531F0363}" type="presOf" srcId="{5BA541E5-AF66-43D5-83AF-3AB8D81A2AB7}" destId="{928BFBED-9788-46C1-A8BC-7B002D864E33}" srcOrd="0" destOrd="0" presId="urn:microsoft.com/office/officeart/2005/8/layout/radial6"/>
    <dgm:cxn modelId="{8F53B191-D17C-4E0B-BDCC-B2673B72EAF9}" type="presOf" srcId="{BC1EA749-7B3E-4C96-B505-757A11192552}" destId="{6FA8FF53-C8F6-4BAC-AD94-3C381F3C7386}" srcOrd="0" destOrd="0" presId="urn:microsoft.com/office/officeart/2005/8/layout/radial6"/>
    <dgm:cxn modelId="{0CFA60C5-B2C8-49CB-A30E-0DEF2305C54A}" type="presOf" srcId="{E402A823-174E-4C04-8C49-8F8EA6C2B5F5}" destId="{52D8D4DA-D4F4-4DF8-B3D3-4E087F2CB451}" srcOrd="0" destOrd="0" presId="urn:microsoft.com/office/officeart/2005/8/layout/radial6"/>
    <dgm:cxn modelId="{E14344E5-ABF7-43E2-B949-459519AC4240}" srcId="{D2059501-2C62-4889-BDA3-627D50609BFF}" destId="{F13F9CDD-63DA-4519-B6DD-EAB4BE5A9650}" srcOrd="1" destOrd="0" parTransId="{99352BB0-A25B-4872-9DF6-0BEFBF0568F2}" sibTransId="{5BA541E5-AF66-43D5-83AF-3AB8D81A2AB7}"/>
    <dgm:cxn modelId="{A10CB9F3-0A6E-4ACC-98C2-5302E382ED62}" type="presOf" srcId="{F13F9CDD-63DA-4519-B6DD-EAB4BE5A9650}" destId="{8BDB66BC-837D-4B2E-8F0B-987E9CC01E93}" srcOrd="0" destOrd="0" presId="urn:microsoft.com/office/officeart/2005/8/layout/radial6"/>
    <dgm:cxn modelId="{FCDC82F9-E889-4794-A4CB-0A799FFCAB65}" srcId="{10C4D9D5-9141-4E04-BAF8-5D530187C46F}" destId="{D2059501-2C62-4889-BDA3-627D50609BFF}" srcOrd="0" destOrd="0" parTransId="{8911208B-DA71-4218-A663-41D2F85DD2C0}" sibTransId="{2F72A97D-3F2F-4EAE-9590-B06CEA7B8D27}"/>
    <dgm:cxn modelId="{DF491D68-5869-40DE-B0FB-87FCAA6951AA}" type="presParOf" srcId="{62F75FA7-88A5-4072-AFC5-4ABD9CF5CCCE}" destId="{C9C032E4-6216-429B-AF19-3752AFCB6CD0}" srcOrd="0" destOrd="0" presId="urn:microsoft.com/office/officeart/2005/8/layout/radial6"/>
    <dgm:cxn modelId="{258A438C-EA91-47C4-8204-1C5923D2838B}" type="presParOf" srcId="{62F75FA7-88A5-4072-AFC5-4ABD9CF5CCCE}" destId="{52D8D4DA-D4F4-4DF8-B3D3-4E087F2CB451}" srcOrd="1" destOrd="0" presId="urn:microsoft.com/office/officeart/2005/8/layout/radial6"/>
    <dgm:cxn modelId="{332BA592-1292-40B2-8F43-83651184CC89}" type="presParOf" srcId="{62F75FA7-88A5-4072-AFC5-4ABD9CF5CCCE}" destId="{36944F3D-BBA7-4D39-85A5-FE1B279EF298}" srcOrd="2" destOrd="0" presId="urn:microsoft.com/office/officeart/2005/8/layout/radial6"/>
    <dgm:cxn modelId="{997DC340-26DA-429C-B55B-B71EADB2D066}" type="presParOf" srcId="{62F75FA7-88A5-4072-AFC5-4ABD9CF5CCCE}" destId="{D4185145-E7F3-4D4D-ADE2-239A1C71BBCE}" srcOrd="3" destOrd="0" presId="urn:microsoft.com/office/officeart/2005/8/layout/radial6"/>
    <dgm:cxn modelId="{AAA274DC-4A8A-4343-B194-9C382A630063}" type="presParOf" srcId="{62F75FA7-88A5-4072-AFC5-4ABD9CF5CCCE}" destId="{8BDB66BC-837D-4B2E-8F0B-987E9CC01E93}" srcOrd="4" destOrd="0" presId="urn:microsoft.com/office/officeart/2005/8/layout/radial6"/>
    <dgm:cxn modelId="{A3AFAC0E-EEBA-4A43-98E2-BE4E34981088}" type="presParOf" srcId="{62F75FA7-88A5-4072-AFC5-4ABD9CF5CCCE}" destId="{EDEC7B21-1BD3-46B1-833F-86CB0170E138}" srcOrd="5" destOrd="0" presId="urn:microsoft.com/office/officeart/2005/8/layout/radial6"/>
    <dgm:cxn modelId="{0FD4BC81-6EA6-4960-B9E5-7D11265B3C0D}" type="presParOf" srcId="{62F75FA7-88A5-4072-AFC5-4ABD9CF5CCCE}" destId="{928BFBED-9788-46C1-A8BC-7B002D864E33}" srcOrd="6" destOrd="0" presId="urn:microsoft.com/office/officeart/2005/8/layout/radial6"/>
    <dgm:cxn modelId="{F0EBF515-3EFE-48AC-8456-66861ADD0C90}" type="presParOf" srcId="{62F75FA7-88A5-4072-AFC5-4ABD9CF5CCCE}" destId="{190889E6-FF53-4253-91E9-5AFA0D27244C}" srcOrd="7" destOrd="0" presId="urn:microsoft.com/office/officeart/2005/8/layout/radial6"/>
    <dgm:cxn modelId="{575AE1F9-D6C8-4145-A65D-C547EF1030EF}" type="presParOf" srcId="{62F75FA7-88A5-4072-AFC5-4ABD9CF5CCCE}" destId="{72C4ED15-34D6-4E45-BCB4-BC39CD89A61A}" srcOrd="8" destOrd="0" presId="urn:microsoft.com/office/officeart/2005/8/layout/radial6"/>
    <dgm:cxn modelId="{BBE72AAA-7939-4C94-96DE-B4928885805F}" type="presParOf" srcId="{62F75FA7-88A5-4072-AFC5-4ABD9CF5CCCE}" destId="{6FA8FF53-C8F6-4BAC-AD94-3C381F3C738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0459F-5C50-401D-84C7-174C86CC711B}">
      <dsp:nvSpPr>
        <dsp:cNvPr id="0" name=""/>
        <dsp:cNvSpPr/>
      </dsp:nvSpPr>
      <dsp:spPr>
        <a:xfrm>
          <a:off x="5628949" y="2203319"/>
          <a:ext cx="165425" cy="734474"/>
        </a:xfrm>
        <a:custGeom>
          <a:avLst/>
          <a:gdLst/>
          <a:ahLst/>
          <a:cxnLst/>
          <a:rect l="0" t="0" r="0" b="0"/>
          <a:pathLst>
            <a:path>
              <a:moveTo>
                <a:pt x="165425" y="0"/>
              </a:moveTo>
              <a:lnTo>
                <a:pt x="165425" y="734474"/>
              </a:lnTo>
              <a:lnTo>
                <a:pt x="0" y="734474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DAFD9-2F03-4F3B-81CB-80275CCB718E}">
      <dsp:nvSpPr>
        <dsp:cNvPr id="0" name=""/>
        <dsp:cNvSpPr/>
      </dsp:nvSpPr>
      <dsp:spPr>
        <a:xfrm>
          <a:off x="5794374" y="2203319"/>
          <a:ext cx="4969328" cy="1511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843"/>
              </a:lnTo>
              <a:lnTo>
                <a:pt x="4969328" y="1338843"/>
              </a:lnTo>
              <a:lnTo>
                <a:pt x="4969328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794374" y="2203319"/>
          <a:ext cx="2981597" cy="1511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843"/>
              </a:lnTo>
              <a:lnTo>
                <a:pt x="2981597" y="1338843"/>
              </a:lnTo>
              <a:lnTo>
                <a:pt x="2981597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B4873-6B2B-45AF-BF6F-B9971B632CF3}">
      <dsp:nvSpPr>
        <dsp:cNvPr id="0" name=""/>
        <dsp:cNvSpPr/>
      </dsp:nvSpPr>
      <dsp:spPr>
        <a:xfrm>
          <a:off x="5794374" y="2203319"/>
          <a:ext cx="993865" cy="1511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843"/>
              </a:lnTo>
              <a:lnTo>
                <a:pt x="993865" y="1338843"/>
              </a:lnTo>
              <a:lnTo>
                <a:pt x="993865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4800508" y="2203319"/>
          <a:ext cx="993865" cy="1511333"/>
        </a:xfrm>
        <a:custGeom>
          <a:avLst/>
          <a:gdLst/>
          <a:ahLst/>
          <a:cxnLst/>
          <a:rect l="0" t="0" r="0" b="0"/>
          <a:pathLst>
            <a:path>
              <a:moveTo>
                <a:pt x="993865" y="0"/>
              </a:moveTo>
              <a:lnTo>
                <a:pt x="993865" y="1338843"/>
              </a:lnTo>
              <a:lnTo>
                <a:pt x="0" y="1338843"/>
              </a:lnTo>
              <a:lnTo>
                <a:pt x="0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2812777" y="2203319"/>
          <a:ext cx="2981597" cy="1511333"/>
        </a:xfrm>
        <a:custGeom>
          <a:avLst/>
          <a:gdLst/>
          <a:ahLst/>
          <a:cxnLst/>
          <a:rect l="0" t="0" r="0" b="0"/>
          <a:pathLst>
            <a:path>
              <a:moveTo>
                <a:pt x="2981597" y="0"/>
              </a:moveTo>
              <a:lnTo>
                <a:pt x="2981597" y="1338843"/>
              </a:lnTo>
              <a:lnTo>
                <a:pt x="0" y="1338843"/>
              </a:lnTo>
              <a:lnTo>
                <a:pt x="0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825045" y="2203319"/>
          <a:ext cx="4969328" cy="1511333"/>
        </a:xfrm>
        <a:custGeom>
          <a:avLst/>
          <a:gdLst/>
          <a:ahLst/>
          <a:cxnLst/>
          <a:rect l="0" t="0" r="0" b="0"/>
          <a:pathLst>
            <a:path>
              <a:moveTo>
                <a:pt x="4969328" y="0"/>
              </a:moveTo>
              <a:lnTo>
                <a:pt x="4969328" y="1338843"/>
              </a:lnTo>
              <a:lnTo>
                <a:pt x="0" y="1338843"/>
              </a:lnTo>
              <a:lnTo>
                <a:pt x="0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487005" y="1659305"/>
          <a:ext cx="2614737" cy="5440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n-NO" sz="1050" b="1" kern="1200" noProof="0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sp:txBody>
      <dsp:txXfrm>
        <a:off x="4487005" y="1659305"/>
        <a:ext cx="2614737" cy="544014"/>
      </dsp:txXfrm>
    </dsp:sp>
    <dsp:sp modelId="{909C95B6-E601-4D07-A8B9-4253AA4B192F}">
      <dsp:nvSpPr>
        <dsp:cNvPr id="0" name=""/>
        <dsp:cNvSpPr/>
      </dsp:nvSpPr>
      <dsp:spPr>
        <a:xfrm>
          <a:off x="3669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kommunal</a:t>
          </a:r>
        </a:p>
      </dsp:txBody>
      <dsp:txXfrm>
        <a:off x="3669" y="3714652"/>
        <a:ext cx="1642753" cy="821376"/>
      </dsp:txXfrm>
    </dsp:sp>
    <dsp:sp modelId="{CDDA0DEA-00AB-4476-B1F6-F3D5C4F5B05A}">
      <dsp:nvSpPr>
        <dsp:cNvPr id="0" name=""/>
        <dsp:cNvSpPr/>
      </dsp:nvSpPr>
      <dsp:spPr>
        <a:xfrm>
          <a:off x="1991400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>
              <a:solidFill>
                <a:schemeClr val="bg1"/>
              </a:solidFill>
            </a:rPr>
            <a:t>utdanning og verjemål</a:t>
          </a:r>
        </a:p>
      </dsp:txBody>
      <dsp:txXfrm>
        <a:off x="1991400" y="3714652"/>
        <a:ext cx="1642753" cy="821376"/>
      </dsp:txXfrm>
    </dsp:sp>
    <dsp:sp modelId="{659292F3-2B21-4827-9546-D01800201700}">
      <dsp:nvSpPr>
        <dsp:cNvPr id="0" name=""/>
        <dsp:cNvSpPr/>
      </dsp:nvSpPr>
      <dsp:spPr>
        <a:xfrm>
          <a:off x="3979132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helse, sosial </a:t>
          </a:r>
          <a:br>
            <a:rPr lang="nn-NO" sz="1600" b="1" kern="1200" noProof="0" dirty="0"/>
          </a:br>
          <a:r>
            <a:rPr lang="nn-NO" sz="1600" b="1" kern="1200" noProof="0" dirty="0"/>
            <a:t>og barnevern</a:t>
          </a:r>
          <a:endParaRPr lang="nn-NO" sz="1050" b="1" kern="1200" noProof="0" dirty="0"/>
        </a:p>
      </dsp:txBody>
      <dsp:txXfrm>
        <a:off x="3979132" y="3714652"/>
        <a:ext cx="1642753" cy="821376"/>
      </dsp:txXfrm>
    </dsp:sp>
    <dsp:sp modelId="{AC8D6E1D-9DDA-40FF-98C0-9DE0A1663417}">
      <dsp:nvSpPr>
        <dsp:cNvPr id="0" name=""/>
        <dsp:cNvSpPr/>
      </dsp:nvSpPr>
      <dsp:spPr>
        <a:xfrm>
          <a:off x="5966863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miljø</a:t>
          </a:r>
          <a:endParaRPr lang="nn-NO" sz="1050" b="1" kern="1200" noProof="0" dirty="0"/>
        </a:p>
      </dsp:txBody>
      <dsp:txXfrm>
        <a:off x="5966863" y="3714652"/>
        <a:ext cx="1642753" cy="821376"/>
      </dsp:txXfrm>
    </dsp:sp>
    <dsp:sp modelId="{EFB304F1-F6B6-401C-BEFD-6DEB5E98C5F2}">
      <dsp:nvSpPr>
        <dsp:cNvPr id="0" name=""/>
        <dsp:cNvSpPr/>
      </dsp:nvSpPr>
      <dsp:spPr>
        <a:xfrm>
          <a:off x="7954595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landbruk</a:t>
          </a:r>
          <a:endParaRPr lang="nn-NO" sz="1050" b="1" kern="1200" noProof="0" dirty="0"/>
        </a:p>
      </dsp:txBody>
      <dsp:txXfrm>
        <a:off x="7954595" y="3714652"/>
        <a:ext cx="1642753" cy="821376"/>
      </dsp:txXfrm>
    </dsp:sp>
    <dsp:sp modelId="{1F9F70E5-8640-45BD-B6C4-BF02659BB8A4}">
      <dsp:nvSpPr>
        <dsp:cNvPr id="0" name=""/>
        <dsp:cNvSpPr/>
      </dsp:nvSpPr>
      <dsp:spPr>
        <a:xfrm>
          <a:off x="9942326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organisasjon </a:t>
          </a:r>
          <a:br>
            <a:rPr lang="nn-NO" sz="1600" b="1" kern="1200" noProof="0" dirty="0"/>
          </a:br>
          <a:r>
            <a:rPr lang="nn-NO" sz="1600" b="1" kern="1200" noProof="0" dirty="0"/>
            <a:t>og strategi</a:t>
          </a:r>
        </a:p>
      </dsp:txBody>
      <dsp:txXfrm>
        <a:off x="9942326" y="3714652"/>
        <a:ext cx="1642753" cy="821376"/>
      </dsp:txXfrm>
    </dsp:sp>
    <dsp:sp modelId="{C32C0C48-A0F3-41D4-8BB6-B6566DFE356D}">
      <dsp:nvSpPr>
        <dsp:cNvPr id="0" name=""/>
        <dsp:cNvSpPr/>
      </dsp:nvSpPr>
      <dsp:spPr>
        <a:xfrm>
          <a:off x="4376694" y="2653281"/>
          <a:ext cx="1252254" cy="5690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400" b="1" kern="1200" noProof="0" dirty="0"/>
            <a:t>stab</a:t>
          </a:r>
          <a:endParaRPr lang="nn-NO" sz="1050" b="1" kern="1200" noProof="0" dirty="0"/>
        </a:p>
      </dsp:txBody>
      <dsp:txXfrm>
        <a:off x="4376694" y="2653281"/>
        <a:ext cx="1252254" cy="569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0459F-5C50-401D-84C7-174C86CC711B}">
      <dsp:nvSpPr>
        <dsp:cNvPr id="0" name=""/>
        <dsp:cNvSpPr/>
      </dsp:nvSpPr>
      <dsp:spPr>
        <a:xfrm>
          <a:off x="5161662" y="467425"/>
          <a:ext cx="141626" cy="628810"/>
        </a:xfrm>
        <a:custGeom>
          <a:avLst/>
          <a:gdLst/>
          <a:ahLst/>
          <a:cxnLst/>
          <a:rect l="0" t="0" r="0" b="0"/>
          <a:pathLst>
            <a:path>
              <a:moveTo>
                <a:pt x="141626" y="0"/>
              </a:moveTo>
              <a:lnTo>
                <a:pt x="141626" y="628810"/>
              </a:lnTo>
              <a:lnTo>
                <a:pt x="0" y="628810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DAFD9-2F03-4F3B-81CB-80275CCB718E}">
      <dsp:nvSpPr>
        <dsp:cNvPr id="0" name=""/>
        <dsp:cNvSpPr/>
      </dsp:nvSpPr>
      <dsp:spPr>
        <a:xfrm>
          <a:off x="5303289" y="467425"/>
          <a:ext cx="4254421" cy="129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232"/>
              </a:lnTo>
              <a:lnTo>
                <a:pt x="4254421" y="1146232"/>
              </a:lnTo>
              <a:lnTo>
                <a:pt x="4254421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303289" y="467425"/>
          <a:ext cx="2552652" cy="129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232"/>
              </a:lnTo>
              <a:lnTo>
                <a:pt x="2552652" y="1146232"/>
              </a:lnTo>
              <a:lnTo>
                <a:pt x="2552652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1D9B9-25A0-4E5D-9B6E-ECFF8CA85C56}">
      <dsp:nvSpPr>
        <dsp:cNvPr id="0" name=""/>
        <dsp:cNvSpPr/>
      </dsp:nvSpPr>
      <dsp:spPr>
        <a:xfrm>
          <a:off x="5591605" y="2464542"/>
          <a:ext cx="210963" cy="128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321"/>
              </a:lnTo>
              <a:lnTo>
                <a:pt x="210963" y="1289321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418A9-EF74-4F25-B1CB-6683F4E773B6}">
      <dsp:nvSpPr>
        <dsp:cNvPr id="0" name=""/>
        <dsp:cNvSpPr/>
      </dsp:nvSpPr>
      <dsp:spPr>
        <a:xfrm>
          <a:off x="5591605" y="2464542"/>
          <a:ext cx="210963" cy="528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23"/>
              </a:lnTo>
              <a:lnTo>
                <a:pt x="210963" y="528223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303289" y="467425"/>
          <a:ext cx="850884" cy="129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232"/>
              </a:lnTo>
              <a:lnTo>
                <a:pt x="850884" y="1146232"/>
              </a:lnTo>
              <a:lnTo>
                <a:pt x="850884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150A1-00E7-4A5E-89C4-D654F2B38B15}">
      <dsp:nvSpPr>
        <dsp:cNvPr id="0" name=""/>
        <dsp:cNvSpPr/>
      </dsp:nvSpPr>
      <dsp:spPr>
        <a:xfrm>
          <a:off x="3889836" y="2464542"/>
          <a:ext cx="210963" cy="2138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8384"/>
              </a:lnTo>
              <a:lnTo>
                <a:pt x="210963" y="2138384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E4BE4B-A1BA-4233-8A37-0D2F8F05C676}">
      <dsp:nvSpPr>
        <dsp:cNvPr id="0" name=""/>
        <dsp:cNvSpPr/>
      </dsp:nvSpPr>
      <dsp:spPr>
        <a:xfrm>
          <a:off x="3889836" y="2464542"/>
          <a:ext cx="210963" cy="1377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286"/>
              </a:lnTo>
              <a:lnTo>
                <a:pt x="210963" y="1377286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805B6-DB5A-46FB-830B-8EBDC7DABBD0}">
      <dsp:nvSpPr>
        <dsp:cNvPr id="0" name=""/>
        <dsp:cNvSpPr/>
      </dsp:nvSpPr>
      <dsp:spPr>
        <a:xfrm>
          <a:off x="3889836" y="2464542"/>
          <a:ext cx="210963" cy="572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205"/>
              </a:lnTo>
              <a:lnTo>
                <a:pt x="210963" y="572205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4452404" y="467425"/>
          <a:ext cx="850884" cy="1293906"/>
        </a:xfrm>
        <a:custGeom>
          <a:avLst/>
          <a:gdLst/>
          <a:ahLst/>
          <a:cxnLst/>
          <a:rect l="0" t="0" r="0" b="0"/>
          <a:pathLst>
            <a:path>
              <a:moveTo>
                <a:pt x="850884" y="0"/>
              </a:moveTo>
              <a:lnTo>
                <a:pt x="850884" y="1146232"/>
              </a:lnTo>
              <a:lnTo>
                <a:pt x="0" y="1146232"/>
              </a:lnTo>
              <a:lnTo>
                <a:pt x="0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98568-ECC1-4241-81B5-F1217243FACB}">
      <dsp:nvSpPr>
        <dsp:cNvPr id="0" name=""/>
        <dsp:cNvSpPr/>
      </dsp:nvSpPr>
      <dsp:spPr>
        <a:xfrm>
          <a:off x="2188067" y="2464542"/>
          <a:ext cx="210963" cy="20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420"/>
              </a:lnTo>
              <a:lnTo>
                <a:pt x="210963" y="2050420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7BD6F-D553-46F4-9772-B96E1C19EA4D}">
      <dsp:nvSpPr>
        <dsp:cNvPr id="0" name=""/>
        <dsp:cNvSpPr/>
      </dsp:nvSpPr>
      <dsp:spPr>
        <a:xfrm>
          <a:off x="2188067" y="2464542"/>
          <a:ext cx="210963" cy="128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321"/>
              </a:lnTo>
              <a:lnTo>
                <a:pt x="210963" y="1289321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82140-D1BA-4FB2-8CF4-BF2166A2BB71}">
      <dsp:nvSpPr>
        <dsp:cNvPr id="0" name=""/>
        <dsp:cNvSpPr/>
      </dsp:nvSpPr>
      <dsp:spPr>
        <a:xfrm>
          <a:off x="2188067" y="2464542"/>
          <a:ext cx="210963" cy="528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23"/>
              </a:lnTo>
              <a:lnTo>
                <a:pt x="210963" y="528223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2750636" y="467425"/>
          <a:ext cx="2552652" cy="1293906"/>
        </a:xfrm>
        <a:custGeom>
          <a:avLst/>
          <a:gdLst/>
          <a:ahLst/>
          <a:cxnLst/>
          <a:rect l="0" t="0" r="0" b="0"/>
          <a:pathLst>
            <a:path>
              <a:moveTo>
                <a:pt x="2552652" y="0"/>
              </a:moveTo>
              <a:lnTo>
                <a:pt x="2552652" y="1146232"/>
              </a:lnTo>
              <a:lnTo>
                <a:pt x="0" y="1146232"/>
              </a:lnTo>
              <a:lnTo>
                <a:pt x="0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B3A91-36E7-4430-8C0A-28B699D999AA}">
      <dsp:nvSpPr>
        <dsp:cNvPr id="0" name=""/>
        <dsp:cNvSpPr/>
      </dsp:nvSpPr>
      <dsp:spPr>
        <a:xfrm>
          <a:off x="486299" y="2464542"/>
          <a:ext cx="210963" cy="2807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7809"/>
              </a:lnTo>
              <a:lnTo>
                <a:pt x="210963" y="2807809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EB147-1DD8-4327-8878-CEDCB30BE517}">
      <dsp:nvSpPr>
        <dsp:cNvPr id="0" name=""/>
        <dsp:cNvSpPr/>
      </dsp:nvSpPr>
      <dsp:spPr>
        <a:xfrm>
          <a:off x="486299" y="2464542"/>
          <a:ext cx="210963" cy="20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420"/>
              </a:lnTo>
              <a:lnTo>
                <a:pt x="210963" y="2050420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58794-42C6-47D6-B783-B6B4DB58EAAC}">
      <dsp:nvSpPr>
        <dsp:cNvPr id="0" name=""/>
        <dsp:cNvSpPr/>
      </dsp:nvSpPr>
      <dsp:spPr>
        <a:xfrm>
          <a:off x="486299" y="2464542"/>
          <a:ext cx="210963" cy="128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321"/>
              </a:lnTo>
              <a:lnTo>
                <a:pt x="210963" y="1289321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1C2BB-3FD3-4CC4-9712-03150EDFD366}">
      <dsp:nvSpPr>
        <dsp:cNvPr id="0" name=""/>
        <dsp:cNvSpPr/>
      </dsp:nvSpPr>
      <dsp:spPr>
        <a:xfrm>
          <a:off x="486299" y="2464542"/>
          <a:ext cx="210963" cy="528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23"/>
              </a:lnTo>
              <a:lnTo>
                <a:pt x="210963" y="528223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048867" y="467425"/>
          <a:ext cx="4254421" cy="1293906"/>
        </a:xfrm>
        <a:custGeom>
          <a:avLst/>
          <a:gdLst/>
          <a:ahLst/>
          <a:cxnLst/>
          <a:rect l="0" t="0" r="0" b="0"/>
          <a:pathLst>
            <a:path>
              <a:moveTo>
                <a:pt x="4254421" y="0"/>
              </a:moveTo>
              <a:lnTo>
                <a:pt x="4254421" y="1146232"/>
              </a:lnTo>
              <a:lnTo>
                <a:pt x="0" y="1146232"/>
              </a:lnTo>
              <a:lnTo>
                <a:pt x="0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184003" y="1675"/>
          <a:ext cx="2238571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b-NO" sz="1050" b="1" kern="1200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sp:txBody>
      <dsp:txXfrm>
        <a:off x="4184003" y="1675"/>
        <a:ext cx="2238571" cy="465750"/>
      </dsp:txXfrm>
    </dsp:sp>
    <dsp:sp modelId="{909C95B6-E601-4D07-A8B9-4253AA4B192F}">
      <dsp:nvSpPr>
        <dsp:cNvPr id="0" name=""/>
        <dsp:cNvSpPr/>
      </dsp:nvSpPr>
      <dsp:spPr>
        <a:xfrm>
          <a:off x="345657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kommunal</a:t>
          </a:r>
        </a:p>
      </dsp:txBody>
      <dsp:txXfrm>
        <a:off x="345657" y="1761332"/>
        <a:ext cx="1406420" cy="703210"/>
      </dsp:txXfrm>
    </dsp:sp>
    <dsp:sp modelId="{553631B5-CBD2-4A84-8241-4CFEDA684922}">
      <dsp:nvSpPr>
        <dsp:cNvPr id="0" name=""/>
        <dsp:cNvSpPr/>
      </dsp:nvSpPr>
      <dsp:spPr>
        <a:xfrm>
          <a:off x="697262" y="2759890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plan</a:t>
          </a:r>
          <a:endParaRPr lang="nb-NO" sz="1050" b="1" kern="1200" dirty="0"/>
        </a:p>
      </dsp:txBody>
      <dsp:txXfrm>
        <a:off x="697262" y="2759890"/>
        <a:ext cx="1406420" cy="465750"/>
      </dsp:txXfrm>
    </dsp:sp>
    <dsp:sp modelId="{F13E7E48-981B-43A9-9979-E605E6B970F9}">
      <dsp:nvSpPr>
        <dsp:cNvPr id="0" name=""/>
        <dsp:cNvSpPr/>
      </dsp:nvSpPr>
      <dsp:spPr>
        <a:xfrm>
          <a:off x="697262" y="3520989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beredskap</a:t>
          </a:r>
          <a:endParaRPr lang="nb-NO" sz="1050" b="1" kern="1200" dirty="0"/>
        </a:p>
      </dsp:txBody>
      <dsp:txXfrm>
        <a:off x="697262" y="3520989"/>
        <a:ext cx="1406420" cy="465750"/>
      </dsp:txXfrm>
    </dsp:sp>
    <dsp:sp modelId="{838C790D-277C-4318-B19C-4E18F5216499}">
      <dsp:nvSpPr>
        <dsp:cNvPr id="0" name=""/>
        <dsp:cNvSpPr/>
      </dsp:nvSpPr>
      <dsp:spPr>
        <a:xfrm>
          <a:off x="697262" y="4282087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kommune </a:t>
          </a:r>
          <a:br>
            <a:rPr lang="nb-NO" sz="1100" b="1" kern="1200" dirty="0"/>
          </a:br>
          <a:r>
            <a:rPr lang="nb-NO" sz="1100" b="1" kern="1200" dirty="0"/>
            <a:t>og samfunn</a:t>
          </a:r>
        </a:p>
      </dsp:txBody>
      <dsp:txXfrm>
        <a:off x="697262" y="4282087"/>
        <a:ext cx="1406420" cy="465750"/>
      </dsp:txXfrm>
    </dsp:sp>
    <dsp:sp modelId="{0C65219E-FE97-4AB5-8E6C-745528CFC074}">
      <dsp:nvSpPr>
        <dsp:cNvPr id="0" name=""/>
        <dsp:cNvSpPr/>
      </dsp:nvSpPr>
      <dsp:spPr>
        <a:xfrm>
          <a:off x="697262" y="5043186"/>
          <a:ext cx="1406420" cy="4583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justis og byggjesak</a:t>
          </a:r>
        </a:p>
      </dsp:txBody>
      <dsp:txXfrm>
        <a:off x="697262" y="5043186"/>
        <a:ext cx="1406420" cy="458331"/>
      </dsp:txXfrm>
    </dsp:sp>
    <dsp:sp modelId="{CDDA0DEA-00AB-4476-B1F6-F3D5C4F5B05A}">
      <dsp:nvSpPr>
        <dsp:cNvPr id="0" name=""/>
        <dsp:cNvSpPr/>
      </dsp:nvSpPr>
      <dsp:spPr>
        <a:xfrm>
          <a:off x="2047425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utdanning </a:t>
          </a:r>
          <a:br>
            <a:rPr lang="nb-NO" sz="1400" b="1" kern="1200" dirty="0"/>
          </a:br>
          <a:r>
            <a:rPr lang="nb-NO" sz="1400" b="1" kern="1200" dirty="0"/>
            <a:t>og verjemål</a:t>
          </a:r>
        </a:p>
      </dsp:txBody>
      <dsp:txXfrm>
        <a:off x="2047425" y="1761332"/>
        <a:ext cx="1406420" cy="703210"/>
      </dsp:txXfrm>
    </dsp:sp>
    <dsp:sp modelId="{FF9BC0BE-EDB8-40F1-8B24-627FF34A5A2F}">
      <dsp:nvSpPr>
        <dsp:cNvPr id="0" name=""/>
        <dsp:cNvSpPr/>
      </dsp:nvSpPr>
      <dsp:spPr>
        <a:xfrm>
          <a:off x="2399031" y="2759890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tilsyn</a:t>
          </a:r>
          <a:endParaRPr lang="nb-NO" sz="1000" b="1" kern="1200" dirty="0"/>
        </a:p>
      </dsp:txBody>
      <dsp:txXfrm>
        <a:off x="2399031" y="2759890"/>
        <a:ext cx="1406420" cy="465750"/>
      </dsp:txXfrm>
    </dsp:sp>
    <dsp:sp modelId="{A31324D4-E64F-4E57-96FD-598ACBBACD19}">
      <dsp:nvSpPr>
        <dsp:cNvPr id="0" name=""/>
        <dsp:cNvSpPr/>
      </dsp:nvSpPr>
      <dsp:spPr>
        <a:xfrm>
          <a:off x="2399031" y="3520989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forvaltning</a:t>
          </a:r>
          <a:endParaRPr lang="nb-NO" sz="1000" b="1" kern="1200" dirty="0"/>
        </a:p>
      </dsp:txBody>
      <dsp:txXfrm>
        <a:off x="2399031" y="3520989"/>
        <a:ext cx="1406420" cy="465750"/>
      </dsp:txXfrm>
    </dsp:sp>
    <dsp:sp modelId="{933230C4-ED7D-44E1-B53C-269CD2036581}">
      <dsp:nvSpPr>
        <dsp:cNvPr id="0" name=""/>
        <dsp:cNvSpPr/>
      </dsp:nvSpPr>
      <dsp:spPr>
        <a:xfrm>
          <a:off x="2399031" y="4282087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verjemål</a:t>
          </a:r>
          <a:endParaRPr lang="nb-NO" sz="1000" b="1" kern="1200" dirty="0"/>
        </a:p>
      </dsp:txBody>
      <dsp:txXfrm>
        <a:off x="2399031" y="4282087"/>
        <a:ext cx="1406420" cy="465750"/>
      </dsp:txXfrm>
    </dsp:sp>
    <dsp:sp modelId="{111B72F2-6D3E-4A9C-A953-9ECE5CECD5F6}">
      <dsp:nvSpPr>
        <dsp:cNvPr id="0" name=""/>
        <dsp:cNvSpPr/>
      </dsp:nvSpPr>
      <dsp:spPr>
        <a:xfrm>
          <a:off x="3749194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helse, sosial</a:t>
          </a:r>
          <a:br>
            <a:rPr lang="nb-NO" sz="1400" b="1" kern="1200" dirty="0"/>
          </a:br>
          <a:r>
            <a:rPr lang="nb-NO" sz="1400" b="1" kern="1200" dirty="0"/>
            <a:t>og barnevern</a:t>
          </a:r>
          <a:endParaRPr lang="nb-NO" sz="1000" b="1" kern="1200" dirty="0"/>
        </a:p>
      </dsp:txBody>
      <dsp:txXfrm>
        <a:off x="3749194" y="1761332"/>
        <a:ext cx="1406420" cy="703210"/>
      </dsp:txXfrm>
    </dsp:sp>
    <dsp:sp modelId="{ECADBA38-16A9-407D-8A5F-D6DE9BF43E1B}">
      <dsp:nvSpPr>
        <dsp:cNvPr id="0" name=""/>
        <dsp:cNvSpPr/>
      </dsp:nvSpPr>
      <dsp:spPr>
        <a:xfrm>
          <a:off x="4100799" y="2759890"/>
          <a:ext cx="1406420" cy="5537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sosial og</a:t>
          </a:r>
          <a:br>
            <a:rPr lang="nb-NO" sz="1100" b="1" kern="1200" dirty="0"/>
          </a:br>
          <a:r>
            <a:rPr lang="nb-NO" sz="1100" b="1" kern="1200" dirty="0"/>
            <a:t>barnevern</a:t>
          </a:r>
        </a:p>
      </dsp:txBody>
      <dsp:txXfrm>
        <a:off x="4100799" y="2759890"/>
        <a:ext cx="1406420" cy="553714"/>
      </dsp:txXfrm>
    </dsp:sp>
    <dsp:sp modelId="{666E077F-97D3-4355-9F84-AD1816C49B12}">
      <dsp:nvSpPr>
        <dsp:cNvPr id="0" name=""/>
        <dsp:cNvSpPr/>
      </dsp:nvSpPr>
      <dsp:spPr>
        <a:xfrm>
          <a:off x="4100799" y="3608953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kommunehelse</a:t>
          </a:r>
          <a:br>
            <a:rPr lang="nb-NO" sz="1100" b="1" kern="1200" dirty="0"/>
          </a:br>
          <a:r>
            <a:rPr lang="nb-NO" sz="1100" b="1" kern="1200" dirty="0"/>
            <a:t>og -omsorg</a:t>
          </a:r>
          <a:endParaRPr lang="nb-NO" sz="1000" b="1" kern="1200" dirty="0"/>
        </a:p>
      </dsp:txBody>
      <dsp:txXfrm>
        <a:off x="4100799" y="3608953"/>
        <a:ext cx="1406420" cy="465750"/>
      </dsp:txXfrm>
    </dsp:sp>
    <dsp:sp modelId="{B8289C61-4606-4F43-91FF-7C0EDDCA438B}">
      <dsp:nvSpPr>
        <dsp:cNvPr id="0" name=""/>
        <dsp:cNvSpPr/>
      </dsp:nvSpPr>
      <dsp:spPr>
        <a:xfrm>
          <a:off x="4100799" y="4370052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spesialisthelse</a:t>
          </a:r>
          <a:endParaRPr lang="nb-NO" sz="1000" b="1" kern="1200" dirty="0"/>
        </a:p>
      </dsp:txBody>
      <dsp:txXfrm>
        <a:off x="4100799" y="4370052"/>
        <a:ext cx="1406420" cy="465750"/>
      </dsp:txXfrm>
    </dsp:sp>
    <dsp:sp modelId="{659292F3-2B21-4827-9546-D01800201700}">
      <dsp:nvSpPr>
        <dsp:cNvPr id="0" name=""/>
        <dsp:cNvSpPr/>
      </dsp:nvSpPr>
      <dsp:spPr>
        <a:xfrm>
          <a:off x="5450963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miljø</a:t>
          </a:r>
          <a:endParaRPr lang="nb-NO" sz="1050" b="1" kern="1200" dirty="0"/>
        </a:p>
      </dsp:txBody>
      <dsp:txXfrm>
        <a:off x="5450963" y="1761332"/>
        <a:ext cx="1406420" cy="703210"/>
      </dsp:txXfrm>
    </dsp:sp>
    <dsp:sp modelId="{61819400-3ED5-499D-95E6-64ECC88F62D3}">
      <dsp:nvSpPr>
        <dsp:cNvPr id="0" name=""/>
        <dsp:cNvSpPr/>
      </dsp:nvSpPr>
      <dsp:spPr>
        <a:xfrm>
          <a:off x="5802568" y="2759890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naturmangfald</a:t>
          </a:r>
          <a:endParaRPr lang="nb-NO" sz="900" b="1" kern="1200" dirty="0"/>
        </a:p>
      </dsp:txBody>
      <dsp:txXfrm>
        <a:off x="5802568" y="2759890"/>
        <a:ext cx="1406420" cy="465750"/>
      </dsp:txXfrm>
    </dsp:sp>
    <dsp:sp modelId="{904DE4B9-5AFB-4A5D-BEB0-39D5D1B6F5E4}">
      <dsp:nvSpPr>
        <dsp:cNvPr id="0" name=""/>
        <dsp:cNvSpPr/>
      </dsp:nvSpPr>
      <dsp:spPr>
        <a:xfrm>
          <a:off x="5802568" y="3520989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forureining</a:t>
          </a:r>
          <a:endParaRPr lang="nb-NO" sz="900" b="1" kern="1200" dirty="0"/>
        </a:p>
      </dsp:txBody>
      <dsp:txXfrm>
        <a:off x="5802568" y="3520989"/>
        <a:ext cx="1406420" cy="465750"/>
      </dsp:txXfrm>
    </dsp:sp>
    <dsp:sp modelId="{EFB304F1-F6B6-401C-BEFD-6DEB5E98C5F2}">
      <dsp:nvSpPr>
        <dsp:cNvPr id="0" name=""/>
        <dsp:cNvSpPr/>
      </dsp:nvSpPr>
      <dsp:spPr>
        <a:xfrm>
          <a:off x="7152731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landbruk</a:t>
          </a:r>
          <a:endParaRPr lang="nb-NO" sz="1050" b="1" kern="1200" dirty="0"/>
        </a:p>
      </dsp:txBody>
      <dsp:txXfrm>
        <a:off x="7152731" y="1761332"/>
        <a:ext cx="1406420" cy="703210"/>
      </dsp:txXfrm>
    </dsp:sp>
    <dsp:sp modelId="{1F9F70E5-8640-45BD-B6C4-BF02659BB8A4}">
      <dsp:nvSpPr>
        <dsp:cNvPr id="0" name=""/>
        <dsp:cNvSpPr/>
      </dsp:nvSpPr>
      <dsp:spPr>
        <a:xfrm>
          <a:off x="8854500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organisasjon </a:t>
          </a:r>
          <a:br>
            <a:rPr lang="nb-NO" sz="1400" b="1" kern="1200" dirty="0"/>
          </a:br>
          <a:r>
            <a:rPr lang="nb-NO" sz="1400" b="1" kern="1200" dirty="0"/>
            <a:t>og strategi</a:t>
          </a:r>
        </a:p>
      </dsp:txBody>
      <dsp:txXfrm>
        <a:off x="8854500" y="1761332"/>
        <a:ext cx="1406420" cy="703210"/>
      </dsp:txXfrm>
    </dsp:sp>
    <dsp:sp modelId="{C32C0C48-A0F3-41D4-8BB6-B6566DFE356D}">
      <dsp:nvSpPr>
        <dsp:cNvPr id="0" name=""/>
        <dsp:cNvSpPr/>
      </dsp:nvSpPr>
      <dsp:spPr>
        <a:xfrm>
          <a:off x="4130193" y="877457"/>
          <a:ext cx="1031468" cy="4375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stab</a:t>
          </a:r>
          <a:endParaRPr lang="nb-NO" sz="1050" b="1" kern="1200" dirty="0"/>
        </a:p>
      </dsp:txBody>
      <dsp:txXfrm>
        <a:off x="4130193" y="877457"/>
        <a:ext cx="1031468" cy="4375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8FF53-C8F6-4BAC-AD94-3C381F3C7386}">
      <dsp:nvSpPr>
        <dsp:cNvPr id="0" name=""/>
        <dsp:cNvSpPr/>
      </dsp:nvSpPr>
      <dsp:spPr>
        <a:xfrm>
          <a:off x="1689788" y="131501"/>
          <a:ext cx="3545292" cy="3545292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BFBED-9788-46C1-A8BC-7B002D864E33}">
      <dsp:nvSpPr>
        <dsp:cNvPr id="0" name=""/>
        <dsp:cNvSpPr/>
      </dsp:nvSpPr>
      <dsp:spPr>
        <a:xfrm>
          <a:off x="2291353" y="532544"/>
          <a:ext cx="3545292" cy="3545292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85145-E7F3-4D4D-ADE2-239A1C71BBCE}">
      <dsp:nvSpPr>
        <dsp:cNvPr id="0" name=""/>
        <dsp:cNvSpPr/>
      </dsp:nvSpPr>
      <dsp:spPr>
        <a:xfrm>
          <a:off x="2748554" y="73836"/>
          <a:ext cx="3545292" cy="3596450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032E4-6216-429B-AF19-3752AFCB6CD0}">
      <dsp:nvSpPr>
        <dsp:cNvPr id="0" name=""/>
        <dsp:cNvSpPr/>
      </dsp:nvSpPr>
      <dsp:spPr>
        <a:xfrm>
          <a:off x="3247429" y="1488620"/>
          <a:ext cx="1633140" cy="1633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Elev</a:t>
          </a:r>
        </a:p>
      </dsp:txBody>
      <dsp:txXfrm>
        <a:off x="3486597" y="1727788"/>
        <a:ext cx="1154804" cy="1154804"/>
      </dsp:txXfrm>
    </dsp:sp>
    <dsp:sp modelId="{52D8D4DA-D4F4-4DF8-B3D3-4E087F2CB451}">
      <dsp:nvSpPr>
        <dsp:cNvPr id="0" name=""/>
        <dsp:cNvSpPr/>
      </dsp:nvSpPr>
      <dsp:spPr>
        <a:xfrm>
          <a:off x="3492400" y="2100"/>
          <a:ext cx="1143198" cy="1143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OIK</a:t>
          </a:r>
        </a:p>
      </dsp:txBody>
      <dsp:txXfrm>
        <a:off x="3659817" y="169517"/>
        <a:ext cx="808364" cy="808364"/>
      </dsp:txXfrm>
    </dsp:sp>
    <dsp:sp modelId="{8BDB66BC-837D-4B2E-8F0B-987E9CC01E93}">
      <dsp:nvSpPr>
        <dsp:cNvPr id="0" name=""/>
        <dsp:cNvSpPr/>
      </dsp:nvSpPr>
      <dsp:spPr>
        <a:xfrm>
          <a:off x="4991915" y="2599336"/>
          <a:ext cx="1143198" cy="1143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Skole</a:t>
          </a:r>
        </a:p>
      </dsp:txBody>
      <dsp:txXfrm>
        <a:off x="5159332" y="2766753"/>
        <a:ext cx="808364" cy="808364"/>
      </dsp:txXfrm>
    </dsp:sp>
    <dsp:sp modelId="{190889E6-FF53-4253-91E9-5AFA0D27244C}">
      <dsp:nvSpPr>
        <dsp:cNvPr id="0" name=""/>
        <dsp:cNvSpPr/>
      </dsp:nvSpPr>
      <dsp:spPr>
        <a:xfrm>
          <a:off x="1992885" y="2599336"/>
          <a:ext cx="1143198" cy="1143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Hovedskole</a:t>
          </a:r>
        </a:p>
      </dsp:txBody>
      <dsp:txXfrm>
        <a:off x="2160302" y="2766753"/>
        <a:ext cx="808364" cy="808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933CFC4-F6B3-CA40-B922-5A7B7FFE2F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252694" y="264560"/>
            <a:ext cx="4134753" cy="607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545CCE7-0AB3-974C-B32D-AA8986DCD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47121" y="8693155"/>
            <a:ext cx="1040326" cy="18628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FF52DC92-AE31-C54B-9164-5BCA08F2C5F4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13.02.2024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0962DBA-38AA-1C46-AFD1-6742613E5A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70553" y="8693155"/>
            <a:ext cx="4802660" cy="18628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nb-NO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C63697-363D-B245-8BAF-228FABEFBC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61355" y="8693155"/>
            <a:ext cx="395057" cy="18628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B78B332-EF42-2A47-8269-0E913B86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34282"/>
            <a:ext cx="1445105" cy="4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275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1" name="Plassholder for dato 2">
            <a:extLst>
              <a:ext uri="{FF2B5EF4-FFF2-40B4-BE49-F238E27FC236}">
                <a16:creationId xmlns:a16="http://schemas.microsoft.com/office/drawing/2014/main" id="{79CD142F-2D9C-774B-8482-D0AE03FF2A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59397" y="8693155"/>
            <a:ext cx="1012804" cy="18628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13.02.2024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DFE24522-C6A8-A84F-A227-DD92C1718B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70553" y="8693155"/>
            <a:ext cx="4634342" cy="18628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ssholder for lysbildenummer 4">
            <a:extLst>
              <a:ext uri="{FF2B5EF4-FFF2-40B4-BE49-F238E27FC236}">
                <a16:creationId xmlns:a16="http://schemas.microsoft.com/office/drawing/2014/main" id="{D42E0F52-9A06-AF40-B3F2-6609E5968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46109" y="8693155"/>
            <a:ext cx="610304" cy="18628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ssholder for topptekst 1">
            <a:extLst>
              <a:ext uri="{FF2B5EF4-FFF2-40B4-BE49-F238E27FC236}">
                <a16:creationId xmlns:a16="http://schemas.microsoft.com/office/drawing/2014/main" id="{3B935A14-F688-6F43-B1AE-ED01938158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591809" y="358044"/>
            <a:ext cx="3580391" cy="4490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DEA7E9B0-02C2-3C46-A4A8-E2D09E7A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7766"/>
            <a:ext cx="1445105" cy="4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059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Layouts/_rels/slideLayout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MANGF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A14D469-E4E6-DC48-AE90-5E9300BA8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53"/>
          <a:stretch/>
        </p:blipFill>
        <p:spPr>
          <a:xfrm>
            <a:off x="0" y="1412874"/>
            <a:ext cx="12192000" cy="544512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37000"/>
                </a:schemeClr>
              </a:gs>
            </a:gsLst>
            <a:lin ang="5400000" scaled="0"/>
          </a:gradFill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5EA69D-8828-8349-91AB-E094E0EE2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F740F1-044F-8A48-8A4B-19BF6A20F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4FA9D77-7A69-6645-98FE-081527F90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mørk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7C488-802A-4D40-88AF-EEAEB3E47E52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50C2A493-DA8F-A448-8923-BD11148A9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A9D602EA-5541-C14F-A865-0DB117556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1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92B8-B263-E448-AAFE-8E50A9D1AEC4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FB5A035-3596-2349-8AAE-14C9534BD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DEF4ECDC-CE1C-B940-AF40-931AA22F5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7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lys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E3F3-BFCE-4546-88BE-13B874C0026C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7EF0DE4-E027-7148-93C2-9C7F14C31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C47F1A07-A366-9A4C-8443-E8472A739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1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mørke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2977-7AE5-2543-B2D1-1C475ACF0311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19B0525-BE64-0F45-8A69-48B0CB40D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0ED6679C-FB2E-1F48-AD42-3882C1CA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3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 ark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BD1-5323-D247-92E3-796D4815D037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AFB1D3B-AAEC-FD44-B521-C162D2930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E3288375-4451-E342-827E-3221668E6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24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FF59-714F-F040-8F3B-B0A9A12BC4EC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5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på beige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A7EC28C-AEE2-8143-B69F-5D9287E7BFC4}"/>
              </a:ext>
            </a:extLst>
          </p:cNvPr>
          <p:cNvSpPr/>
          <p:nvPr userDrawn="1"/>
        </p:nvSpPr>
        <p:spPr>
          <a:xfrm>
            <a:off x="0" y="1106489"/>
            <a:ext cx="12192000" cy="4951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17B9-5504-114C-858A-25172CEE0384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på beige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A7EC28C-AEE2-8143-B69F-5D9287E7BFC4}"/>
              </a:ext>
            </a:extLst>
          </p:cNvPr>
          <p:cNvSpPr/>
          <p:nvPr userDrawn="1"/>
        </p:nvSpPr>
        <p:spPr>
          <a:xfrm>
            <a:off x="0" y="1106489"/>
            <a:ext cx="12192000" cy="4951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49" y="1412875"/>
            <a:ext cx="4846639" cy="47950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8553-4FBC-1D4E-926A-2F125E0E1098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8F31A962-CF8C-A14F-A38E-166E9EB150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07162" y="1412875"/>
            <a:ext cx="4846637" cy="45021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6550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på beige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E42A72B-0452-024A-98A7-6B8A8391611C}"/>
              </a:ext>
            </a:extLst>
          </p:cNvPr>
          <p:cNvSpPr/>
          <p:nvPr userDrawn="1"/>
        </p:nvSpPr>
        <p:spPr>
          <a:xfrm>
            <a:off x="0" y="1106489"/>
            <a:ext cx="12192000" cy="4951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81A3C02-BA56-E849-89D1-F8135BB6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C7DC1-F48A-BB48-8834-DFFAF312D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1412875"/>
            <a:ext cx="48529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652E01-0338-354F-A2B7-B32946CF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164" y="1412875"/>
            <a:ext cx="4857750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6CF0D1D-925E-1747-8334-A31CABE8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8D45-90A1-2340-A9C8-184304C6C76C}" type="datetime1">
              <a:rPr lang="nb-NO" smtClean="0"/>
              <a:t>13.02.2024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7DA54C-0B26-024F-A11E-64B0E4FE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1FD73-04A0-8641-9EB8-1FB9001E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7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1A3C02-BA56-E849-89D1-F8135BB6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C7DC1-F48A-BB48-8834-DFFAF312D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1412875"/>
            <a:ext cx="48529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652E01-0338-354F-A2B7-B32946CF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164" y="1412875"/>
            <a:ext cx="4857750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6CF0D1D-925E-1747-8334-A31CABE8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4DC1-151D-BA44-A5D2-4C17379FBE95}" type="datetime1">
              <a:rPr lang="nb-NO" smtClean="0"/>
              <a:t>13.02.2024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7DA54C-0B26-024F-A11E-64B0E4FE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1FD73-04A0-8641-9EB8-1FB9001E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0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V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A14D469-E4E6-DC48-AE90-5E9300BA8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" y="1412875"/>
            <a:ext cx="12191999" cy="544512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E83505AC-2FFD-AA4D-BCF7-6F3903101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7EDCDDA7-C846-6B40-A401-3A908CC20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A094CD2-4DEF-2C40-81F7-50F084B517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C2699F-F053-B648-853B-39A704DC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295470"/>
            <a:ext cx="10155237" cy="68560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91D0C9-301F-EC4A-8533-5C61ACCF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9969" y="1422400"/>
            <a:ext cx="4836820" cy="464085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00DAB7-B5FA-5F40-BCCE-77A171854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0150" y="2045556"/>
            <a:ext cx="4836820" cy="386788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3B77BF-050B-4246-97E1-E91A76B6D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0154" y="1422400"/>
            <a:ext cx="4860640" cy="464085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5271C5-6B40-FC44-A294-ADE60C828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2000" y="2045556"/>
            <a:ext cx="4860641" cy="386788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615B01-1B0C-A54E-B31E-C540FE5F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CA8C3-DFC1-AA47-8AAF-68EA99F67A7A}" type="datetime1">
              <a:rPr lang="nb-NO" smtClean="0"/>
              <a:t>13.02.2024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D7D1708-0EA4-2840-8374-5986EBE3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3492B15-B52D-4641-8CD3-22AAF4E6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4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2351-3DBC-1E42-9EB7-3919101443EA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8A93-17DF-754D-BA19-80BFC329E1EE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06489"/>
            <a:ext cx="12192000" cy="48069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42570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F309-5801-2E48-9DBB-0DF32B72E669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06489"/>
            <a:ext cx="6046788" cy="49514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FE00462E-89E8-1346-85E5-0972E4CD66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46788" y="1106489"/>
            <a:ext cx="6145211" cy="49514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087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C40AC-4FA0-734E-B722-435B02DE19E5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06488"/>
            <a:ext cx="2986259" cy="494510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AEDB428C-3618-E343-B0EC-39DCFF276A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94207" y="1106489"/>
            <a:ext cx="3058147" cy="495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DA598E21-2324-D045-BC48-E189D45CEC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60302" y="1112792"/>
            <a:ext cx="3022283" cy="4945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3F78A8F7-779F-7D47-BDE1-55B6796D32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90533" y="1106489"/>
            <a:ext cx="3101467" cy="495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6740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1DCF-1918-4C4C-9A69-41E3605AD29C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4FA60B4-7339-534E-B8F1-DD5BE816C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380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C585E74F-1E52-E843-8AB0-068406E3AD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7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EFC33128-C32F-CE4F-92AC-7C350A3F3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2894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813556B4-7B1D-CA47-8245-FD9304650F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651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5" name="Plassholder for bilde 8">
            <a:extLst>
              <a:ext uri="{FF2B5EF4-FFF2-40B4-BE49-F238E27FC236}">
                <a16:creationId xmlns:a16="http://schemas.microsoft.com/office/drawing/2014/main" id="{54813E33-A7C3-A54B-B54A-8B63515FD5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4079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96B28FC9-4A4D-7C4A-88F5-47C91030E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5" name="Plassholder for innhold 2">
            <a:extLst>
              <a:ext uri="{FF2B5EF4-FFF2-40B4-BE49-F238E27FC236}">
                <a16:creationId xmlns:a16="http://schemas.microsoft.com/office/drawing/2014/main" id="{429752CA-7A42-0849-87C9-72D678B643C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264149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6" name="Plassholder for innhold 2">
            <a:extLst>
              <a:ext uri="{FF2B5EF4-FFF2-40B4-BE49-F238E27FC236}">
                <a16:creationId xmlns:a16="http://schemas.microsoft.com/office/drawing/2014/main" id="{8E0E3A1E-92CF-0F4B-8A00-2DCEF961A4A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334498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4EF16705-5C4C-2148-96A2-D20FD60AA51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7404846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C9CAD682-E4AA-C54A-BE34-ADC18703E49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475194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080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88AF-94CD-3A41-B0C9-860355A484D9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FE00462E-89E8-1346-85E5-0972E4CD66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07163" y="1106489"/>
            <a:ext cx="5684837" cy="49514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0CB7645A-D68F-7D4D-8F4C-9ED199B06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1412875"/>
            <a:ext cx="48529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158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7781-5841-0545-94B4-A4AE503F6D37}" type="datetime1">
              <a:rPr lang="nb-NO" smtClean="0"/>
              <a:t>13.02.2024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0578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0273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E906EA8-A6E9-7B43-9BBC-5212D3FF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9ACF-6715-4441-9984-DAFED964973A}" type="datetime1">
              <a:rPr lang="nb-NO" smtClean="0"/>
              <a:t>13.02.2024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D01342-560C-074D-98F1-8ECE5326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DFCEEA-6F9B-CE45-80EC-32AFEF36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0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>
            <a:extLst>
              <a:ext uri="{FF2B5EF4-FFF2-40B4-BE49-F238E27FC236}">
                <a16:creationId xmlns:a16="http://schemas.microsoft.com/office/drawing/2014/main" id="{CC6DADBD-04F2-4E4C-BD49-3C818FEC0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12873"/>
            <a:ext cx="12191999" cy="5445127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7C895412-AA92-8E46-A05A-70AE1BBC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5C884B76-4A8B-ED4E-9A36-9BF3079E7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2DA26AB-4BA8-C441-8C3E-5DFBBA8967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5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C395-3575-4948-81CC-66647015D2BE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Sett inn  navnet på presentasjonen</a:t>
            </a:r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D699F10D-90AA-044A-8891-688BB3481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1412875"/>
            <a:ext cx="10164763" cy="1419035"/>
          </a:xfrm>
        </p:spPr>
        <p:txBody>
          <a:bodyPr anchor="t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9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E6170C-6AD5-6928-C8E1-BC4F7A9FE9B7}"/>
              </a:ext>
            </a:extLst>
          </p:cNvPr>
          <p:cNvSpPr/>
          <p:nvPr/>
        </p:nvSpPr>
        <p:spPr>
          <a:xfrm>
            <a:off x="0" y="-6566"/>
            <a:ext cx="12192000" cy="6864566"/>
          </a:xfrm>
          <a:prstGeom prst="rect">
            <a:avLst/>
          </a:prstGeom>
          <a:solidFill>
            <a:srgbClr val="008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5FB16F1-1EE8-4D3B-88A2-A493557A1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92702"/>
            <a:ext cx="10515601" cy="211578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56FE78-5F53-46CA-9941-9ADDB621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200560"/>
            <a:ext cx="10515601" cy="13855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CF3C85-6C0C-45C2-8DDB-743694B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F66373-3B7B-4945-868B-05809A95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F2FE77-5F61-4B30-AF9D-2B98FEEE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CE916CE-E76D-48A4-948B-C187BDB4E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4" y="289302"/>
            <a:ext cx="4179813" cy="153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A557A9-44A2-67F4-E606-0706069B9EC5}"/>
              </a:ext>
            </a:extLst>
          </p:cNvPr>
          <p:cNvSpPr/>
          <p:nvPr userDrawn="1"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26C61E69-770A-CBD2-66AB-B0F3998088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649739"/>
            <a:ext cx="2433302" cy="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1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30DA7-9335-4E46-9D83-420FC8BE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CC9872-E4D6-4729-80A2-7FA451248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566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4C5C33-0EC6-416F-9FED-B905746D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E329F5-FA29-4C37-A90C-58A8BB5A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4DB3E-5BB2-449A-836D-41ECA9D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285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31FADFF0-04F6-4DFB-67D5-0B3E3F23F113}"/>
              </a:ext>
            </a:extLst>
          </p:cNvPr>
          <p:cNvSpPr/>
          <p:nvPr/>
        </p:nvSpPr>
        <p:spPr>
          <a:xfrm>
            <a:off x="0" y="-6566"/>
            <a:ext cx="12192000" cy="6864566"/>
          </a:xfrm>
          <a:prstGeom prst="rect">
            <a:avLst/>
          </a:prstGeom>
          <a:solidFill>
            <a:srgbClr val="008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DF03F7-47D2-4877-AC0A-7688E621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31CA81-E160-44B0-9B09-C692BA66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99669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DFEFA9-8ACF-4E16-90FE-BFCB7FCD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B20001-282F-4522-9EFF-D58281A0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C8F343-FEA5-4C86-82E5-14F87474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F249A81-C9B5-4A3E-BCBD-382B3ED88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9" y="5493445"/>
            <a:ext cx="2640030" cy="966370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76877CA-056D-0EB3-7179-52335310A853}"/>
              </a:ext>
            </a:extLst>
          </p:cNvPr>
          <p:cNvSpPr/>
          <p:nvPr userDrawn="1"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A9A759C2-DBA3-F645-1486-61F0038FA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89733"/>
            <a:ext cx="1382486" cy="3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07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FFB490-A0CF-49D4-8077-470CDBD4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6BB0B-C5F9-4A85-A411-E471F454B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7532E-3195-4ACC-86DC-E80302843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F47C6B-B370-4C90-9024-AE409FC2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C0D8A6-DB8D-4804-96E0-E4C863F9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4FA741-8081-4331-A638-192B777F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566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9A8A7-6FE4-4DE0-B7AF-582FB71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08D989-E242-4369-936D-63DF837E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A7E22A-E1CB-4C22-9E6C-B495F5FB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8D5030-0534-4B66-97ED-8F27E3AC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DC1207-99F2-4870-9FC0-404BEE62E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2C29777-B62C-40C2-82A1-39E336EA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4FBCCE-9547-42CE-B859-3D0BA2C9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D93BC5-9A96-442F-94F8-7BC7B4E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697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E97353-65B1-45D8-A4A1-9F999D7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F752D4-D5C1-4D83-A1B0-D4434A9E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89A836-AE22-48B2-9FDE-A2E01D9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8F98E1-A198-4A85-A1A8-21B230C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788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5E71CAA-387C-408D-AAB9-5A3648D1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3FCBA4-A28C-462F-919D-93245657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C3F32E-D2E4-488F-82C3-9767AE87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659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373A2-8227-45DE-A8C5-70102339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4FB4E-2108-4131-846B-367FEFC3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024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0D9D36-EE8F-45DE-9B91-9D9074555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32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B524CA-745F-4AC4-89A5-11412CA1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08DFA5-DCEB-413C-B6DA-7EE03E9A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D4325A-F722-4DCD-8530-C3211F5A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0715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7F5C5-84A2-452D-A4F4-18E32522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B7D057-224F-4DB6-AC96-7117AE1C3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32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564CCD-795B-454B-AB0A-D114F9E7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3FC0AB-8656-40E4-858B-E1B34FB5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DEBF97-1FC0-4D5B-85FD-B421103F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D3E6DAC-CCCF-4CE2-8091-8CD81CA6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56031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ENER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A14D469-E4E6-DC48-AE90-5E9300BA8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875"/>
            <a:ext cx="12192000" cy="544512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5EA69D-8828-8349-91AB-E094E0EE2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F740F1-044F-8A48-8A4B-19BF6A20F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CAAE06E-C3D0-0C4F-AEA8-38687E910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34198-4568-488A-88BD-EEE42095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D93029-CD10-450F-B4B1-31547DB5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D4D657-277E-430F-AD81-03D6A935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AA2AE-3FE1-4D65-9C63-D2F1A5FC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F7687-F855-4031-93D1-879D49FA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49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7B7BD8-5887-4FF4-B567-EBDCF8FF5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24D446-5067-4070-9143-D3CBF006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24792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3781F3-6661-475A-8536-46928C32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AD5D99-365A-47E3-8D37-E8EDE300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ECA96E-82E9-4C13-BD84-9E9C0908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1495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13EAE6-8F14-AFE0-FE6D-31AF914DC356}"/>
              </a:ext>
            </a:extLst>
          </p:cNvPr>
          <p:cNvSpPr/>
          <p:nvPr userDrawn="1"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B5E0B2F7-6A5E-4124-3E81-746A27CB5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92702"/>
            <a:ext cx="10515601" cy="211578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76BB464-897B-7956-27D6-7F7A7AAD4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200560"/>
            <a:ext cx="10515601" cy="13855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82D8A65C-27B9-71CD-2212-447D8522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91A02549-FAF4-3338-3500-89535700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6E79B40D-31F9-6AAE-8F4C-65929B28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60E3BF-1D11-7465-D6E4-BDD9BF27D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649739"/>
            <a:ext cx="2433302" cy="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DA141D-09FA-F965-7243-DD3F0F4BA777}"/>
              </a:ext>
            </a:extLst>
          </p:cNvPr>
          <p:cNvSpPr/>
          <p:nvPr userDrawn="1"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080625E3-FF25-9096-1643-4289EEF6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D2E7961A-CE40-4B02-F1EA-3F78E9508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99669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04283130-635C-19EA-A45D-ED2882DF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53A33968-841E-F946-A8EB-D0BD72C0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647344A-DF40-3E14-EF80-99B1103F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24D60A-FD93-3634-94D3-EFE82B238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89733"/>
            <a:ext cx="1382486" cy="3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60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13.02.2024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Overskrift (pkt. 54) på framsidemal utan bilete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309355-0FC1-4B7D-B851-ADF599352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249" b="11068"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13.02.2024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Overskrift (pkt. 54) på framsidemal utan bilete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35941A58-2F6A-4A0A-941E-6FBDD58EDF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0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halvside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n-NO" noProof="0" dirty="0"/>
              <a:t>Overskrift (pkt. 44) på framsidemal med eitt bilete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/>
              <a:t>Klikk på ikonet i midten for å setje inn bilete som passar tema. </a:t>
            </a:r>
          </a:p>
          <a:p>
            <a:endParaRPr lang="nn-NO" noProof="0"/>
          </a:p>
          <a:p>
            <a:r>
              <a:rPr lang="nn-NO" noProof="0"/>
              <a:t>Hvis du ikkje har eit bilete som er relevant, kan du bruke ein forsidemal utan bilete.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13.02.2024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3" name="Bilde 7">
            <a:extLst>
              <a:ext uri="{FF2B5EF4-FFF2-40B4-BE49-F238E27FC236}">
                <a16:creationId xmlns:a16="http://schemas.microsoft.com/office/drawing/2014/main" id="{753A3B01-0ABE-48D4-9300-377DBC330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1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tre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 dirty="0"/>
              <a:t>Klikk på ikonet i midten for å setje</a:t>
            </a:r>
            <a:br>
              <a:rPr lang="nn-NO" noProof="0" dirty="0"/>
            </a:br>
            <a:r>
              <a:rPr lang="nn-NO" noProof="0" dirty="0"/>
              <a:t>inn eit bilete i liggjande format.</a:t>
            </a:r>
          </a:p>
          <a:p>
            <a:r>
              <a:rPr lang="nn-NO" noProof="0" dirty="0"/>
              <a:t>Denne forsidemalen må ha </a:t>
            </a:r>
            <a:br>
              <a:rPr lang="nn-NO" noProof="0" dirty="0"/>
            </a:br>
            <a:r>
              <a:rPr lang="nn-NO" noProof="0" dirty="0"/>
              <a:t>tre bilete, viss ikkje blir </a:t>
            </a:r>
            <a:br>
              <a:rPr lang="nn-NO" noProof="0" dirty="0"/>
            </a:br>
            <a:r>
              <a:rPr lang="nn-NO" noProof="0" dirty="0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 dirty="0"/>
              <a:t>Klikk på ikonet for å setje inn bilete 3.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 dirty="0"/>
              <a:t>Klikk på ikonet for å setje inn bilete 2.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13.02.2024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Overskrift (pkt. 44) på framsidemal med tre </a:t>
            </a:r>
            <a:r>
              <a:rPr lang="nn-NO" noProof="0" dirty="0" err="1"/>
              <a:t>bilder</a:t>
            </a:r>
            <a:endParaRPr lang="nn-NO" noProof="0" dirty="0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7" name="Bilde 7">
            <a:extLst>
              <a:ext uri="{FF2B5EF4-FFF2-40B4-BE49-F238E27FC236}">
                <a16:creationId xmlns:a16="http://schemas.microsoft.com/office/drawing/2014/main" id="{107F0FB7-D00A-47B9-B54A-A52DD3918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06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bakgrunn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på ikonet for å legge til et bilde</a:t>
            </a:r>
            <a:endParaRPr lang="nn-NO" noProof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n-NO" noProof="0"/>
              <a:t>Overskrift (pkt. 54) biletemal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13.02.2024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/>
              <a:t>Her kan du skrive namn og avdeling, eller du kan spesifisere kva presentasjonen handlar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7">
            <a:extLst>
              <a:ext uri="{FF2B5EF4-FFF2-40B4-BE49-F238E27FC236}">
                <a16:creationId xmlns:a16="http://schemas.microsoft.com/office/drawing/2014/main" id="{BE36C3A1-1E6A-433E-BC18-C7AB004FFC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5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n-NO" noProof="0" dirty="0"/>
              <a:t>Overskrift (pkt. 54) på framsidemal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13.02.2024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45157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4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80" y="4463490"/>
            <a:ext cx="1580933" cy="521982"/>
          </a:xfrm>
          <a:prstGeom prst="rect">
            <a:avLst/>
          </a:prstGeom>
        </p:spPr>
      </p:pic>
      <p:pic>
        <p:nvPicPr>
          <p:cNvPr id="9" name="Bilde 7">
            <a:extLst>
              <a:ext uri="{FF2B5EF4-FFF2-40B4-BE49-F238E27FC236}">
                <a16:creationId xmlns:a16="http://schemas.microsoft.com/office/drawing/2014/main" id="{EC9F9CC1-272C-4697-8463-DE2253916D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, ikkje i setningar.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n-NO" noProof="0" dirty="0"/>
              <a:t>Mykje tekst vil gjere at publikum brukar meir tid på å lese, og mindre tid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65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, ikkje i setningar.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I faktaboksen kan du skrive viktig informasjon som høyrer til temaa du snakkar om. </a:t>
            </a:r>
            <a:br>
              <a:rPr lang="nn-NO" noProof="0" dirty="0"/>
            </a:br>
            <a:r>
              <a:rPr lang="nn-NO" noProof="0" dirty="0"/>
              <a:t>Til dømes ein lovparagraf, statistikk eller ei hugseliste med nyttige tips.</a:t>
            </a:r>
            <a:br>
              <a:rPr lang="nn-NO" noProof="0" dirty="0"/>
            </a:br>
            <a:r>
              <a:rPr lang="nn-NO" noProof="0" dirty="0"/>
              <a:t>Bruk stor bokstav og punktum dersom det er heile setningar i kvart punkt.</a:t>
            </a:r>
            <a:br>
              <a:rPr lang="nn-NO" noProof="0" dirty="0"/>
            </a:br>
            <a:r>
              <a:rPr lang="nn-NO" noProof="0" dirty="0"/>
              <a:t>Skriv gjerne inn kjelde for fakta, som til dømes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rgbClr val="00244E"/>
                </a:solidFill>
                <a:latin typeface="+mn-lt"/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, ikkje i setningar. 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</a:p>
          <a:p>
            <a:pPr lvl="0"/>
            <a:endParaRPr lang="nn-NO" noProof="0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5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+mn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. 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  <a:br>
              <a:rPr lang="nn-NO" noProof="0" dirty="0"/>
            </a:br>
            <a:r>
              <a:rPr lang="nn-NO" noProof="0" dirty="0"/>
              <a:t>Mykje tekst vil gjere at publikum brukar meir tid på å lese, og mindre tid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som passar til det du skal snakke om. </a:t>
            </a: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Har du ikkje bilete som passar til tema, kan du bruke ei </a:t>
            </a:r>
            <a:r>
              <a:rPr lang="nn-NO" noProof="0" dirty="0" err="1"/>
              <a:t>malside</a:t>
            </a:r>
            <a:r>
              <a:rPr lang="nn-NO" noProof="0" dirty="0"/>
              <a:t> utan bilete. </a:t>
            </a:r>
          </a:p>
          <a:p>
            <a:endParaRPr lang="nn-NO" noProof="0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n-NO" noProof="0" dirty="0"/>
              <a:t>Overskrift (pkt. 36) bør vere kort og tydeleg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 og/eller eigar av biletet.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7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ald -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. </a:t>
            </a:r>
            <a:br>
              <a:rPr lang="nn-NO" noProof="0" dirty="0"/>
            </a:br>
            <a:r>
              <a:rPr lang="nn-NO" noProof="0" dirty="0"/>
              <a:t>Publikum bør sleppe å lese alt som vert sagt. </a:t>
            </a:r>
            <a:br>
              <a:rPr lang="nn-NO" noProof="0" dirty="0"/>
            </a:br>
            <a:r>
              <a:rPr lang="nn-NO" noProof="0" dirty="0"/>
              <a:t>Mykje tekst vil gjere at publikum les, og ikkje høyrer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som passar til tema. 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Har du ikkje relevant bilete, kan du bruke ei </a:t>
            </a:r>
            <a:r>
              <a:rPr lang="nn-NO" noProof="0" dirty="0" err="1"/>
              <a:t>malside</a:t>
            </a:r>
            <a:r>
              <a:rPr lang="nn-NO" noProof="0" dirty="0"/>
              <a:t> utan bilete.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 og/eller eigar av biletet.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7" t="9539" r="78245" b="18819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3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 noProof="0" dirty="0"/>
              <a:t>Utheva</a:t>
            </a:r>
            <a:r>
              <a:rPr lang="nn-NO" dirty="0"/>
              <a:t> tekst (pkt. 32) til t.d. sitat, viktig poeng du vil vektleggje, kapitteldelar eller oppgåvetekst.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26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 og/eller eigar av biletet.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-26237" r="-1446" b="51249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 noProof="0" dirty="0"/>
              <a:t>Utheva tekst (pkt. 28) til t.d. sitat eller eit viktig poeng du vil vektleggje.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som passar til tema. 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Har du ikkje relevant bilete, kan du bruke ei </a:t>
            </a:r>
            <a:r>
              <a:rPr lang="nn-NO" noProof="0" dirty="0" err="1"/>
              <a:t>malside</a:t>
            </a:r>
            <a:r>
              <a:rPr lang="nn-NO" noProof="0" dirty="0"/>
              <a:t> utan bilete.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0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Klikk her for å redigere tekst. Her kan du skrive noko som </a:t>
            </a:r>
            <a:r>
              <a:rPr lang="nn-NO" noProof="0" dirty="0" err="1"/>
              <a:t>tilføyer</a:t>
            </a:r>
            <a:r>
              <a:rPr lang="nn-NO" noProof="0" dirty="0"/>
              <a:t> informasjon til biletet. Denne sida kan brukast til å samanlikne noko.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n-NO" noProof="0" dirty="0"/>
              <a:t>Overskrift (pkt. 36) for to bilete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/>
              <a:t>Klikk her for å redigere tekst. Her kan du skrive noko som tilføyer informasjon til biletet. Denne sida kan brukast til å samanlikne noko.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9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Bileta og faktaboksane på denne malsida kan brukast for å samanlikne noko.</a:t>
            </a:r>
            <a:br>
              <a:rPr lang="nn-NO" noProof="0" dirty="0"/>
            </a:br>
            <a:r>
              <a:rPr lang="nn-NO" noProof="0" dirty="0"/>
              <a:t>Til dømes viss du har tre bilete som viser ei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Bileta kan brukast til å illustrere tre viktige poeng.</a:t>
            </a:r>
            <a:br>
              <a:rPr lang="nn-NO" noProof="0" dirty="0"/>
            </a:br>
            <a:r>
              <a:rPr lang="nn-NO" noProof="0" dirty="0"/>
              <a:t>Kart, bilete og illustrasjonar kan setjast inn og brukast for å samanlikne noko innan eit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Eksempel kan vere naturtypar, artar, byar, brukargrupper, kommunar, område, personar osb.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n-NO" noProof="0"/>
              <a:t>Overskrift (pkt. 36) for tre bilete + faktaboksar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</a:t>
            </a:r>
            <a:br>
              <a:rPr lang="nn-NO" noProof="0" dirty="0"/>
            </a:br>
            <a:r>
              <a:rPr lang="nn-NO" noProof="0" dirty="0"/>
              <a:t>inn bilete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</a:t>
            </a:r>
            <a:br>
              <a:rPr lang="nn-NO" noProof="0" dirty="0"/>
            </a:br>
            <a:r>
              <a:rPr lang="nn-NO" noProof="0" dirty="0"/>
              <a:t>inn bilete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</a:t>
            </a:r>
            <a:br>
              <a:rPr lang="nn-NO" noProof="0" dirty="0"/>
            </a:br>
            <a:r>
              <a:rPr lang="nn-NO" noProof="0" dirty="0"/>
              <a:t>inn bilete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13140" r="-19292" b="13775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Faktaboksane kan brukast til å samanlikne noko. </a:t>
            </a:r>
            <a:br>
              <a:rPr lang="nn-NO" noProof="0" dirty="0"/>
            </a:br>
            <a:r>
              <a:rPr lang="nn-NO" noProof="0" dirty="0"/>
              <a:t>Til dømes viss du vil samanlikne tre paragrafar eller lovverk.</a:t>
            </a:r>
            <a:br>
              <a:rPr lang="nn-NO" noProof="0" dirty="0"/>
            </a:br>
            <a:r>
              <a:rPr lang="nn-NO" noProof="0" dirty="0"/>
              <a:t>Eller viss du skal forklare gangen i ein prosess eller eit tilsyn som består av tre delar.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noProof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noProof="0" dirty="0"/>
          </a:p>
          <a:p>
            <a:pPr lvl="0"/>
            <a:endParaRPr lang="nn-NO" noProof="0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Når punkta er heile setningar, skal det vere stor bokstav i kvart punkt. </a:t>
            </a:r>
            <a:br>
              <a:rPr lang="nn-NO" noProof="0" dirty="0"/>
            </a:br>
            <a:r>
              <a:rPr lang="nn-NO" noProof="0" dirty="0"/>
              <a:t>Gje alle punkta same form og struktur.</a:t>
            </a:r>
          </a:p>
          <a:p>
            <a:pPr lvl="0"/>
            <a:endParaRPr lang="nn-NO" noProof="0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Les meir om punktoppstillingar på Språkrådet.no.</a:t>
            </a:r>
          </a:p>
          <a:p>
            <a:pPr lvl="0"/>
            <a:endParaRPr lang="nn-NO" noProof="0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n-NO" noProof="0"/>
              <a:t>Felles overskrift (pkt. 36) for tre faktaboksar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8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og V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ikonet for å legge til et bilde</a:t>
            </a:r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8B6C8F4-23A8-D24D-8CC4-81825D600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141287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igne titlar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8312" r="-1664" b="-957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n-NO" noProof="0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n-NO" noProof="0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n-NO" noProof="0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Faktaboksane kan brukast til å samanlikne noko. </a:t>
            </a:r>
            <a:br>
              <a:rPr lang="nn-NO" noProof="0" dirty="0"/>
            </a:br>
            <a:r>
              <a:rPr lang="nn-NO" noProof="0" dirty="0"/>
              <a:t>Til dømes viss du vil samanlikne tre paragrafar eller lovverk.</a:t>
            </a:r>
            <a:br>
              <a:rPr lang="nn-NO" noProof="0" dirty="0"/>
            </a:br>
            <a:r>
              <a:rPr lang="nn-NO" noProof="0" dirty="0"/>
              <a:t>Eller viss du skal forklare gangen i ein prosess eller eit tilsyn som består av tre delar.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noProof="0" dirty="0"/>
          </a:p>
          <a:p>
            <a:pPr lvl="0"/>
            <a:endParaRPr lang="nn-NO" noProof="0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Når punkta er heile setningar, skal det vere stor bokstav i kvart punkt. </a:t>
            </a:r>
            <a:br>
              <a:rPr lang="nn-NO" noProof="0" dirty="0"/>
            </a:br>
            <a:r>
              <a:rPr lang="nn-NO" noProof="0" dirty="0"/>
              <a:t>Gje alle punkta same form og struktur.</a:t>
            </a:r>
          </a:p>
          <a:p>
            <a:pPr lvl="0"/>
            <a:endParaRPr lang="nn-NO" noProof="0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/>
              <a:t>Les meir om punktoppstillingar på Språkrådet.no.</a:t>
            </a:r>
          </a:p>
          <a:p>
            <a:pPr lvl="0"/>
            <a:endParaRPr lang="nn-NO" noProof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4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side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bilete som dekker heile skjermen.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 og/eller eigar av biletet skriv du i tekstfeltet nedst på malsida.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/>
              <a:t>Her skriv du fotograf og/eller eigar av biletet.</a:t>
            </a:r>
            <a:endParaRPr lang="nn-NO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260773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ståande bilete 1.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ståande bilete 2.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2793276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1.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2.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ståande bilete.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3359712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1.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3.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2.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4.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</p:spTree>
    <p:extLst>
      <p:ext uri="{BB962C8B-B14F-4D97-AF65-F5344CB8AC3E}">
        <p14:creationId xmlns:p14="http://schemas.microsoft.com/office/powerpoint/2010/main" val="1887696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n-lt"/>
              </a:defRPr>
            </a:lvl1pPr>
          </a:lstStyle>
          <a:p>
            <a:r>
              <a:rPr lang="nn-NO" noProof="0" dirty="0"/>
              <a:t>Klikk på ikonet for å setje inn video som ligg lagra på datamaskina.</a:t>
            </a:r>
            <a:br>
              <a:rPr lang="nn-NO" noProof="0" dirty="0"/>
            </a:br>
            <a:r>
              <a:rPr lang="nn-NO" noProof="0" dirty="0"/>
              <a:t>Videoar frå nettet kan ikkje setjast inn.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NB. Når du set inn video i presentasjon, vert fila veldig stor.</a:t>
            </a: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Det er lurt at både presentasjon og </a:t>
            </a:r>
            <a:r>
              <a:rPr lang="nn-NO" noProof="0" dirty="0" err="1"/>
              <a:t>videofil</a:t>
            </a:r>
            <a:r>
              <a:rPr lang="nn-NO" noProof="0" dirty="0"/>
              <a:t> ligg lagra på same datamaskin</a:t>
            </a:r>
            <a:br>
              <a:rPr lang="nn-NO" noProof="0" dirty="0"/>
            </a:br>
            <a:r>
              <a:rPr lang="nn-NO" noProof="0" dirty="0"/>
              <a:t> som presentasjonen skal spelast av på.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Last eventuelt presentasjonen over frå minnepinne til maskin.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Viss ikkje kan avspelinga gå veldig treigt eller hakke.</a:t>
            </a:r>
          </a:p>
          <a:p>
            <a:endParaRPr lang="nn-NO" noProof="0" dirty="0"/>
          </a:p>
        </p:txBody>
      </p:sp>
    </p:spTree>
    <p:extLst>
      <p:ext uri="{BB962C8B-B14F-4D97-AF65-F5344CB8AC3E}">
        <p14:creationId xmlns:p14="http://schemas.microsoft.com/office/powerpoint/2010/main" val="1926033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an seksjo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8A7C0F5-1A08-4628-9759-53EAFF79540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07524241"/>
              </p:ext>
            </p:extLst>
          </p:nvPr>
        </p:nvGraphicFramePr>
        <p:xfrm>
          <a:off x="301625" y="214610"/>
          <a:ext cx="11588749" cy="619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3406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11FD0BF-FAAF-4897-93DF-D0B00ABD5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755AF70-D81A-44C1-B559-6580F2980B49}"/>
              </a:ext>
            </a:extLst>
          </p:cNvPr>
          <p:cNvSpPr txBox="1"/>
          <p:nvPr userDrawn="1"/>
        </p:nvSpPr>
        <p:spPr>
          <a:xfrm>
            <a:off x="1416483" y="6072055"/>
            <a:ext cx="145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noProof="0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avdelingar og seksjonar</a:t>
            </a:r>
          </a:p>
        </p:txBody>
      </p:sp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CC0D6E12-02C3-40A0-AC9B-5EAEE42C3120}"/>
              </a:ext>
            </a:extLst>
          </p:cNvPr>
          <p:cNvCxnSpPr>
            <a:cxnSpLocks/>
          </p:cNvCxnSpPr>
          <p:nvPr userDrawn="1"/>
        </p:nvCxnSpPr>
        <p:spPr>
          <a:xfrm>
            <a:off x="3071815" y="6175612"/>
            <a:ext cx="8037066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9B40C56B-05BB-475F-8E5A-13149316FDA6}"/>
              </a:ext>
            </a:extLst>
          </p:cNvPr>
          <p:cNvCxnSpPr>
            <a:cxnSpLocks/>
          </p:cNvCxnSpPr>
          <p:nvPr userDrawn="1"/>
        </p:nvCxnSpPr>
        <p:spPr>
          <a:xfrm flipV="1">
            <a:off x="643638" y="2122879"/>
            <a:ext cx="0" cy="3875585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DC01CA18-7061-4A00-8DFB-F2D24EDE6DA1}"/>
              </a:ext>
            </a:extLst>
          </p:cNvPr>
          <p:cNvCxnSpPr>
            <a:cxnSpLocks/>
          </p:cNvCxnSpPr>
          <p:nvPr userDrawn="1"/>
        </p:nvCxnSpPr>
        <p:spPr>
          <a:xfrm flipV="1">
            <a:off x="673839" y="6187471"/>
            <a:ext cx="592368" cy="7694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4417D52-51C9-4726-B690-F70EB9F6655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CA72B0F-0B6D-4940-84F9-C4327226F03B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65997F6-170A-4322-BCE3-1D9D100B314C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57E35CC-58BA-4E57-8A6D-63A1968BBF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F53C766-2D5F-4112-A8E1-3415AEB352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03628508"/>
              </p:ext>
            </p:extLst>
          </p:nvPr>
        </p:nvGraphicFramePr>
        <p:xfrm>
          <a:off x="792711" y="441902"/>
          <a:ext cx="10606578" cy="5503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7434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D1A141D-BC8A-4631-ADD3-2E4A6C40515D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2B65355-1184-422B-972B-1DC01BF35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7" name="Grafikk 6" descr="Radiomikrofon">
            <a:extLst>
              <a:ext uri="{FF2B5EF4-FFF2-40B4-BE49-F238E27FC236}">
                <a16:creationId xmlns:a16="http://schemas.microsoft.com/office/drawing/2014/main" id="{089C921C-D0E0-4578-BBEC-42AF5CA29A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964" y="4444139"/>
            <a:ext cx="1338072" cy="1338072"/>
          </a:xfrm>
          <a:prstGeom prst="rect">
            <a:avLst/>
          </a:prstGeom>
        </p:spPr>
      </p:pic>
      <p:pic>
        <p:nvPicPr>
          <p:cNvPr id="9" name="Grafikk 8" descr="Lukk">
            <a:extLst>
              <a:ext uri="{FF2B5EF4-FFF2-40B4-BE49-F238E27FC236}">
                <a16:creationId xmlns:a16="http://schemas.microsoft.com/office/drawing/2014/main" id="{33AD0818-407C-47E8-8BD1-2EEAB6A20C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1705" y="4458880"/>
            <a:ext cx="1308590" cy="1308590"/>
          </a:xfrm>
          <a:prstGeom prst="rect">
            <a:avLst/>
          </a:prstGeom>
        </p:spPr>
      </p:pic>
      <p:sp>
        <p:nvSpPr>
          <p:cNvPr id="12" name="Plassholder for tekst 4">
            <a:extLst>
              <a:ext uri="{FF2B5EF4-FFF2-40B4-BE49-F238E27FC236}">
                <a16:creationId xmlns:a16="http://schemas.microsoft.com/office/drawing/2014/main" id="{6684CEEE-41CB-4636-B6B8-05397ED31C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992" y="1243899"/>
            <a:ext cx="9272016" cy="2576997"/>
          </a:xfrm>
          <a:prstGeom prst="rect">
            <a:avLst/>
          </a:prstGeom>
          <a:effectLst/>
        </p:spPr>
        <p:txBody>
          <a:bodyPr anchor="b"/>
          <a:lstStyle>
            <a:lvl1pPr marL="0" indent="0" algn="ctr">
              <a:buNone/>
              <a:defRPr sz="360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Her kan du t.d. skrive: Vi testar no lyd. Ver venleg og skru av mikrofonen din når du ikkje har ordet.</a:t>
            </a:r>
          </a:p>
        </p:txBody>
      </p:sp>
    </p:spTree>
    <p:extLst>
      <p:ext uri="{BB962C8B-B14F-4D97-AF65-F5344CB8AC3E}">
        <p14:creationId xmlns:p14="http://schemas.microsoft.com/office/powerpoint/2010/main" val="3171103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FD9D1D-F9A7-4FCE-BBB1-98CCE9A97DFF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B20574A-9FB5-4848-A3D9-625AD62C7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536D7B3-D7EC-4C54-B7AC-7FA6DAB5BCA9}"/>
              </a:ext>
            </a:extLst>
          </p:cNvPr>
          <p:cNvSpPr txBox="1"/>
          <p:nvPr userDrawn="1"/>
        </p:nvSpPr>
        <p:spPr>
          <a:xfrm>
            <a:off x="3261360" y="2967335"/>
            <a:ext cx="566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5400" noProof="0" dirty="0"/>
              <a:t>Pause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343150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og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904BEF1-1CD8-A743-811D-73148A23A0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1999" cy="1412877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98A13C4-60F2-4DE4-8055-524B09DEBE6E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6D23FF3-893C-4FA7-B9E7-1DC10D9BE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F1B687-ADE6-458B-815C-CDE4540EEA82}"/>
              </a:ext>
            </a:extLst>
          </p:cNvPr>
          <p:cNvSpPr txBox="1"/>
          <p:nvPr userDrawn="1"/>
        </p:nvSpPr>
        <p:spPr>
          <a:xfrm>
            <a:off x="3261360" y="2967335"/>
            <a:ext cx="566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5400" noProof="0" dirty="0"/>
              <a:t>Spørsmål?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42835744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38B21585-DEB5-4737-A3BA-54AF1A3EE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4156"/>
          <a:stretch/>
        </p:blipFill>
        <p:spPr>
          <a:xfrm>
            <a:off x="1517377" y="89667"/>
            <a:ext cx="9157245" cy="661588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C405091-43F2-4647-B984-EC2D3EB2438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251463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CF71E403-D4D5-4188-A8E9-21C7D241C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4069"/>
          <a:stretch/>
        </p:blipFill>
        <p:spPr>
          <a:xfrm>
            <a:off x="1558221" y="147472"/>
            <a:ext cx="9075558" cy="656305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74EE01E-A29C-4CEA-8E8B-619600292064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3013932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her kan du skrive eitt eller fleire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t.d. stilling/avdeling (liten forbokstav)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 dirty="0"/>
              <a:t>Klikk her for å setje inn ein avsluttande tekst.</a:t>
            </a:r>
            <a:br>
              <a:rPr lang="nn-NO" noProof="0" dirty="0"/>
            </a:br>
            <a:r>
              <a:rPr lang="nn-NO" noProof="0" dirty="0"/>
              <a:t> </a:t>
            </a:r>
            <a:br>
              <a:rPr lang="nn-NO" noProof="0" dirty="0"/>
            </a:br>
            <a:r>
              <a:rPr lang="nn-NO" noProof="0" dirty="0"/>
              <a:t>Til dømes ein kort oppsummering, nyttige lenkjer, hugseliste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5539482-80DF-4B2A-81D4-5BE4072EC6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5087" y="4590811"/>
            <a:ext cx="3882127" cy="117601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EE362B7-3455-4AB0-88FD-AF5C8EB7FF7E}"/>
              </a:ext>
            </a:extLst>
          </p:cNvPr>
          <p:cNvSpPr txBox="1"/>
          <p:nvPr userDrawn="1"/>
        </p:nvSpPr>
        <p:spPr>
          <a:xfrm>
            <a:off x="963533" y="5641859"/>
            <a:ext cx="3998070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1000" b="1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Abonner på nyhende </a:t>
            </a:r>
            <a:r>
              <a:rPr lang="nn-NO" sz="1000" b="0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her kan du skrive eitt eller fleire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t.d. stilling/avdeling (liten forbokstav)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 dirty="0"/>
              <a:t>Klikk her for å setje inn ein avsluttande tekst.</a:t>
            </a:r>
            <a:br>
              <a:rPr lang="nn-NO" noProof="0" dirty="0"/>
            </a:br>
            <a:r>
              <a:rPr lang="nn-NO" noProof="0" dirty="0"/>
              <a:t> </a:t>
            </a:r>
            <a:br>
              <a:rPr lang="nn-NO" noProof="0" dirty="0"/>
            </a:br>
            <a:r>
              <a:rPr lang="nn-NO" noProof="0" dirty="0"/>
              <a:t>Til dømes ein kort oppsummering, nyttige lenkjer, hugseliste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E7DC5D5-74A9-4E23-A5B5-93A2DEDA80FC}"/>
              </a:ext>
            </a:extLst>
          </p:cNvPr>
          <p:cNvSpPr txBox="1"/>
          <p:nvPr userDrawn="1"/>
        </p:nvSpPr>
        <p:spPr>
          <a:xfrm>
            <a:off x="963533" y="5641859"/>
            <a:ext cx="3773389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1000" b="1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Abonner på nyhende </a:t>
            </a:r>
            <a:r>
              <a:rPr lang="nn-NO" sz="1000" b="0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4422B4DA-82E5-4374-B8A5-FBE006CA7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5087" y="4590811"/>
            <a:ext cx="3882127" cy="11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42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her kan du skrive eitt eller fleire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t.d. stilling/avdeling (liten forbokstav)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Klikk her for å setje inn ein avsluttande tekst.</a:t>
            </a:r>
            <a:br>
              <a:rPr lang="nn-NO" noProof="0"/>
            </a:br>
            <a:r>
              <a:rPr lang="nn-NO" noProof="0"/>
              <a:t> </a:t>
            </a:r>
            <a:br>
              <a:rPr lang="nn-NO" noProof="0"/>
            </a:br>
            <a:r>
              <a:rPr lang="nn-NO" noProof="0"/>
              <a:t>Til dømes ein kort oppsummering, nyttige lenkjer, hugseliste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/>
              <a:t>Klikk på ikonet for å setje inn bilete som passar til den avsluttande sida di. </a:t>
            </a:r>
            <a:br>
              <a:rPr lang="nn-NO" noProof="0"/>
            </a:br>
            <a:br>
              <a:rPr lang="nn-NO" noProof="0"/>
            </a:br>
            <a:endParaRPr lang="nn-NO" noProof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n-NO" noProof="0"/>
            </a:br>
            <a:r>
              <a:rPr lang="nn-NO" noProof="0"/>
              <a:t>Har du ikkje bilete som passar til tema, kan du bruke ei malside utan bilete. </a:t>
            </a:r>
          </a:p>
          <a:p>
            <a:endParaRPr lang="nn-NO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t="11944" r="-1077" b="14626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n-NO" noProof="0"/>
              <a:t>Foto: Her skriv du fotograf(ane) og/eller eigar(ane) av bileta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51128817-379A-416F-AF14-F693115875F8}"/>
              </a:ext>
            </a:extLst>
          </p:cNvPr>
          <p:cNvSpPr txBox="1"/>
          <p:nvPr userDrawn="1"/>
        </p:nvSpPr>
        <p:spPr>
          <a:xfrm>
            <a:off x="963533" y="5641859"/>
            <a:ext cx="3882128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Abonner på nyhende </a:t>
            </a:r>
            <a:r>
              <a:rPr lang="nn-NO" sz="1000" b="0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Bilde 7">
            <a:extLst>
              <a:ext uri="{FF2B5EF4-FFF2-40B4-BE49-F238E27FC236}">
                <a16:creationId xmlns:a16="http://schemas.microsoft.com/office/drawing/2014/main" id="{D99640F7-FAED-42EF-A1F3-270D35A131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5087" y="4590811"/>
            <a:ext cx="3882127" cy="11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43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n-NO" noProof="0"/>
              <a:t>Klikk på ikonet i midten for å setje inn eit bilete på siste sida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Klikk her for å sette inn en avsluttende tekst.</a:t>
            </a:r>
            <a:br>
              <a:rPr lang="nn-NO" noProof="0"/>
            </a:br>
            <a:r>
              <a:rPr lang="nn-NO" noProof="0"/>
              <a:t> </a:t>
            </a:r>
            <a:br>
              <a:rPr lang="nn-NO" noProof="0"/>
            </a:br>
            <a:r>
              <a:rPr lang="nn-NO" noProof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t.d.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1000" b="1" i="0" noProof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</a:br>
            <a:endParaRPr lang="nn-NO" sz="300" i="0" kern="120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i="0" kern="1200" noProof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n-NO" noProof="0"/>
              <a:t>Foto: Her skriv du fotograf(ane) og/eller eigar(ane) av bileta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7B1C0364-2969-4DA8-A8E9-042B4C81D2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1989" y="5343436"/>
            <a:ext cx="4796898" cy="14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6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13EAE6-8F14-AFE0-FE6D-31AF914DC356}"/>
              </a:ext>
            </a:extLst>
          </p:cNvPr>
          <p:cNvSpPr/>
          <p:nvPr userDrawn="1"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2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B5E0B2F7-6A5E-4124-3E81-746A27CB5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92702"/>
            <a:ext cx="10515601" cy="211578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76BB464-897B-7956-27D6-7F7A7AAD4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200560"/>
            <a:ext cx="10515601" cy="13855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82D8A65C-27B9-71CD-2212-447D8522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91A02549-FAF4-3338-3500-89535700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6E79B40D-31F9-6AAE-8F4C-65929B28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690D88-D319-1558-3938-3EC8A249D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649739"/>
            <a:ext cx="2651675" cy="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6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30DA7-9335-4E46-9D83-420FC8BE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CC9872-E4D6-4729-80A2-7FA451248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566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4C5C33-0EC6-416F-9FED-B905746D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E329F5-FA29-4C37-A90C-58A8BB5A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4DB3E-5BB2-449A-836D-41ECA9D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012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DA141D-09FA-F965-7243-DD3F0F4BA777}"/>
              </a:ext>
            </a:extLst>
          </p:cNvPr>
          <p:cNvSpPr/>
          <p:nvPr userDrawn="1"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2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080625E3-FF25-9096-1643-4289EEF6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D2E7961A-CE40-4B02-F1EA-3F78E9508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99669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04283130-635C-19EA-A45D-ED2882DF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53A33968-841E-F946-A8EB-D0BD72C0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647344A-DF40-3E14-EF80-99B1103F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DB2BFB-91ED-DE78-5F93-08C15C42D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789733"/>
            <a:ext cx="1501753" cy="3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6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og ENER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518BFF7-683C-DC46-B39A-D44E9E85E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604"/>
            <a:ext cx="12192000" cy="1433479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FFB490-A0CF-49D4-8077-470CDBD4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6BB0B-C5F9-4A85-A411-E471F454B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7532E-3195-4ACC-86DC-E80302843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F47C6B-B370-4C90-9024-AE409FC2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C0D8A6-DB8D-4804-96E0-E4C863F9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4FA741-8081-4331-A638-192B777F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88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9A8A7-6FE4-4DE0-B7AF-582FB71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08D989-E242-4369-936D-63DF837E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A7E22A-E1CB-4C22-9E6C-B495F5FB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8D5030-0534-4B66-97ED-8F27E3AC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DC1207-99F2-4870-9FC0-404BEE62E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2C29777-B62C-40C2-82A1-39E336EA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4FBCCE-9547-42CE-B859-3D0BA2C9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D93BC5-9A96-442F-94F8-7BC7B4E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729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E97353-65B1-45D8-A4A1-9F999D7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F752D4-D5C1-4D83-A1B0-D4434A9E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89A836-AE22-48B2-9FDE-A2E01D9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8F98E1-A198-4A85-A1A8-21B230C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931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5E71CAA-387C-408D-AAB9-5A3648D1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3FCBA4-A28C-462F-919D-93245657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C3F32E-D2E4-488F-82C3-9767AE87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104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373A2-8227-45DE-A8C5-70102339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4FB4E-2108-4131-846B-367FEFC3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024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0D9D36-EE8F-45DE-9B91-9D9074555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32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B524CA-745F-4AC4-89A5-11412CA1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08DFA5-DCEB-413C-B6DA-7EE03E9A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D4325A-F722-4DCD-8530-C3211F5A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9073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7F5C5-84A2-452D-A4F4-18E32522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B7D057-224F-4DB6-AC96-7117AE1C3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32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564CCD-795B-454B-AB0A-D114F9E7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3FC0AB-8656-40E4-858B-E1B34FB5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DEBF97-1FC0-4D5B-85FD-B421103F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D3E6DAC-CCCF-4CE2-8091-8CD81CA6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42753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34198-4568-488A-88BD-EEE42095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D93029-CD10-450F-B4B1-31547DB5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D4D657-277E-430F-AD81-03D6A935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AA2AE-3FE1-4D65-9C63-D2F1A5FC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F7687-F855-4031-93D1-879D49FA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74479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7B7BD8-5887-4FF4-B567-EBDCF8FF5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24D446-5067-4070-9143-D3CBF006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24792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3781F3-6661-475A-8536-46928C32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AD5D99-365A-47E3-8D37-E8EDE300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ECA96E-82E9-4C13-BD84-9E9C0908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16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-1"/>
            <a:ext cx="12192000" cy="6057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A6E-506E-C449-897F-F382653A532B}" type="datetime1">
              <a:rPr lang="nb-NO" smtClean="0"/>
              <a:t>13.02.2024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A63D257-CC7B-3F48-A358-8BE06DC3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76D1C8D4-22DD-274E-9D1B-3FEBDABC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0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38.emf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BF0E95F-56BD-804D-85FC-1942D0D9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8" y="295469"/>
            <a:ext cx="10153651" cy="68560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b-NO" noProof="0" dirty="0"/>
              <a:t>Klikk for å redigere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1F666E-1E7F-4445-B72A-FA80E5208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149" y="1412879"/>
            <a:ext cx="10164763" cy="4498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nb-NO" noProof="0" dirty="0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FEE1F8-60B7-0545-862C-1B03D1E13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87069" y="6420061"/>
            <a:ext cx="2066730" cy="1424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11C24-D51B-E243-B43F-E5BB372B2132}" type="datetime1">
              <a:rPr lang="nb-NO" smtClean="0"/>
              <a:t>13.02.2024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785288-01D2-3849-BF28-CA48ADBB3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973" y="6420061"/>
            <a:ext cx="6526176" cy="1424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/>
              <a:t>Sett inn  navnet på presentasjonen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4673A0-B9CD-4A42-99EA-8144B5DBD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0127" y="6420061"/>
            <a:ext cx="556182" cy="1424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0BE5B-82D4-7B45-B621-F2930689C3E2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D0E3B3F-98C2-D142-8A09-F609529E4E2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73" y="6218339"/>
            <a:ext cx="1491772" cy="462240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A85F36DB-C605-7241-A5F1-E39B21B03E75}"/>
              </a:ext>
            </a:extLst>
          </p:cNvPr>
          <p:cNvCxnSpPr>
            <a:cxnSpLocks/>
          </p:cNvCxnSpPr>
          <p:nvPr userDrawn="1"/>
        </p:nvCxnSpPr>
        <p:spPr>
          <a:xfrm>
            <a:off x="0" y="60579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3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9" r:id="rId2"/>
    <p:sldLayoutId id="2147483657" r:id="rId3"/>
    <p:sldLayoutId id="2147483674" r:id="rId4"/>
    <p:sldLayoutId id="2147483679" r:id="rId5"/>
    <p:sldLayoutId id="2147483660" r:id="rId6"/>
    <p:sldLayoutId id="2147483676" r:id="rId7"/>
    <p:sldLayoutId id="2147483678" r:id="rId8"/>
    <p:sldLayoutId id="2147483649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50" r:id="rId15"/>
    <p:sldLayoutId id="2147483671" r:id="rId16"/>
    <p:sldLayoutId id="2147483672" r:id="rId17"/>
    <p:sldLayoutId id="2147483680" r:id="rId18"/>
    <p:sldLayoutId id="2147483652" r:id="rId19"/>
    <p:sldLayoutId id="2147483653" r:id="rId20"/>
    <p:sldLayoutId id="2147483654" r:id="rId21"/>
    <p:sldLayoutId id="2147483661" r:id="rId22"/>
    <p:sldLayoutId id="2147483663" r:id="rId23"/>
    <p:sldLayoutId id="2147483665" r:id="rId24"/>
    <p:sldLayoutId id="2147483681" r:id="rId25"/>
    <p:sldLayoutId id="2147483664" r:id="rId26"/>
    <p:sldLayoutId id="2147483662" r:id="rId27"/>
    <p:sldLayoutId id="2147483655" r:id="rId28"/>
    <p:sldLayoutId id="2147483656" r:id="rId29"/>
    <p:sldLayoutId id="2147483673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953" userDrawn="1">
          <p15:clr>
            <a:srgbClr val="F26B43"/>
          </p15:clr>
        </p15:guide>
        <p15:guide id="3" pos="752" userDrawn="1">
          <p15:clr>
            <a:srgbClr val="F26B43"/>
          </p15:clr>
        </p15:guide>
        <p15:guide id="4" pos="7159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pos="3809" userDrawn="1">
          <p15:clr>
            <a:srgbClr val="F26B43"/>
          </p15:clr>
        </p15:guide>
        <p15:guide id="9" pos="4099" userDrawn="1">
          <p15:clr>
            <a:srgbClr val="F26B43"/>
          </p15:clr>
        </p15:guide>
        <p15:guide id="10" orient="horz" pos="181" userDrawn="1">
          <p15:clr>
            <a:srgbClr val="F26B43"/>
          </p15:clr>
        </p15:guide>
        <p15:guide id="11" orient="horz" pos="6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3B3E75E-2741-44D0-A59D-CE517F62942A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6390C31-2FDB-4F0F-9A34-71F2A5E9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148BFB-E633-4D94-BACF-7268B29C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1620F2-F337-4AA8-A484-6EFDE69D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6F4E6-30AC-47DF-AACB-6B620CCC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E93409-E736-42E8-A73A-F269D95F7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679C2BAC-0421-0EA2-0311-646685AE67B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89733"/>
            <a:ext cx="1378079" cy="3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3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2400" kern="1200">
          <a:solidFill>
            <a:srgbClr val="003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2000" kern="1200">
          <a:solidFill>
            <a:srgbClr val="003B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04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pos="257">
          <p15:clr>
            <a:srgbClr val="F26B43"/>
          </p15:clr>
        </p15:guide>
        <p15:guide id="3" pos="665">
          <p15:clr>
            <a:srgbClr val="547EBF"/>
          </p15:clr>
        </p15:guide>
        <p15:guide id="4" orient="horz" pos="3974">
          <p15:clr>
            <a:srgbClr val="547EBF"/>
          </p15:clr>
        </p15:guide>
        <p15:guide id="5" pos="7015">
          <p15:clr>
            <a:srgbClr val="547EBF"/>
          </p15:clr>
        </p15:guide>
        <p15:guide id="6" orient="horz" pos="232">
          <p15:clr>
            <a:srgbClr val="F26B43"/>
          </p15:clr>
        </p15:guide>
        <p15:guide id="7" pos="7423">
          <p15:clr>
            <a:srgbClr val="F26B43"/>
          </p15:clr>
        </p15:guide>
        <p15:guide id="8" pos="7106">
          <p15:clr>
            <a:srgbClr val="F26B43"/>
          </p15:clr>
        </p15:guide>
        <p15:guide id="9" pos="3840">
          <p15:clr>
            <a:srgbClr val="FDE53C"/>
          </p15:clr>
        </p15:guide>
        <p15:guide id="11" orient="horz" pos="55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pos="2774">
          <p15:clr>
            <a:srgbClr val="F26B43"/>
          </p15:clr>
        </p15:guide>
        <p15:guide id="14" pos="4906">
          <p15:clr>
            <a:srgbClr val="F26B43"/>
          </p15:clr>
        </p15:guide>
        <p15:guide id="15" orient="horz" pos="2092">
          <p15:clr>
            <a:srgbClr val="F26B43"/>
          </p15:clr>
        </p15:guide>
        <p15:guide id="16" orient="horz" pos="27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6390C31-2FDB-4F0F-9A34-71F2A5E9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148BFB-E633-4D94-BACF-7268B29C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1620F2-F337-4AA8-A484-6EFDE69D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583DEDF-007E-439E-B245-CB326C4BBF91}" type="datetimeFigureOut">
              <a:rPr lang="nb-NO" smtClean="0"/>
              <a:pPr/>
              <a:t>13.02.2024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6F4E6-30AC-47DF-AACB-6B620CCC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E93409-E736-42E8-A73A-F269D95F7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8373BC-2ED0-AC3F-C7C9-1EEFB26B90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4293" y="5789733"/>
            <a:ext cx="1501754" cy="3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3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2400" kern="1200">
          <a:solidFill>
            <a:srgbClr val="003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2000" kern="1200">
          <a:solidFill>
            <a:srgbClr val="003B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vl.com/" TargetMode="External"/><Relationship Id="rId2" Type="http://schemas.openxmlformats.org/officeDocument/2006/relationships/hyperlink" Target="https://www.oppikrim.no/nn/nyhende/2023/12/kreativt-samarbeid-i-fengsel-lofter-innsette-si-larin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adlet.com/breivikpaal/normalitet" TargetMode="Externa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4CDEF83-C37B-C47E-D4F4-3022E023BD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E16B-463B-4D9A-B532-D4D0B4862104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13.02.2024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B45F51-A60C-C524-2E35-8180189EE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4400" dirty="0"/>
              <a:t>Skolen – innenfor rammene av kriminalomsorgen – sin rolle som normalitetsarena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A6506D-BC33-03ED-E0D5-CBCD6747F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Beate Børja, seksjonsleder, Akershus fylkeskommune</a:t>
            </a:r>
          </a:p>
          <a:p>
            <a:r>
              <a:rPr lang="nb-NO" dirty="0"/>
              <a:t>Oddvar Haaland, rektor, Mandal videregående skole</a:t>
            </a:r>
          </a:p>
          <a:p>
            <a:r>
              <a:rPr lang="nb-NO" dirty="0"/>
              <a:t>Linn Skjønnhaug Forbord, områdeleder, Hønefoss videregående skole</a:t>
            </a:r>
          </a:p>
        </p:txBody>
      </p:sp>
    </p:spTree>
    <p:extLst>
      <p:ext uri="{BB962C8B-B14F-4D97-AF65-F5344CB8AC3E}">
        <p14:creationId xmlns:p14="http://schemas.microsoft.com/office/powerpoint/2010/main" val="123781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1D075C-30F9-4E3C-ABC1-6E27F4FC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i="0" dirty="0">
                <a:solidFill>
                  <a:srgbClr val="333333"/>
                </a:solidFill>
                <a:effectLst/>
                <a:latin typeface="Mark Pro"/>
              </a:rPr>
              <a:t>Nordisk Netværk for Voksnes Læring – NVL</a:t>
            </a:r>
            <a:br>
              <a:rPr lang="da-DK" b="1" i="0" dirty="0">
                <a:solidFill>
                  <a:srgbClr val="333333"/>
                </a:solidFill>
                <a:effectLst/>
                <a:latin typeface="Mark Pro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4EE8B1-5884-4995-AF56-76FA81516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To deltakere fra hvert nordiske land</a:t>
            </a:r>
          </a:p>
          <a:p>
            <a:r>
              <a:rPr lang="nb-NO" dirty="0"/>
              <a:t>Samarbeidet i 2 år om opplæring</a:t>
            </a:r>
          </a:p>
          <a:p>
            <a:r>
              <a:rPr lang="nb-NO" dirty="0"/>
              <a:t>Skole og verksdrift</a:t>
            </a:r>
          </a:p>
          <a:p>
            <a:r>
              <a:rPr lang="nb-NO" dirty="0"/>
              <a:t>Ulike modeller i </a:t>
            </a:r>
            <a:r>
              <a:rPr lang="nb-NO" dirty="0" err="1"/>
              <a:t>norden</a:t>
            </a:r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innendørs, scenebilde, møbler, stol&#10;&#10;Automatisk generert beskrivelse">
            <a:extLst>
              <a:ext uri="{FF2B5EF4-FFF2-40B4-BE49-F238E27FC236}">
                <a16:creationId xmlns:a16="http://schemas.microsoft.com/office/drawing/2014/main" id="{39E7355B-ECC4-BEF0-89E2-077201DF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319" y="1905028"/>
            <a:ext cx="5085279" cy="38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0E8FF2-00C6-FBDF-8E75-2E5D4ED9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Folder til alle fengsel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8E1E0F-A078-7069-7C24-E76C15D92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Nettverket har laget en folder til bruk i alle fengsel </a:t>
            </a:r>
          </a:p>
          <a:p>
            <a:r>
              <a:rPr lang="nb-NO" dirty="0"/>
              <a:t>Nettadresse: </a:t>
            </a:r>
            <a:r>
              <a:rPr lang="nb-NO" dirty="0" err="1"/>
              <a:t>www</a:t>
            </a:r>
            <a:r>
              <a:rPr lang="nb-NO" dirty="0"/>
              <a:t>: </a:t>
            </a:r>
            <a:r>
              <a:rPr lang="nb-NO" b="0" i="0" dirty="0">
                <a:effectLst/>
                <a:latin typeface="Calibri" panose="020F0502020204030204" pitchFamily="34" charset="0"/>
                <a:hlinkClick r:id="rId2"/>
              </a:rPr>
              <a:t>https://www.oppikrim.no/nn/nyhende/2023/12/kreativt-samarbeid-i-fengsel-lofter-innsette-si-laring/</a:t>
            </a:r>
            <a:endParaRPr lang="nb-NO" dirty="0"/>
          </a:p>
          <a:p>
            <a:r>
              <a:rPr lang="nb-NO" dirty="0"/>
              <a:t>En større publikasjon er lagt på </a:t>
            </a:r>
          </a:p>
          <a:p>
            <a:pPr lvl="1"/>
            <a:r>
              <a:rPr lang="nb-NO" dirty="0">
                <a:hlinkClick r:id="rId3"/>
              </a:rPr>
              <a:t>www.nvl.com</a:t>
            </a:r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klær, person, sky, himmel&#10;&#10;Automatisk generert beskrivelse">
            <a:extLst>
              <a:ext uri="{FF2B5EF4-FFF2-40B4-BE49-F238E27FC236}">
                <a16:creationId xmlns:a16="http://schemas.microsoft.com/office/drawing/2014/main" id="{25B1CD28-CC2A-242A-850A-CB9F2D593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151" y="2792224"/>
            <a:ext cx="4558972" cy="32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B98F67AD-66AF-3F24-4046-18EA93B1F4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207948"/>
              </p:ext>
            </p:extLst>
          </p:nvPr>
        </p:nvGraphicFramePr>
        <p:xfrm>
          <a:off x="1851301" y="211345"/>
          <a:ext cx="8236916" cy="582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330" imgH="3778206" progId="AcroExch.Document.DC">
                  <p:embed/>
                </p:oleObj>
              </mc:Choice>
              <mc:Fallback>
                <p:oleObj name="Acrobat Document" r:id="rId2" imgW="5346330" imgH="3778206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B98F67AD-66AF-3F24-4046-18EA93B1F4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1301" y="211345"/>
                        <a:ext cx="8236916" cy="5820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25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47B8-D9A5-9116-43ED-3E552785E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Skolen – innenfor rammene av kriminalomsorgen – sin rolle som  normalitetsarena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900C3-07C3-2085-24AE-395506D71D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err="1"/>
              <a:t>Oppikrim</a:t>
            </a:r>
            <a:r>
              <a:rPr lang="nb-NO" dirty="0"/>
              <a:t> 14.-15.februar</a:t>
            </a:r>
          </a:p>
        </p:txBody>
      </p:sp>
    </p:spTree>
    <p:extLst>
      <p:ext uri="{BB962C8B-B14F-4D97-AF65-F5344CB8AC3E}">
        <p14:creationId xmlns:p14="http://schemas.microsoft.com/office/powerpoint/2010/main" val="422629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0A2D8-E33D-1AFE-74B2-0F75FF55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normalt?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85B3C3-1C3D-F365-2F5D-FCFF7DBA28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Gå på skole</a:t>
            </a:r>
          </a:p>
          <a:p>
            <a:r>
              <a:rPr lang="nb-NO" dirty="0"/>
              <a:t>Ha en timeplan</a:t>
            </a:r>
          </a:p>
          <a:p>
            <a:r>
              <a:rPr lang="nb-NO" dirty="0"/>
              <a:t>Vurdering for læring</a:t>
            </a:r>
          </a:p>
          <a:p>
            <a:r>
              <a:rPr lang="nb-NO" dirty="0"/>
              <a:t>Medvirke i eget utdanningsløp</a:t>
            </a:r>
          </a:p>
          <a:p>
            <a:r>
              <a:rPr lang="nb-NO" dirty="0"/>
              <a:t>Ha tilgang til digitale hjelpemidler</a:t>
            </a:r>
          </a:p>
          <a:p>
            <a:r>
              <a:rPr lang="nb-NO" dirty="0"/>
              <a:t>Overordnet del av LP</a:t>
            </a:r>
          </a:p>
          <a:p>
            <a:r>
              <a:rPr lang="nb-NO" dirty="0"/>
              <a:t>Gå opp til eksamen</a:t>
            </a:r>
          </a:p>
          <a:p>
            <a:r>
              <a:rPr lang="nb-NO" dirty="0"/>
              <a:t>Bli RKV</a:t>
            </a:r>
          </a:p>
          <a:p>
            <a:r>
              <a:rPr lang="nb-NO" dirty="0"/>
              <a:t>Være privatist</a:t>
            </a:r>
          </a:p>
        </p:txBody>
      </p:sp>
      <p:pic>
        <p:nvPicPr>
          <p:cNvPr id="6" name="Plassholder for innhold 5" descr="Et bilde som inneholder klær, person, innendørs, sko">
            <a:extLst>
              <a:ext uri="{FF2B5EF4-FFF2-40B4-BE49-F238E27FC236}">
                <a16:creationId xmlns:a16="http://schemas.microsoft.com/office/drawing/2014/main" id="{08617022-E641-51BD-8084-83E28F518A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74" y="1163053"/>
            <a:ext cx="1648325" cy="1965158"/>
          </a:xfrm>
        </p:spPr>
      </p:pic>
      <p:pic>
        <p:nvPicPr>
          <p:cNvPr id="10" name="Bilde 9" descr="Et bilde som inneholder person, innendørs, mann, Albue&#10;&#10;Automatisk generert beskrivelse">
            <a:extLst>
              <a:ext uri="{FF2B5EF4-FFF2-40B4-BE49-F238E27FC236}">
                <a16:creationId xmlns:a16="http://schemas.microsoft.com/office/drawing/2014/main" id="{607D4A94-57AA-D8B9-9155-F890FD6D3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8450" y="1162150"/>
            <a:ext cx="2233645" cy="1965158"/>
          </a:xfrm>
          <a:prstGeom prst="rect">
            <a:avLst/>
          </a:prstGeom>
        </p:spPr>
      </p:pic>
      <p:pic>
        <p:nvPicPr>
          <p:cNvPr id="12" name="Bilde 11" descr="Et bilde som inneholder musikkinstrument, person, musikk, konsert">
            <a:extLst>
              <a:ext uri="{FF2B5EF4-FFF2-40B4-BE49-F238E27FC236}">
                <a16:creationId xmlns:a16="http://schemas.microsoft.com/office/drawing/2014/main" id="{D1839366-F82D-D874-5CD1-BCF837417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95" y="3553651"/>
            <a:ext cx="2221831" cy="2141296"/>
          </a:xfrm>
          <a:prstGeom prst="rect">
            <a:avLst/>
          </a:prstGeom>
        </p:spPr>
      </p:pic>
      <p:pic>
        <p:nvPicPr>
          <p:cNvPr id="14" name="Bilde 13" descr="Et bilde som inneholder tekst, juletre, jul&#10;&#10;Automatisk generert beskrivelse">
            <a:extLst>
              <a:ext uri="{FF2B5EF4-FFF2-40B4-BE49-F238E27FC236}">
                <a16:creationId xmlns:a16="http://schemas.microsoft.com/office/drawing/2014/main" id="{BCD8D438-E735-87B6-7B61-B030FCAB8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06" y="3553651"/>
            <a:ext cx="234615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3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A5C536-6EB1-8416-FFB8-F66F3B47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Noen refleksjoner om hvordan vi jobber med 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1A053E-F59D-5F12-E733-D008DBBDC2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KO- behov for kontroll</a:t>
            </a:r>
          </a:p>
          <a:p>
            <a:r>
              <a:rPr lang="nb-NO" dirty="0"/>
              <a:t>Importmodell</a:t>
            </a:r>
          </a:p>
          <a:p>
            <a:r>
              <a:rPr lang="nb-NO" dirty="0"/>
              <a:t>Et muntlig folkeferd</a:t>
            </a:r>
          </a:p>
          <a:p>
            <a:pPr marL="0" indent="0">
              <a:buNone/>
            </a:pPr>
            <a:r>
              <a:rPr lang="nb-NO" dirty="0"/>
              <a:t>		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7FB4B2-01EE-ECCB-632B-D1F88C4052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Tillit</a:t>
            </a:r>
          </a:p>
          <a:p>
            <a:r>
              <a:rPr lang="nb-NO" dirty="0"/>
              <a:t>Tilsyn- hva er egentlig greia?</a:t>
            </a:r>
          </a:p>
          <a:p>
            <a:r>
              <a:rPr lang="nb-NO" dirty="0"/>
              <a:t>Samarbeidsarenaer – mindre sårbart når vi jobber på systemnivå.</a:t>
            </a:r>
          </a:p>
          <a:p>
            <a:r>
              <a:rPr lang="nb-NO" dirty="0"/>
              <a:t>Fra å løpe etter til å bli premissleverandør… ikke helt, da</a:t>
            </a:r>
          </a:p>
          <a:p>
            <a:r>
              <a:rPr lang="nb-NO" dirty="0"/>
              <a:t>Når opplysningsarbeid blir etterspurt</a:t>
            </a:r>
          </a:p>
          <a:p>
            <a:r>
              <a:rPr lang="nb-NO" dirty="0"/>
              <a:t>Historien om pc på cella</a:t>
            </a:r>
          </a:p>
          <a:p>
            <a:r>
              <a:rPr lang="nb-NO" dirty="0"/>
              <a:t>Historien om de ansatte i KO</a:t>
            </a:r>
          </a:p>
        </p:txBody>
      </p:sp>
    </p:spTree>
    <p:extLst>
      <p:ext uri="{BB962C8B-B14F-4D97-AF65-F5344CB8AC3E}">
        <p14:creationId xmlns:p14="http://schemas.microsoft.com/office/powerpoint/2010/main" val="1311724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B74F3-B99D-317C-9AE6-A98C1996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 å få det til..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0447696-6181-04C0-A119-6ED29C6013EA}"/>
              </a:ext>
            </a:extLst>
          </p:cNvPr>
          <p:cNvGraphicFramePr/>
          <p:nvPr/>
        </p:nvGraphicFramePr>
        <p:xfrm>
          <a:off x="2032000" y="1828800"/>
          <a:ext cx="8128000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0554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4AD29AA-858A-8EEB-C88F-7D9D57F5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190" y="1122363"/>
            <a:ext cx="5127810" cy="2387600"/>
          </a:xfrm>
        </p:spPr>
        <p:txBody>
          <a:bodyPr anchor="b">
            <a:normAutofit/>
          </a:bodyPr>
          <a:lstStyle/>
          <a:p>
            <a:r>
              <a:rPr lang="nb-NO" sz="3100"/>
              <a:t>Skolen – innenfor rammene av kriminalomsorgen – sin rolle som normalitetsarena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F6D7B5C-5D46-D1DA-D6E2-A5027D459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289" y="3945693"/>
            <a:ext cx="5152663" cy="898526"/>
          </a:xfrm>
        </p:spPr>
        <p:txBody>
          <a:bodyPr>
            <a:normAutofit/>
          </a:bodyPr>
          <a:lstStyle/>
          <a:p>
            <a:r>
              <a:rPr lang="nb-NO" dirty="0"/>
              <a:t>Problemstillinger til drøftinger ved bordene: </a:t>
            </a:r>
          </a:p>
          <a:p>
            <a:r>
              <a:rPr lang="nb-NO" dirty="0">
                <a:hlinkClick r:id="rId2"/>
              </a:rPr>
              <a:t>https://padlet.com/breivikpaal/normalitet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mønster, kvadrat, piksel, design&#10;&#10;Automatisk generert beskrivelse">
            <a:extLst>
              <a:ext uri="{FF2B5EF4-FFF2-40B4-BE49-F238E27FC236}">
                <a16:creationId xmlns:a16="http://schemas.microsoft.com/office/drawing/2014/main" id="{F65FA0B2-0C00-6D21-05F8-A5E7AB623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804" y="0"/>
            <a:ext cx="5220000" cy="52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7AC226BD-A608-30EA-56BB-6556E87F9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</p:spPr>
        <p:txBody>
          <a:bodyPr/>
          <a:lstStyle/>
          <a:p>
            <a:pPr>
              <a:spcAft>
                <a:spcPts val="600"/>
              </a:spcAft>
            </a:pPr>
            <a:fld id="{20CAE16B-463B-4D9A-B532-D4D0B4862104}" type="datetime1">
              <a:rPr lang="nb-NO" smtClean="0"/>
              <a:pPr>
                <a:spcAft>
                  <a:spcPts val="600"/>
                </a:spcAft>
              </a:pPr>
              <a:t>13.02.2024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693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47B8-D9A5-9116-43ED-3E552785E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638" y="2710851"/>
            <a:ext cx="10515601" cy="1436298"/>
          </a:xfrm>
        </p:spPr>
        <p:txBody>
          <a:bodyPr>
            <a:normAutofit fontScale="90000"/>
          </a:bodyPr>
          <a:lstStyle/>
          <a:p>
            <a:r>
              <a:rPr lang="nb-NO" dirty="0"/>
              <a:t>Opplæring i kriminalomsorgen- normalitet innenfor murene</a:t>
            </a:r>
            <a:br>
              <a:rPr lang="nb-NO" dirty="0"/>
            </a:br>
            <a:r>
              <a:rPr lang="nb-NO" dirty="0"/>
              <a:t>			</a:t>
            </a:r>
            <a:r>
              <a:rPr lang="nb-NO" sz="2800" dirty="0"/>
              <a:t>Fra en byråkrats ståsted</a:t>
            </a:r>
            <a:br>
              <a:rPr lang="nb-NO" dirty="0"/>
            </a:br>
            <a:endParaRPr lang="nb-NO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900C3-07C3-2085-24AE-395506D71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772713"/>
            <a:ext cx="10515601" cy="1385593"/>
          </a:xfrm>
        </p:spPr>
        <p:txBody>
          <a:bodyPr>
            <a:normAutofit fontScale="55000" lnSpcReduction="20000"/>
          </a:bodyPr>
          <a:lstStyle/>
          <a:p>
            <a:endParaRPr lang="nb-NO" dirty="0"/>
          </a:p>
          <a:p>
            <a:r>
              <a:rPr lang="nb-NO" dirty="0"/>
              <a:t>Beate Børja</a:t>
            </a:r>
          </a:p>
          <a:p>
            <a:endParaRPr lang="nb-NO" dirty="0"/>
          </a:p>
          <a:p>
            <a:r>
              <a:rPr lang="nb-NO" dirty="0"/>
              <a:t>Seksjonsleder, virksomhetsoppfølging</a:t>
            </a:r>
          </a:p>
          <a:p>
            <a:r>
              <a:rPr lang="nb-NO" dirty="0"/>
              <a:t>Akershus fylkeskommune</a:t>
            </a:r>
          </a:p>
        </p:txBody>
      </p:sp>
    </p:spTree>
    <p:extLst>
      <p:ext uri="{BB962C8B-B14F-4D97-AF65-F5344CB8AC3E}">
        <p14:creationId xmlns:p14="http://schemas.microsoft.com/office/powerpoint/2010/main" val="241246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286FA5-AC93-0B34-1EEA-180896EA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Skolen som normalitetsarena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A931B4-7016-BFEC-B228-CA4E1E13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72"/>
            <a:ext cx="10515600" cy="4160520"/>
          </a:xfrm>
        </p:spPr>
        <p:txBody>
          <a:bodyPr>
            <a:normAutofit/>
          </a:bodyPr>
          <a:lstStyle/>
          <a:p>
            <a:r>
              <a:rPr lang="nb-NO" dirty="0"/>
              <a:t>Oppdraget, lovkrav om normalitet</a:t>
            </a:r>
          </a:p>
          <a:p>
            <a:r>
              <a:rPr lang="nb-NO" dirty="0"/>
              <a:t>Likhet, muligheter, fremtid</a:t>
            </a:r>
          </a:p>
          <a:p>
            <a:r>
              <a:rPr lang="nb-NO" dirty="0"/>
              <a:t>Importert tjeneste, samarbeid og behov</a:t>
            </a:r>
          </a:p>
          <a:p>
            <a:r>
              <a:rPr lang="nb-NO" dirty="0"/>
              <a:t>Transparent, tilsyn, bevissthet, lovverk</a:t>
            </a:r>
          </a:p>
          <a:p>
            <a:r>
              <a:rPr lang="nb-NO" dirty="0"/>
              <a:t>Forsvarlig system, formelt, dokumentasjon</a:t>
            </a:r>
          </a:p>
          <a:p>
            <a:r>
              <a:rPr lang="nb-NO" dirty="0"/>
              <a:t>Tillit, samsnakk, relasjon, sambruk og samarbeid</a:t>
            </a:r>
          </a:p>
          <a:p>
            <a:r>
              <a:rPr lang="nb-NO" dirty="0"/>
              <a:t>Institusjon vs. «normal tilværelse»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751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ED0768B2-3EC7-4C48-A26D-CC56A9F3E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211" y="3843596"/>
            <a:ext cx="10164763" cy="1021481"/>
          </a:xfrm>
        </p:spPr>
        <p:txBody>
          <a:bodyPr/>
          <a:lstStyle/>
          <a:p>
            <a:r>
              <a:rPr lang="nb-NO" b="1" dirty="0">
                <a:solidFill>
                  <a:schemeClr val="tx1"/>
                </a:solidFill>
              </a:rPr>
              <a:t>Mandal videregående skole</a:t>
            </a:r>
            <a:br>
              <a:rPr lang="nb-NO" b="1" dirty="0">
                <a:solidFill>
                  <a:schemeClr val="tx1"/>
                </a:solidFill>
              </a:rPr>
            </a:br>
            <a:br>
              <a:rPr lang="nb-NO" b="1" dirty="0">
                <a:solidFill>
                  <a:schemeClr val="tx1"/>
                </a:solidFill>
              </a:rPr>
            </a:br>
            <a:r>
              <a:rPr lang="nb-NO" b="1" dirty="0" err="1">
                <a:solidFill>
                  <a:schemeClr val="tx1"/>
                </a:solidFill>
              </a:rPr>
              <a:t>Skole</a:t>
            </a:r>
            <a:r>
              <a:rPr lang="nb-NO" b="1" dirty="0">
                <a:solidFill>
                  <a:schemeClr val="tx1"/>
                </a:solidFill>
              </a:rPr>
              <a:t> i fengsel</a:t>
            </a:r>
            <a:br>
              <a:rPr lang="nb-NO" b="1" dirty="0">
                <a:solidFill>
                  <a:schemeClr val="tx1"/>
                </a:solidFill>
              </a:rPr>
            </a:br>
            <a:r>
              <a:rPr lang="nb-NO" b="1" dirty="0">
                <a:solidFill>
                  <a:schemeClr val="tx1"/>
                </a:solidFill>
              </a:rPr>
              <a:t>Agder fengsel, Evje, Froland og Mandal</a:t>
            </a:r>
          </a:p>
        </p:txBody>
      </p:sp>
    </p:spTree>
    <p:extLst>
      <p:ext uri="{BB962C8B-B14F-4D97-AF65-F5344CB8AC3E}">
        <p14:creationId xmlns:p14="http://schemas.microsoft.com/office/powerpoint/2010/main" val="16090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D19004-5641-99B7-4555-B190CACC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Agder fengsel</a:t>
            </a:r>
          </a:p>
        </p:txBody>
      </p:sp>
      <p:pic>
        <p:nvPicPr>
          <p:cNvPr id="4" name="Bilde 4" descr="Et bilde som inneholder gress, utendørs, natur, fjell&#10;&#10;Automatisk generert beskrivelse">
            <a:extLst>
              <a:ext uri="{FF2B5EF4-FFF2-40B4-BE49-F238E27FC236}">
                <a16:creationId xmlns:a16="http://schemas.microsoft.com/office/drawing/2014/main" id="{E1853A78-A1E6-FF9B-4AD3-2192FEB4ED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r="14040"/>
          <a:stretch/>
        </p:blipFill>
        <p:spPr bwMode="auto">
          <a:xfrm>
            <a:off x="1200148" y="1126713"/>
            <a:ext cx="8640390" cy="485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AD2882F-DED6-44C2-AEF6-F1A50CD6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Agder fengsel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0953A06-45E3-4873-B816-417FDA9A7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Agder fengsel bygget i 2020</a:t>
            </a:r>
          </a:p>
          <a:p>
            <a:pPr lvl="1"/>
            <a:r>
              <a:rPr lang="nb-NO" dirty="0"/>
              <a:t>Avdeling Evje	30 soningsplasser, kvinner, åpen (bygget tidligere)</a:t>
            </a:r>
          </a:p>
          <a:p>
            <a:pPr lvl="2"/>
            <a:r>
              <a:rPr lang="nb-NO" dirty="0"/>
              <a:t>Setesdal </a:t>
            </a:r>
            <a:r>
              <a:rPr lang="nb-NO" dirty="0" err="1"/>
              <a:t>vgs</a:t>
            </a:r>
            <a:endParaRPr lang="nb-NO" dirty="0"/>
          </a:p>
          <a:p>
            <a:pPr lvl="1"/>
            <a:r>
              <a:rPr lang="nb-NO" dirty="0"/>
              <a:t>Avdeling Froland	200 soningsplasser, menn, høysikkerhet</a:t>
            </a:r>
          </a:p>
          <a:p>
            <a:pPr lvl="2"/>
            <a:r>
              <a:rPr lang="nb-NO" dirty="0"/>
              <a:t>Sam Eyde </a:t>
            </a:r>
            <a:r>
              <a:rPr lang="nb-NO" dirty="0" err="1"/>
              <a:t>vgs</a:t>
            </a:r>
            <a:endParaRPr lang="nb-NO" dirty="0"/>
          </a:p>
          <a:p>
            <a:pPr lvl="1"/>
            <a:r>
              <a:rPr lang="nb-NO" dirty="0"/>
              <a:t>Avdeling Mandal	100 soningsplasser, menn, høysikkerhet</a:t>
            </a:r>
          </a:p>
          <a:p>
            <a:pPr lvl="2"/>
            <a:r>
              <a:rPr lang="nb-NO" dirty="0"/>
              <a:t>Mandal </a:t>
            </a:r>
            <a:r>
              <a:rPr lang="nb-NO" dirty="0" err="1"/>
              <a:t>vgs</a:t>
            </a:r>
            <a:endParaRPr lang="nb-NO" dirty="0"/>
          </a:p>
          <a:p>
            <a:pPr lvl="1"/>
            <a:r>
              <a:rPr lang="nb-NO" dirty="0"/>
              <a:t>Oppfølgingsklasse i Kristiansand</a:t>
            </a:r>
          </a:p>
          <a:p>
            <a:pPr lvl="2"/>
            <a:r>
              <a:rPr lang="nb-NO" dirty="0"/>
              <a:t>Mandal </a:t>
            </a:r>
            <a:r>
              <a:rPr lang="nb-NO" dirty="0" err="1"/>
              <a:t>vgs</a:t>
            </a:r>
            <a:endParaRPr lang="nb-NO" dirty="0"/>
          </a:p>
          <a:p>
            <a:pPr lvl="2"/>
            <a:endParaRPr lang="nb-NO" dirty="0"/>
          </a:p>
          <a:p>
            <a:pPr marL="457200" lvl="1" indent="0">
              <a:buNone/>
            </a:pPr>
            <a:r>
              <a:rPr lang="nb-NO" dirty="0"/>
              <a:t>(fengsel i Kristiansand og Arendal ble lagt ned)</a:t>
            </a:r>
          </a:p>
        </p:txBody>
      </p:sp>
    </p:spTree>
    <p:extLst>
      <p:ext uri="{BB962C8B-B14F-4D97-AF65-F5344CB8AC3E}">
        <p14:creationId xmlns:p14="http://schemas.microsoft.com/office/powerpoint/2010/main" val="39338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83D455-52EF-4F96-AC1B-6F887555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Bygget opp en samarbeidskultur sammen med at nybyggene ble reist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1ACFF80-5C14-4802-AAC1-986C59741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49" y="1222513"/>
            <a:ext cx="10164763" cy="4689184"/>
          </a:xfrm>
        </p:spPr>
        <p:txBody>
          <a:bodyPr/>
          <a:lstStyle/>
          <a:p>
            <a:r>
              <a:rPr lang="nb-NO" dirty="0"/>
              <a:t>«Åpen dialog»</a:t>
            </a:r>
          </a:p>
          <a:p>
            <a:r>
              <a:rPr lang="nb-NO" dirty="0"/>
              <a:t>«Toppledermøte»</a:t>
            </a:r>
          </a:p>
          <a:p>
            <a:pPr lvl="1"/>
            <a:r>
              <a:rPr lang="nb-NO" dirty="0"/>
              <a:t>Fylkeskommune, Rektorer, avdelingsledere, Fengselsledelse har jobbet ut samarbeidsplattform før fengslene ble tatt i bruk</a:t>
            </a:r>
          </a:p>
          <a:p>
            <a:pPr lvl="1"/>
            <a:r>
              <a:rPr lang="nb-NO" dirty="0"/>
              <a:t>Fast møte to ganger i året med overnatting</a:t>
            </a:r>
          </a:p>
          <a:p>
            <a:pPr lvl="1"/>
            <a:r>
              <a:rPr lang="nb-NO" dirty="0"/>
              <a:t>Samling for lærere og ansatte verksdriften en gang i året med overnatting</a:t>
            </a:r>
          </a:p>
          <a:p>
            <a:pPr lvl="1"/>
            <a:r>
              <a:rPr lang="nb-NO" dirty="0"/>
              <a:t>Fylkeskommunenes representanter er sentrale</a:t>
            </a:r>
          </a:p>
          <a:p>
            <a:pPr lvl="2"/>
            <a:r>
              <a:rPr lang="nb-NO" dirty="0"/>
              <a:t>Rektor, avdelingsledermøter om fengsel</a:t>
            </a:r>
          </a:p>
          <a:p>
            <a:r>
              <a:rPr lang="nb-NO" dirty="0"/>
              <a:t>Samarbeid mellom skole og verksdrift (yrkesfag)</a:t>
            </a:r>
          </a:p>
          <a:p>
            <a:pPr lvl="1"/>
            <a:r>
              <a:rPr lang="nb-NO" dirty="0"/>
              <a:t>Faglærere og verksmestere</a:t>
            </a:r>
          </a:p>
        </p:txBody>
      </p:sp>
    </p:spTree>
    <p:extLst>
      <p:ext uri="{BB962C8B-B14F-4D97-AF65-F5344CB8AC3E}">
        <p14:creationId xmlns:p14="http://schemas.microsoft.com/office/powerpoint/2010/main" val="40555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86FA1E-2957-4B25-81D7-1DF4159F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036" y="938419"/>
            <a:ext cx="10164763" cy="4905789"/>
          </a:xfrm>
        </p:spPr>
        <p:txBody>
          <a:bodyPr/>
          <a:lstStyle/>
          <a:p>
            <a:pPr lvl="2"/>
            <a:r>
              <a:rPr lang="nb-NO" dirty="0"/>
              <a:t>En kombinert skole i fengslet</a:t>
            </a:r>
          </a:p>
          <a:p>
            <a:pPr lvl="3"/>
            <a:r>
              <a:rPr lang="nb-NO" dirty="0"/>
              <a:t>Yrkesfag – fellesfag</a:t>
            </a:r>
          </a:p>
          <a:p>
            <a:pPr lvl="2"/>
            <a:r>
              <a:rPr lang="nb-NO" dirty="0"/>
              <a:t>Lokaler</a:t>
            </a:r>
          </a:p>
          <a:p>
            <a:pPr lvl="2"/>
            <a:r>
              <a:rPr lang="nb-NO" dirty="0"/>
              <a:t>Lærere</a:t>
            </a:r>
          </a:p>
          <a:p>
            <a:pPr lvl="3"/>
            <a:r>
              <a:rPr lang="nb-NO" dirty="0"/>
              <a:t>50% stilling på hovedskolen – 50% i fengselsskolen -&gt; vanskelig</a:t>
            </a:r>
          </a:p>
          <a:p>
            <a:pPr lvl="3"/>
            <a:r>
              <a:rPr lang="nb-NO" dirty="0"/>
              <a:t>Bruker hovedskolen til å prøve ut lærere</a:t>
            </a:r>
          </a:p>
          <a:p>
            <a:pPr lvl="2"/>
            <a:r>
              <a:rPr lang="nb-NO" dirty="0"/>
              <a:t>IKT	</a:t>
            </a:r>
          </a:p>
          <a:p>
            <a:pPr lvl="3"/>
            <a:r>
              <a:rPr lang="nb-NO" dirty="0"/>
              <a:t>Moderne kommunikasjonslinjer til alle rom</a:t>
            </a:r>
          </a:p>
          <a:p>
            <a:pPr lvl="3"/>
            <a:r>
              <a:rPr lang="nb-NO" dirty="0"/>
              <a:t>God PC dekning</a:t>
            </a:r>
          </a:p>
          <a:p>
            <a:pPr lvl="3"/>
            <a:r>
              <a:rPr lang="nb-NO" dirty="0"/>
              <a:t>«Utvei»</a:t>
            </a:r>
          </a:p>
          <a:p>
            <a:pPr lvl="2"/>
            <a:r>
              <a:rPr lang="nb-NO" dirty="0"/>
              <a:t>Tilbud</a:t>
            </a:r>
          </a:p>
          <a:p>
            <a:pPr lvl="3"/>
            <a:r>
              <a:rPr lang="nb-NO" dirty="0"/>
              <a:t>Bygger opp tilbud over tid</a:t>
            </a:r>
          </a:p>
          <a:p>
            <a:pPr lvl="3"/>
            <a:r>
              <a:rPr lang="nb-NO" dirty="0"/>
              <a:t>Samarbeid med andre avdelinger, spesialisering?</a:t>
            </a:r>
          </a:p>
          <a:p>
            <a:pPr lvl="3"/>
            <a:r>
              <a:rPr lang="nb-NO" dirty="0"/>
              <a:t>Privatisteksamener – standpunktvurdering</a:t>
            </a:r>
          </a:p>
          <a:p>
            <a:pPr lvl="2"/>
            <a:r>
              <a:rPr lang="nb-NO" dirty="0"/>
              <a:t>Dokumentasjon</a:t>
            </a:r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EFD5FF10-8590-3AFA-C8C9-0AC12C64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Normalitetsprinsippet</a:t>
            </a:r>
          </a:p>
        </p:txBody>
      </p:sp>
    </p:spTree>
    <p:extLst>
      <p:ext uri="{BB962C8B-B14F-4D97-AF65-F5344CB8AC3E}">
        <p14:creationId xmlns:p14="http://schemas.microsoft.com/office/powerpoint/2010/main" val="20856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D79479-0CAA-4304-BAAA-989191EB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Forsøksfylke for MFY i kriminalomsorgen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EA6529-6A19-4246-9332-BAF23B243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MFY (Modulbasert Fag- og yrkesopplæring)</a:t>
            </a:r>
          </a:p>
          <a:p>
            <a:r>
              <a:rPr lang="nb-NO" dirty="0"/>
              <a:t>knyttes til bedriftsopplæring</a:t>
            </a:r>
          </a:p>
          <a:p>
            <a:r>
              <a:rPr lang="nb-NO" dirty="0"/>
              <a:t>13 sluttkompetanser (modullæreplaner)</a:t>
            </a:r>
          </a:p>
          <a:p>
            <a:pPr lvl="1"/>
            <a:r>
              <a:rPr lang="nb-NO" dirty="0"/>
              <a:t>Eksempler er kokk, tømrer, </a:t>
            </a:r>
            <a:r>
              <a:rPr lang="nb-NO" dirty="0" err="1"/>
              <a:t>salgsfag</a:t>
            </a:r>
            <a:r>
              <a:rPr lang="nb-NO" dirty="0"/>
              <a:t>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Utviders til flere fag etter forsøksperioden </a:t>
            </a:r>
          </a:p>
          <a:p>
            <a:r>
              <a:rPr lang="nb-NO" dirty="0"/>
              <a:t>Realkompetanse</a:t>
            </a:r>
          </a:p>
          <a:p>
            <a:r>
              <a:rPr lang="nb-NO" dirty="0"/>
              <a:t>7 moduler</a:t>
            </a:r>
          </a:p>
          <a:p>
            <a:r>
              <a:rPr lang="nb-NO" dirty="0"/>
              <a:t>Vurderingsform er Godkjent modul</a:t>
            </a:r>
          </a:p>
          <a:p>
            <a:r>
              <a:rPr lang="nb-NO" dirty="0"/>
              <a:t>Fra 1.8.2024 konverteres MFY til VOV og blir hovedmodellen for voksne</a:t>
            </a:r>
          </a:p>
          <a:p>
            <a:endParaRPr lang="nb-NO" dirty="0"/>
          </a:p>
        </p:txBody>
      </p:sp>
      <p:pic>
        <p:nvPicPr>
          <p:cNvPr id="5" name="Bilde 4" descr="Et bilde som inneholder Slakter, kjøtt, Dyrefett, person&#10;&#10;Automatisk generert beskrivelse">
            <a:extLst>
              <a:ext uri="{FF2B5EF4-FFF2-40B4-BE49-F238E27FC236}">
                <a16:creationId xmlns:a16="http://schemas.microsoft.com/office/drawing/2014/main" id="{62D405B2-03F2-6D47-7A8E-65531F545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166" y="1223319"/>
            <a:ext cx="4172465" cy="31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gder fylkeskommune PowerPointmal 16:9">
  <a:themeElements>
    <a:clrScheme name="Agder fylkeskommune 2">
      <a:dk1>
        <a:srgbClr val="000000"/>
      </a:dk1>
      <a:lt1>
        <a:srgbClr val="FFFFFF"/>
      </a:lt1>
      <a:dk2>
        <a:srgbClr val="5B4D46"/>
      </a:dk2>
      <a:lt2>
        <a:srgbClr val="ECEAE6"/>
      </a:lt2>
      <a:accent1>
        <a:srgbClr val="DF1F1D"/>
      </a:accent1>
      <a:accent2>
        <a:srgbClr val="342C86"/>
      </a:accent2>
      <a:accent3>
        <a:srgbClr val="00A9DA"/>
      </a:accent3>
      <a:accent4>
        <a:srgbClr val="FAC800"/>
      </a:accent4>
      <a:accent5>
        <a:srgbClr val="00695A"/>
      </a:accent5>
      <a:accent6>
        <a:srgbClr val="CDD500"/>
      </a:accent6>
      <a:hlink>
        <a:srgbClr val="9F3A14"/>
      </a:hlink>
      <a:folHlink>
        <a:srgbClr val="E01F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l powerpoint_Agder fylkeskommune V1" id="{7A9B48FA-C2C4-4C0B-8B9A-87FA183985C7}" vid="{F34505B9-8C1F-445E-8612-14AC7B5718C9}"/>
    </a:ext>
  </a:extLst>
</a:theme>
</file>

<file path=ppt/theme/theme2.xml><?xml version="1.0" encoding="utf-8"?>
<a:theme xmlns:a="http://schemas.openxmlformats.org/drawingml/2006/main" name="Gol">
  <a:themeElements>
    <a:clrScheme name="Viken">
      <a:dk1>
        <a:sysClr val="windowText" lastClr="000000"/>
      </a:dk1>
      <a:lt1>
        <a:sysClr val="window" lastClr="FFFFFF"/>
      </a:lt1>
      <a:dk2>
        <a:srgbClr val="003B5C"/>
      </a:dk2>
      <a:lt2>
        <a:srgbClr val="0085CA"/>
      </a:lt2>
      <a:accent1>
        <a:srgbClr val="0085CA"/>
      </a:accent1>
      <a:accent2>
        <a:srgbClr val="FF9E1B"/>
      </a:accent2>
      <a:accent3>
        <a:srgbClr val="FF5C39"/>
      </a:accent3>
      <a:accent4>
        <a:srgbClr val="009775"/>
      </a:accent4>
      <a:accent5>
        <a:srgbClr val="99D6EA"/>
      </a:accent5>
      <a:accent6>
        <a:srgbClr val="FBD872"/>
      </a:accent6>
      <a:hlink>
        <a:srgbClr val="0563C1"/>
      </a:hlink>
      <a:folHlink>
        <a:srgbClr val="954F72"/>
      </a:folHlink>
    </a:clrScheme>
    <a:fontScheme name="Viken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l" id="{EB63370D-F42A-4E3D-BC2F-C9A9C45AA2A1}" vid="{8D72A15F-3AF4-4EC5-8DDD-98FECB61D9E0}"/>
    </a:ext>
  </a:extLst>
</a:theme>
</file>

<file path=ppt/theme/theme3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mal_SFVL" id="{8E5F5660-45D4-4781-B6AE-7D23D97D135F}" vid="{C6EE3EEB-10BD-4FE9-9EB9-54C59C53B141}"/>
    </a:ext>
  </a:extLst>
</a:theme>
</file>

<file path=ppt/theme/theme4.xml><?xml version="1.0" encoding="utf-8"?>
<a:theme xmlns:a="http://schemas.openxmlformats.org/drawingml/2006/main" name="Østfold">
  <a:themeElements>
    <a:clrScheme name="Viken">
      <a:dk1>
        <a:sysClr val="windowText" lastClr="000000"/>
      </a:dk1>
      <a:lt1>
        <a:sysClr val="window" lastClr="FFFFFF"/>
      </a:lt1>
      <a:dk2>
        <a:srgbClr val="003B5C"/>
      </a:dk2>
      <a:lt2>
        <a:srgbClr val="0085CA"/>
      </a:lt2>
      <a:accent1>
        <a:srgbClr val="0085CA"/>
      </a:accent1>
      <a:accent2>
        <a:srgbClr val="FF9E1B"/>
      </a:accent2>
      <a:accent3>
        <a:srgbClr val="FF5C39"/>
      </a:accent3>
      <a:accent4>
        <a:srgbClr val="009775"/>
      </a:accent4>
      <a:accent5>
        <a:srgbClr val="99D6EA"/>
      </a:accent5>
      <a:accent6>
        <a:srgbClr val="FBD872"/>
      </a:accent6>
      <a:hlink>
        <a:srgbClr val="0563C1"/>
      </a:hlink>
      <a:folHlink>
        <a:srgbClr val="954F72"/>
      </a:folHlink>
    </a:clrScheme>
    <a:fontScheme name="Viken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Østfold" id="{63EB652F-0F60-4E83-994A-5022BF15B520}" vid="{8384C8E7-EEEE-4942-A95D-EA3100F45DD3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Agder fylkeskommune">
      <a:dk1>
        <a:srgbClr val="000000"/>
      </a:dk1>
      <a:lt1>
        <a:srgbClr val="FFFFFF"/>
      </a:lt1>
      <a:dk2>
        <a:srgbClr val="5B4E47"/>
      </a:dk2>
      <a:lt2>
        <a:srgbClr val="ECEAE6"/>
      </a:lt2>
      <a:accent1>
        <a:srgbClr val="DF1F1D"/>
      </a:accent1>
      <a:accent2>
        <a:srgbClr val="342C86"/>
      </a:accent2>
      <a:accent3>
        <a:srgbClr val="00A9DA"/>
      </a:accent3>
      <a:accent4>
        <a:srgbClr val="FAC800"/>
      </a:accent4>
      <a:accent5>
        <a:srgbClr val="00695A"/>
      </a:accent5>
      <a:accent6>
        <a:srgbClr val="CDD500"/>
      </a:accent6>
      <a:hlink>
        <a:srgbClr val="9F3A14"/>
      </a:hlink>
      <a:folHlink>
        <a:srgbClr val="E01F1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0E57CF112CAA43B437CC20C1BEB8EF" ma:contentTypeVersion="8" ma:contentTypeDescription="Opprett et nytt dokument." ma:contentTypeScope="" ma:versionID="7e2703a143fbbd77a46d2f292916f5a6">
  <xsd:schema xmlns:xsd="http://www.w3.org/2001/XMLSchema" xmlns:xs="http://www.w3.org/2001/XMLSchema" xmlns:p="http://schemas.microsoft.com/office/2006/metadata/properties" xmlns:ns2="2413a52b-b82e-4c3d-ba88-cee48cf1b244" xmlns:ns3="f12b9f8f-f51a-4d1c-8519-9a55a1329400" targetNamespace="http://schemas.microsoft.com/office/2006/metadata/properties" ma:root="true" ma:fieldsID="d51cb1e200860eaf21bc9418e160aa09" ns2:_="" ns3:_="">
    <xsd:import namespace="2413a52b-b82e-4c3d-ba88-cee48cf1b244"/>
    <xsd:import namespace="f12b9f8f-f51a-4d1c-8519-9a55a1329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3a52b-b82e-4c3d-ba88-cee48cf1b2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b9f8f-f51a-4d1c-8519-9a55a1329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10390F-B079-45E7-AFE1-066834E36C1B}"/>
</file>

<file path=customXml/itemProps2.xml><?xml version="1.0" encoding="utf-8"?>
<ds:datastoreItem xmlns:ds="http://schemas.openxmlformats.org/officeDocument/2006/customXml" ds:itemID="{AC95E72E-0E55-4DA9-B932-B2FB0705E441}">
  <ds:schemaRefs>
    <ds:schemaRef ds:uri="http://schemas.microsoft.com/office/2006/documentManagement/types"/>
    <ds:schemaRef ds:uri="fadbbcb2-7a34-4413-97ee-4c4c6461e60c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1a0432cc-4a70-41aa-9137-e099c3a9f48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66370D-4657-4072-BF5E-E517DF3A16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 PP_Agder fylkeskommune_V1 (1)</Template>
  <TotalTime>35</TotalTime>
  <Words>594</Words>
  <Application>Microsoft Office PowerPoint</Application>
  <PresentationFormat>Widescreen</PresentationFormat>
  <Paragraphs>113</Paragraphs>
  <Slides>17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Mark Pro</vt:lpstr>
      <vt:lpstr>Open Sans</vt:lpstr>
      <vt:lpstr>Open Sans Light</vt:lpstr>
      <vt:lpstr>Open Sans SemiBold</vt:lpstr>
      <vt:lpstr>Agder fylkeskommune PowerPointmal 16:9</vt:lpstr>
      <vt:lpstr>Gol</vt:lpstr>
      <vt:lpstr>Office-tema</vt:lpstr>
      <vt:lpstr>Østfold</vt:lpstr>
      <vt:lpstr>Acrobat Document</vt:lpstr>
      <vt:lpstr>PowerPoint-presentasjon</vt:lpstr>
      <vt:lpstr>Opplæring i kriminalomsorgen- normalitet innenfor murene    Fra en byråkrats ståsted </vt:lpstr>
      <vt:lpstr>Skolen som normalitetsarena</vt:lpstr>
      <vt:lpstr>Mandal videregående skole  Skole i fengsel Agder fengsel, Evje, Froland og Mandal</vt:lpstr>
      <vt:lpstr>Agder fengsel</vt:lpstr>
      <vt:lpstr>Agder fengsel</vt:lpstr>
      <vt:lpstr>Bygget opp en samarbeidskultur sammen med at nybyggene ble reist</vt:lpstr>
      <vt:lpstr>Normalitetsprinsippet</vt:lpstr>
      <vt:lpstr>Forsøksfylke for MFY i kriminalomsorgen</vt:lpstr>
      <vt:lpstr>Nordisk Netværk for Voksnes Læring – NVL </vt:lpstr>
      <vt:lpstr>Folder til alle fengsel</vt:lpstr>
      <vt:lpstr>PowerPoint-presentasjon</vt:lpstr>
      <vt:lpstr>Skolen – innenfor rammene av kriminalomsorgen – sin rolle som  normalitetsarena</vt:lpstr>
      <vt:lpstr>Hva er normalt?</vt:lpstr>
      <vt:lpstr>Noen refleksjoner om hvordan vi jobber med det</vt:lpstr>
      <vt:lpstr>For å få det til..</vt:lpstr>
      <vt:lpstr>Skolen – innenfor rammene av kriminalomsorgen – sin rolle som normalitetsarena</vt:lpstr>
    </vt:vector>
  </TitlesOfParts>
  <Company>Vest-Agder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Mandal videregående skole</dc:title>
  <dc:creator>Waren, Rune Kenneth</dc:creator>
  <cp:lastModifiedBy>Breivik, Paal Christopher</cp:lastModifiedBy>
  <cp:revision>95</cp:revision>
  <cp:lastPrinted>2018-11-21T18:12:12Z</cp:lastPrinted>
  <dcterms:created xsi:type="dcterms:W3CDTF">2020-02-21T12:11:40Z</dcterms:created>
  <dcterms:modified xsi:type="dcterms:W3CDTF">2024-02-13T19:13:11Z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0x010100DA0E57CF112CAA43B437CC20C1BEB8EF</vt:lpwstr>
  </property>
</Properties>
</file>