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2.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3.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2.xml" ContentType="application/vnd.openxmlformats-officedocument.presentationml.notesSlide+xml"/>
  <Override PartName="/ppt/charts/chart1.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01" r:id="rId5"/>
    <p:sldMasterId id="2147483741" r:id="rId6"/>
    <p:sldMasterId id="2147483784" r:id="rId7"/>
  </p:sldMasterIdLst>
  <p:notesMasterIdLst>
    <p:notesMasterId r:id="rId60"/>
  </p:notesMasterIdLst>
  <p:sldIdLst>
    <p:sldId id="256" r:id="rId8"/>
    <p:sldId id="337" r:id="rId9"/>
    <p:sldId id="387" r:id="rId10"/>
    <p:sldId id="360" r:id="rId11"/>
    <p:sldId id="361" r:id="rId12"/>
    <p:sldId id="339" r:id="rId13"/>
    <p:sldId id="345" r:id="rId14"/>
    <p:sldId id="351" r:id="rId15"/>
    <p:sldId id="363" r:id="rId16"/>
    <p:sldId id="322" r:id="rId17"/>
    <p:sldId id="325" r:id="rId18"/>
    <p:sldId id="327" r:id="rId19"/>
    <p:sldId id="328" r:id="rId20"/>
    <p:sldId id="279" r:id="rId21"/>
    <p:sldId id="281" r:id="rId22"/>
    <p:sldId id="317" r:id="rId23"/>
    <p:sldId id="263" r:id="rId24"/>
    <p:sldId id="364" r:id="rId25"/>
    <p:sldId id="320" r:id="rId26"/>
    <p:sldId id="358" r:id="rId27"/>
    <p:sldId id="262" r:id="rId28"/>
    <p:sldId id="393" r:id="rId29"/>
    <p:sldId id="386" r:id="rId30"/>
    <p:sldId id="392" r:id="rId31"/>
    <p:sldId id="377" r:id="rId32"/>
    <p:sldId id="397" r:id="rId33"/>
    <p:sldId id="388" r:id="rId34"/>
    <p:sldId id="391" r:id="rId35"/>
    <p:sldId id="356" r:id="rId36"/>
    <p:sldId id="357" r:id="rId37"/>
    <p:sldId id="389" r:id="rId38"/>
    <p:sldId id="394" r:id="rId39"/>
    <p:sldId id="390" r:id="rId40"/>
    <p:sldId id="400" r:id="rId41"/>
    <p:sldId id="261" r:id="rId42"/>
    <p:sldId id="257" r:id="rId43"/>
    <p:sldId id="258" r:id="rId44"/>
    <p:sldId id="373" r:id="rId45"/>
    <p:sldId id="378" r:id="rId46"/>
    <p:sldId id="376" r:id="rId47"/>
    <p:sldId id="380" r:id="rId48"/>
    <p:sldId id="382" r:id="rId49"/>
    <p:sldId id="369" r:id="rId50"/>
    <p:sldId id="384" r:id="rId51"/>
    <p:sldId id="374" r:id="rId52"/>
    <p:sldId id="399" r:id="rId53"/>
    <p:sldId id="260" r:id="rId54"/>
    <p:sldId id="284" r:id="rId55"/>
    <p:sldId id="285" r:id="rId56"/>
    <p:sldId id="286" r:id="rId57"/>
    <p:sldId id="287" r:id="rId58"/>
    <p:sldId id="288" r:id="rId59"/>
  </p:sldIdLst>
  <p:sldSz cx="12192000" cy="6858000"/>
  <p:notesSz cx="6724650" cy="9774238"/>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ngaker Christina (KDI)" initials="LC(" lastIdx="1" clrIdx="0">
    <p:extLst>
      <p:ext uri="{19B8F6BF-5375-455C-9EA6-DF929625EA0E}">
        <p15:presenceInfo xmlns:p15="http://schemas.microsoft.com/office/powerpoint/2012/main" userId="Langaker Christina (KD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0B6119-8D5E-4030-B41D-9C7D5F33D97F}" v="97" dt="2024-02-13T18:52:22.9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55745" autoAdjust="0"/>
  </p:normalViewPr>
  <p:slideViewPr>
    <p:cSldViewPr snapToGrid="0">
      <p:cViewPr varScale="1">
        <p:scale>
          <a:sx n="35" d="100"/>
          <a:sy n="35" d="100"/>
        </p:scale>
        <p:origin x="1832" y="1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commentAuthors" Target="commentAuthor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embeddings/oleObject1.bin"/></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kriminalomsorg\ressurs\hjemme\8005hjemme\espmicha\Privat\Statistikk\datagrunnlag_Kompis\Kvinner%20under%20straffegjennomf&#248;ring\Fengsel%20og%20samfunn,%20menn%20og%20kvinner.xlsx" TargetMode="External"/><Relationship Id="rId4"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Tabeller!$D$169</c:f>
              <c:strCache>
                <c:ptCount val="1"/>
                <c:pt idx="0">
                  <c:v> Tilfeller av selvskading og selvmordsforsøk blant kvinnelige innsatte pr måned. Helårlig glidende gjennomsnitt.</c:v>
                </c:pt>
              </c:strCache>
            </c:strRef>
          </c:tx>
          <c:spPr>
            <a:ln w="22225" cap="rnd" cmpd="sng" algn="ctr">
              <a:solidFill>
                <a:schemeClr val="accent1"/>
              </a:solidFill>
              <a:round/>
            </a:ln>
            <a:effectLst/>
          </c:spPr>
          <c:marker>
            <c:symbol val="none"/>
          </c:marker>
          <c:dLbls>
            <c:dLbl>
              <c:idx val="24"/>
              <c:layout>
                <c:manualLayout>
                  <c:x val="-2.4250440917107582E-2"/>
                  <c:y val="-6.7847719562759146E-2"/>
                </c:manualLayout>
              </c:layout>
              <c:tx>
                <c:rich>
                  <a:bodyPr/>
                  <a:lstStyle/>
                  <a:p>
                    <a:r>
                      <a:rPr lang="en-US"/>
                      <a:t>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FD8E-4C05-B6EF-CD87BEBA03F7}"/>
                </c:ext>
              </c:extLst>
            </c:dLbl>
            <c:dLbl>
              <c:idx val="35"/>
              <c:layout>
                <c:manualLayout>
                  <c:x val="-1.9841356635976141E-2"/>
                  <c:y val="-6.6840836847900612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dk1">
                            <a:lumMod val="65000"/>
                            <a:lumOff val="35000"/>
                          </a:schemeClr>
                        </a:solidFill>
                        <a:latin typeface="+mn-lt"/>
                        <a:ea typeface="+mn-ea"/>
                        <a:cs typeface="+mn-cs"/>
                      </a:defRPr>
                    </a:pPr>
                    <a:r>
                      <a:rPr lang="en-US"/>
                      <a:t>9</a:t>
                    </a:r>
                  </a:p>
                  <a:p>
                    <a:pPr>
                      <a:defRPr/>
                    </a:pPr>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dk1">
                          <a:lumMod val="65000"/>
                          <a:lumOff val="35000"/>
                        </a:schemeClr>
                      </a:solidFill>
                      <a:latin typeface="+mn-lt"/>
                      <a:ea typeface="+mn-ea"/>
                      <a:cs typeface="+mn-cs"/>
                    </a:defRPr>
                  </a:pPr>
                  <a:endParaRPr lang="nb-NO"/>
                </a:p>
              </c:txPr>
              <c:showLegendKey val="0"/>
              <c:showVal val="1"/>
              <c:showCatName val="0"/>
              <c:showSerName val="0"/>
              <c:showPercent val="0"/>
              <c:showBubbleSize val="0"/>
              <c:extLst>
                <c:ext xmlns:c15="http://schemas.microsoft.com/office/drawing/2012/chart" uri="{CE6537A1-D6FC-4f65-9D91-7224C49458BB}">
                  <c15:layout>
                    <c:manualLayout>
                      <c:w val="2.3280423280423276E-2"/>
                      <c:h val="4.5118733509234822E-2"/>
                    </c:manualLayout>
                  </c15:layout>
                  <c15:showDataLabelsRange val="0"/>
                </c:ext>
                <c:ext xmlns:c16="http://schemas.microsoft.com/office/drawing/2014/chart" uri="{C3380CC4-5D6E-409C-BE32-E72D297353CC}">
                  <c16:uniqueId val="{00000001-FD8E-4C05-B6EF-CD87BEBA03F7}"/>
                </c:ext>
              </c:extLst>
            </c:dLbl>
            <c:dLbl>
              <c:idx val="47"/>
              <c:layout>
                <c:manualLayout>
                  <c:x val="-6.5165118249107756E-2"/>
                  <c:y val="-1.5940949333839865E-3"/>
                </c:manualLayout>
              </c:layout>
              <c:tx>
                <c:rich>
                  <a:bodyPr/>
                  <a:lstStyle/>
                  <a:p>
                    <a:r>
                      <a:rPr lang="en-US"/>
                      <a:t>22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FD8E-4C05-B6EF-CD87BEBA03F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nb-NO"/>
              </a:p>
            </c:txPr>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multiLvlStrRef>
              <c:f>Tabeller!$A$182:$B$229</c:f>
              <c:multiLvlStrCache>
                <c:ptCount val="48"/>
                <c:lvl>
                  <c:pt idx="0">
                    <c:v>Jan</c:v>
                  </c:pt>
                  <c:pt idx="1">
                    <c:v>Feb</c:v>
                  </c:pt>
                  <c:pt idx="2">
                    <c:v>Mar</c:v>
                  </c:pt>
                  <c:pt idx="3">
                    <c:v>Apr</c:v>
                  </c:pt>
                  <c:pt idx="4">
                    <c:v>Mai</c:v>
                  </c:pt>
                  <c:pt idx="5">
                    <c:v>Jun</c:v>
                  </c:pt>
                  <c:pt idx="6">
                    <c:v>Jul</c:v>
                  </c:pt>
                  <c:pt idx="7">
                    <c:v>Aug</c:v>
                  </c:pt>
                  <c:pt idx="8">
                    <c:v>Sep</c:v>
                  </c:pt>
                  <c:pt idx="9">
                    <c:v>Okt</c:v>
                  </c:pt>
                  <c:pt idx="10">
                    <c:v>Nov</c:v>
                  </c:pt>
                  <c:pt idx="11">
                    <c:v>Des</c:v>
                  </c:pt>
                  <c:pt idx="12">
                    <c:v>Jan</c:v>
                  </c:pt>
                  <c:pt idx="13">
                    <c:v>Feb</c:v>
                  </c:pt>
                  <c:pt idx="14">
                    <c:v>Mar</c:v>
                  </c:pt>
                  <c:pt idx="15">
                    <c:v>Apr</c:v>
                  </c:pt>
                  <c:pt idx="16">
                    <c:v>Mai</c:v>
                  </c:pt>
                  <c:pt idx="17">
                    <c:v>Jun</c:v>
                  </c:pt>
                  <c:pt idx="18">
                    <c:v>Jul</c:v>
                  </c:pt>
                  <c:pt idx="19">
                    <c:v>Aug</c:v>
                  </c:pt>
                  <c:pt idx="20">
                    <c:v>Sep</c:v>
                  </c:pt>
                  <c:pt idx="21">
                    <c:v>Okt</c:v>
                  </c:pt>
                  <c:pt idx="22">
                    <c:v>Nov</c:v>
                  </c:pt>
                  <c:pt idx="23">
                    <c:v>Des</c:v>
                  </c:pt>
                  <c:pt idx="24">
                    <c:v>Jan</c:v>
                  </c:pt>
                  <c:pt idx="25">
                    <c:v>Feb</c:v>
                  </c:pt>
                  <c:pt idx="26">
                    <c:v>Mar</c:v>
                  </c:pt>
                  <c:pt idx="27">
                    <c:v>Apr</c:v>
                  </c:pt>
                  <c:pt idx="28">
                    <c:v>Mai</c:v>
                  </c:pt>
                  <c:pt idx="29">
                    <c:v>Jun</c:v>
                  </c:pt>
                  <c:pt idx="30">
                    <c:v>Jul</c:v>
                  </c:pt>
                  <c:pt idx="31">
                    <c:v>Aug</c:v>
                  </c:pt>
                  <c:pt idx="32">
                    <c:v>Sep</c:v>
                  </c:pt>
                  <c:pt idx="33">
                    <c:v>Okt</c:v>
                  </c:pt>
                  <c:pt idx="34">
                    <c:v>Nov</c:v>
                  </c:pt>
                  <c:pt idx="35">
                    <c:v>Des</c:v>
                  </c:pt>
                  <c:pt idx="36">
                    <c:v>Jan</c:v>
                  </c:pt>
                  <c:pt idx="37">
                    <c:v>Feb</c:v>
                  </c:pt>
                  <c:pt idx="38">
                    <c:v>Mar</c:v>
                  </c:pt>
                  <c:pt idx="39">
                    <c:v>Apr</c:v>
                  </c:pt>
                  <c:pt idx="40">
                    <c:v>Mai</c:v>
                  </c:pt>
                  <c:pt idx="41">
                    <c:v>Jun</c:v>
                  </c:pt>
                  <c:pt idx="42">
                    <c:v>Jul</c:v>
                  </c:pt>
                  <c:pt idx="43">
                    <c:v>Aug</c:v>
                  </c:pt>
                  <c:pt idx="44">
                    <c:v>Sep</c:v>
                  </c:pt>
                  <c:pt idx="45">
                    <c:v>Okt</c:v>
                  </c:pt>
                  <c:pt idx="46">
                    <c:v>Nov</c:v>
                  </c:pt>
                  <c:pt idx="47">
                    <c:v>Des</c:v>
                  </c:pt>
                </c:lvl>
                <c:lvl>
                  <c:pt idx="0">
                    <c:v>2019</c:v>
                  </c:pt>
                  <c:pt idx="12">
                    <c:v>2020</c:v>
                  </c:pt>
                  <c:pt idx="24">
                    <c:v>2021</c:v>
                  </c:pt>
                  <c:pt idx="36">
                    <c:v>2022</c:v>
                  </c:pt>
                </c:lvl>
              </c:multiLvlStrCache>
            </c:multiLvlStrRef>
          </c:cat>
          <c:val>
            <c:numRef>
              <c:f>Tabeller!$D$182:$D$229</c:f>
              <c:numCache>
                <c:formatCode>0.0</c:formatCode>
                <c:ptCount val="48"/>
                <c:pt idx="0">
                  <c:v>2.5</c:v>
                </c:pt>
                <c:pt idx="1">
                  <c:v>2.25</c:v>
                </c:pt>
                <c:pt idx="2">
                  <c:v>2.5</c:v>
                </c:pt>
                <c:pt idx="3">
                  <c:v>2.3333333333333335</c:v>
                </c:pt>
                <c:pt idx="4">
                  <c:v>2.5</c:v>
                </c:pt>
                <c:pt idx="5">
                  <c:v>2.25</c:v>
                </c:pt>
                <c:pt idx="6">
                  <c:v>1.9166666666666667</c:v>
                </c:pt>
                <c:pt idx="7">
                  <c:v>1.9166666666666667</c:v>
                </c:pt>
                <c:pt idx="8">
                  <c:v>2</c:v>
                </c:pt>
                <c:pt idx="9">
                  <c:v>2.3333333333333335</c:v>
                </c:pt>
                <c:pt idx="10">
                  <c:v>2.8333333333333335</c:v>
                </c:pt>
                <c:pt idx="11">
                  <c:v>2.8333333333333335</c:v>
                </c:pt>
                <c:pt idx="12">
                  <c:v>2.75</c:v>
                </c:pt>
                <c:pt idx="13">
                  <c:v>2.8333333333333335</c:v>
                </c:pt>
                <c:pt idx="14">
                  <c:v>3</c:v>
                </c:pt>
                <c:pt idx="15">
                  <c:v>2.9166666666666665</c:v>
                </c:pt>
                <c:pt idx="16">
                  <c:v>3.4166666666666665</c:v>
                </c:pt>
                <c:pt idx="17">
                  <c:v>3.9166666666666665</c:v>
                </c:pt>
                <c:pt idx="18">
                  <c:v>4.333333333333333</c:v>
                </c:pt>
                <c:pt idx="19">
                  <c:v>4.833333333333333</c:v>
                </c:pt>
                <c:pt idx="20">
                  <c:v>4.583333333333333</c:v>
                </c:pt>
                <c:pt idx="21">
                  <c:v>4.083333333333333</c:v>
                </c:pt>
                <c:pt idx="22">
                  <c:v>3.5833333333333335</c:v>
                </c:pt>
                <c:pt idx="23">
                  <c:v>3.6666666666666665</c:v>
                </c:pt>
                <c:pt idx="24">
                  <c:v>3.75</c:v>
                </c:pt>
                <c:pt idx="25">
                  <c:v>4</c:v>
                </c:pt>
                <c:pt idx="26">
                  <c:v>4.083333333333333</c:v>
                </c:pt>
                <c:pt idx="27">
                  <c:v>4.583333333333333</c:v>
                </c:pt>
                <c:pt idx="28">
                  <c:v>4.916666666666667</c:v>
                </c:pt>
                <c:pt idx="29">
                  <c:v>4.583333333333333</c:v>
                </c:pt>
                <c:pt idx="30">
                  <c:v>5.083333333333333</c:v>
                </c:pt>
                <c:pt idx="31">
                  <c:v>5.916666666666667</c:v>
                </c:pt>
                <c:pt idx="32">
                  <c:v>6.416666666666667</c:v>
                </c:pt>
                <c:pt idx="33">
                  <c:v>7.833333333333333</c:v>
                </c:pt>
                <c:pt idx="34">
                  <c:v>8.1666666666666661</c:v>
                </c:pt>
                <c:pt idx="35">
                  <c:v>8.8333333333333339</c:v>
                </c:pt>
                <c:pt idx="36">
                  <c:v>9</c:v>
                </c:pt>
                <c:pt idx="37">
                  <c:v>9</c:v>
                </c:pt>
                <c:pt idx="38">
                  <c:v>10.083333333333334</c:v>
                </c:pt>
                <c:pt idx="39">
                  <c:v>10.416666666666666</c:v>
                </c:pt>
                <c:pt idx="40">
                  <c:v>10.5</c:v>
                </c:pt>
                <c:pt idx="41">
                  <c:v>12.416666666666666</c:v>
                </c:pt>
                <c:pt idx="42">
                  <c:v>15.5</c:v>
                </c:pt>
                <c:pt idx="43">
                  <c:v>15.916666666666666</c:v>
                </c:pt>
                <c:pt idx="44">
                  <c:v>16.083333333333332</c:v>
                </c:pt>
                <c:pt idx="45">
                  <c:v>17</c:v>
                </c:pt>
                <c:pt idx="46">
                  <c:v>18.333333333333332</c:v>
                </c:pt>
                <c:pt idx="47">
                  <c:v>22.416666666666668</c:v>
                </c:pt>
              </c:numCache>
            </c:numRef>
          </c:val>
          <c:smooth val="0"/>
          <c:extLst>
            <c:ext xmlns:c16="http://schemas.microsoft.com/office/drawing/2014/chart" uri="{C3380CC4-5D6E-409C-BE32-E72D297353CC}">
              <c16:uniqueId val="{00000003-FD8E-4C05-B6EF-CD87BEBA03F7}"/>
            </c:ext>
          </c:extLst>
        </c:ser>
        <c:dLbls>
          <c:showLegendKey val="0"/>
          <c:showVal val="0"/>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787931456"/>
        <c:axId val="787931128"/>
      </c:lineChart>
      <c:catAx>
        <c:axId val="787931456"/>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n-lt"/>
                <a:ea typeface="+mn-ea"/>
                <a:cs typeface="+mn-cs"/>
              </a:defRPr>
            </a:pPr>
            <a:endParaRPr lang="nb-NO"/>
          </a:p>
        </c:txPr>
        <c:crossAx val="787931128"/>
        <c:crosses val="autoZero"/>
        <c:auto val="1"/>
        <c:lblAlgn val="ctr"/>
        <c:lblOffset val="100"/>
        <c:noMultiLvlLbl val="0"/>
      </c:catAx>
      <c:valAx>
        <c:axId val="787931128"/>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n-lt"/>
                <a:ea typeface="+mn-ea"/>
                <a:cs typeface="+mn-cs"/>
              </a:defRPr>
            </a:pPr>
            <a:endParaRPr lang="nb-NO"/>
          </a:p>
        </c:txPr>
        <c:crossAx val="787931456"/>
        <c:crosses val="autoZero"/>
        <c:crossBetween val="between"/>
      </c:valAx>
      <c:spPr>
        <a:gradFill>
          <a:gsLst>
            <a:gs pos="100000">
              <a:schemeClr val="lt1">
                <a:lumMod val="95000"/>
              </a:schemeClr>
            </a:gs>
            <a:gs pos="0">
              <a:schemeClr val="lt1"/>
            </a:gs>
          </a:gsLst>
          <a:lin ang="5400000" scaled="0"/>
        </a:grad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nb-NO"/>
        </a:p>
      </c:txPr>
    </c:legend>
    <c:plotVisOnly val="1"/>
    <c:dispBlanksAs val="gap"/>
    <c:showDLblsOverMax val="0"/>
  </c:chart>
  <c:spPr>
    <a:solidFill>
      <a:schemeClr val="lt1"/>
    </a:solidFill>
    <a:ln>
      <a:noFill/>
    </a:ln>
    <a:effectLst/>
  </c:spPr>
  <c:txPr>
    <a:bodyPr/>
    <a:lstStyle/>
    <a:p>
      <a:pPr>
        <a:defRPr/>
      </a:pPr>
      <a:endParaRPr lang="nb-NO"/>
    </a:p>
  </c:txPr>
  <c:externalData r:id="rId4">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'Ark1'!$A$104:$A$110</cx:f>
        <cx:lvl ptCount="7">
          <cx:pt idx="0">Samfunnsstraff</cx:pt>
          <cx:pt idx="1">Program mot ruspåvirket kjøring</cx:pt>
          <cx:pt idx="2">Elektronisk kontroll</cx:pt>
          <cx:pt idx="3">ND</cx:pt>
          <cx:pt idx="4">§12 - instituasjon</cx:pt>
          <cx:pt idx="5">Bøter</cx:pt>
          <cx:pt idx="6">I fengsel</cx:pt>
        </cx:lvl>
      </cx:strDim>
      <cx:numDim type="size">
        <cx:f>'Ark1'!$B$104:$B$110</cx:f>
        <cx:lvl ptCount="7" formatCode="0\ %">
          <cx:pt idx="0">0.26713780918727914</cx:pt>
          <cx:pt idx="1">0.049469964664310952</cx:pt>
          <cx:pt idx="2">0.34346289752650178</cx:pt>
          <cx:pt idx="3">0.012720848056537103</cx:pt>
          <cx:pt idx="4">0.028268551236749116</cx:pt>
          <cx:pt idx="5">0.058657243816254416</cx:pt>
          <cx:pt idx="6">0.24028268551236748</cx:pt>
        </cx:lvl>
      </cx:numDim>
    </cx:data>
  </cx:chartData>
  <cx:chart>
    <cx:plotArea>
      <cx:plotAreaRegion>
        <cx:series layoutId="treemap" uniqueId="{40283BEE-0C56-485A-AFE9-ED2B996D7118}">
          <cx:dataLabels pos="inEnd">
            <cx:txPr>
              <a:bodyPr spcFirstLastPara="1" vertOverflow="ellipsis" wrap="square" lIns="0" tIns="0" rIns="0" bIns="0" anchor="ctr" anchorCtr="1">
                <a:spAutoFit/>
              </a:bodyPr>
              <a:lstStyle/>
              <a:p>
                <a:pPr>
                  <a:defRPr sz="1200" b="1" i="0" baseline="0"/>
                </a:pPr>
                <a:endParaRPr lang="nb-NO" sz="1200" b="1" i="0" baseline="0"/>
              </a:p>
            </cx:txPr>
            <cx:visibility seriesName="0" categoryName="1" value="1"/>
            <cx:separator>; </cx:separator>
          </cx:dataLabels>
          <cx:dataId val="0"/>
          <cx:layoutPr>
            <cx:parentLabelLayout val="overlapping"/>
          </cx:layoutPr>
        </cx:series>
      </cx:plotAreaRegion>
    </cx:plotArea>
  </cx:chart>
  <cx:clrMapOvr bg1="lt1" tx1="dk1" bg2="lt2" tx2="dk2" accent1="accent1" accent2="accent2" accent3="accent3" accent4="accent4" accent5="accent5" accent6="accent6" hlink="hlink" folHlink="folHlink"/>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bg1"/>
    </cs:fontRef>
    <cs:defRPr sz="900" kern="1200"/>
    <cs:bodyPr lIns="38100" tIns="19050" rIns="38100" bIns="19050">
      <a:spAutoFit/>
    </cs:bodyPr>
  </cs:dataLabel>
  <cs:dataLabelCallout>
    <cs:lnRef idx="0"/>
    <cs:fillRef idx="0"/>
    <cs:effectRef idx="0"/>
    <cs:fontRef idx="minor">
      <a:schemeClr val="tx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defRPr sz="900"/>
  </cs:dataTable>
  <cs:downBar>
    <cs:lnRef idx="0"/>
    <cs:fillRef idx="0"/>
    <cs:effectRef idx="0"/>
    <cs:fontRef idx="minor">
      <a:schemeClr val="tx1"/>
    </cs:fontRef>
    <cs:spPr>
      <a:solidFill>
        <a:schemeClr val="dk1"/>
      </a:solidFill>
    </cs:spPr>
  </cs:downBar>
  <cs:dropLine>
    <cs:lnRef idx="0"/>
    <cs:fillRef idx="0"/>
    <cs:effectRef idx="0"/>
    <cs:fontRef idx="minor">
      <a:schemeClr val="tx1"/>
    </cs:fontRef>
  </cs:dropLine>
  <cs:errorBar>
    <cs:lnRef idx="0"/>
    <cs:fillRef idx="0"/>
    <cs:effectRef idx="0"/>
    <cs:fontRef idx="minor">
      <a:schemeClr val="tx1"/>
    </cs:fontRef>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lumOff val="10000"/>
          </a:schemeClr>
        </a:solidFill>
        <a:round/>
      </a:ln>
    </cs:spPr>
  </cs:gridlineMinor>
  <cs:hiLoLine>
    <cs:lnRef idx="0"/>
    <cs:fillRef idx="0"/>
    <cs:effectRef idx="0"/>
    <cs:fontRef idx="minor">
      <a:schemeClr val="tx1"/>
    </cs:fontRef>
  </cs:hiLoLine>
  <cs:leaderLine>
    <cs:lnRef idx="0"/>
    <cs:fillRef idx="0"/>
    <cs:effectRef idx="0"/>
    <cs:fontRef idx="minor">
      <a:schemeClr val="tx1"/>
    </cs:fontRef>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tx1"/>
    </cs:fontRef>
    <cs:spPr>
      <a:solidFill>
        <a:schemeClr val="lt1"/>
      </a:solidFill>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04FF6F-089A-4D4E-93BF-C3F1C05EB59D}" type="doc">
      <dgm:prSet loTypeId="urn:microsoft.com/office/officeart/2005/8/layout/orgChart1" loCatId="hierarchy" qsTypeId="urn:microsoft.com/office/officeart/2005/8/quickstyle/simple1" qsCatId="simple" csTypeId="urn:microsoft.com/office/officeart/2005/8/colors/accent0_3" csCatId="mainScheme" phldr="1"/>
      <dgm:spPr/>
      <dgm:t>
        <a:bodyPr/>
        <a:lstStyle/>
        <a:p>
          <a:endParaRPr lang="nb-NO"/>
        </a:p>
      </dgm:t>
    </dgm:pt>
    <dgm:pt modelId="{02DF0E28-7F03-47C9-BE2A-3E1C280F7C0C}">
      <dgm:prSet phldrT="[Tekst]" custT="1"/>
      <dgm:spPr/>
      <dgm:t>
        <a:bodyPr anchor="ctr"/>
        <a:lstStyle/>
        <a:p>
          <a:r>
            <a:rPr lang="nn-NO" sz="1600" b="1" noProof="0" dirty="0">
              <a:latin typeface="+mn-lt"/>
              <a:ea typeface="Open Sans SemiBold" panose="020B0706030804020204" pitchFamily="34" charset="0"/>
              <a:cs typeface="Open Sans SemiBold" panose="020B0706030804020204" pitchFamily="34" charset="0"/>
            </a:rPr>
            <a:t>embetsleiing</a:t>
          </a:r>
          <a:endParaRPr lang="nn-NO" sz="1050" b="1" noProof="0" dirty="0">
            <a:latin typeface="+mn-lt"/>
            <a:ea typeface="Open Sans SemiBold" panose="020B0706030804020204" pitchFamily="34" charset="0"/>
            <a:cs typeface="Open Sans SemiBold" panose="020B0706030804020204" pitchFamily="34" charset="0"/>
          </a:endParaRPr>
        </a:p>
      </dgm:t>
    </dgm:pt>
    <dgm:pt modelId="{1D57F6C1-B8A5-4F3C-86C0-7BCFFF6BD330}" type="parTrans" cxnId="{DAD31F30-2C5B-4DE4-98A7-FFEF06D6E47D}">
      <dgm:prSet/>
      <dgm:spPr/>
      <dgm:t>
        <a:bodyPr/>
        <a:lstStyle/>
        <a:p>
          <a:endParaRPr lang="nn-NO" noProof="0" dirty="0"/>
        </a:p>
      </dgm:t>
    </dgm:pt>
    <dgm:pt modelId="{93325594-2B3A-4FF9-A108-C80CAFA939D9}" type="sibTrans" cxnId="{DAD31F30-2C5B-4DE4-98A7-FFEF06D6E47D}">
      <dgm:prSet custT="1"/>
      <dgm:spPr/>
      <dgm:t>
        <a:bodyPr/>
        <a:lstStyle/>
        <a:p>
          <a:endParaRPr lang="nn-NO" noProof="0" dirty="0"/>
        </a:p>
      </dgm:t>
    </dgm:pt>
    <dgm:pt modelId="{AF9041BD-C952-4B86-A894-89148F6C266A}">
      <dgm:prSet phldrT="[Tekst]" custT="1"/>
      <dgm:spPr/>
      <dgm:t>
        <a:bodyPr/>
        <a:lstStyle/>
        <a:p>
          <a:r>
            <a:rPr lang="nn-NO" sz="1600" b="1" noProof="0" dirty="0"/>
            <a:t>kommunal</a:t>
          </a:r>
        </a:p>
      </dgm:t>
    </dgm:pt>
    <dgm:pt modelId="{36C0BA03-B3F1-4EFA-A62F-84B733E6686C}" type="parTrans" cxnId="{A4D874BF-96C6-4A0A-A2CB-17ABAC0E1FBA}">
      <dgm:prSet/>
      <dgm:spPr/>
      <dgm:t>
        <a:bodyPr/>
        <a:lstStyle/>
        <a:p>
          <a:endParaRPr lang="nn-NO" noProof="0" dirty="0"/>
        </a:p>
      </dgm:t>
    </dgm:pt>
    <dgm:pt modelId="{414D6496-57F0-4C69-9D0A-7BCAF1F387C5}" type="sibTrans" cxnId="{A4D874BF-96C6-4A0A-A2CB-17ABAC0E1FBA}">
      <dgm:prSet custT="1"/>
      <dgm:spPr/>
      <dgm:t>
        <a:bodyPr/>
        <a:lstStyle/>
        <a:p>
          <a:endParaRPr lang="nn-NO" noProof="0" dirty="0"/>
        </a:p>
      </dgm:t>
    </dgm:pt>
    <dgm:pt modelId="{F249FCF1-CCE9-4FA2-88E8-C45F2F78328C}">
      <dgm:prSet phldrT="[Tekst]" custT="1"/>
      <dgm:spPr/>
      <dgm:t>
        <a:bodyPr/>
        <a:lstStyle/>
        <a:p>
          <a:r>
            <a:rPr lang="nn-NO" sz="1600" b="1" noProof="0" dirty="0">
              <a:solidFill>
                <a:schemeClr val="bg1"/>
              </a:solidFill>
            </a:rPr>
            <a:t>utdanning og verjemål</a:t>
          </a:r>
        </a:p>
      </dgm:t>
    </dgm:pt>
    <dgm:pt modelId="{73C78F6B-6131-4677-93E5-E8A94F0D52F0}" type="parTrans" cxnId="{24E74616-6731-4DDD-8C02-723EAF961BC8}">
      <dgm:prSet/>
      <dgm:spPr/>
      <dgm:t>
        <a:bodyPr/>
        <a:lstStyle/>
        <a:p>
          <a:endParaRPr lang="nn-NO" noProof="0" dirty="0"/>
        </a:p>
      </dgm:t>
    </dgm:pt>
    <dgm:pt modelId="{3042B69E-6359-486B-8621-FEE603BF1B9C}" type="sibTrans" cxnId="{24E74616-6731-4DDD-8C02-723EAF961BC8}">
      <dgm:prSet custT="1"/>
      <dgm:spPr/>
      <dgm:t>
        <a:bodyPr/>
        <a:lstStyle/>
        <a:p>
          <a:endParaRPr lang="nn-NO" noProof="0" dirty="0"/>
        </a:p>
      </dgm:t>
    </dgm:pt>
    <dgm:pt modelId="{B9819CD3-02A0-40A1-B8E6-86EAAEC2805B}" type="asst">
      <dgm:prSet custT="1"/>
      <dgm:spPr/>
      <dgm:t>
        <a:bodyPr/>
        <a:lstStyle/>
        <a:p>
          <a:r>
            <a:rPr lang="nn-NO" sz="1400" b="1" noProof="0" dirty="0"/>
            <a:t>stab</a:t>
          </a:r>
          <a:endParaRPr lang="nn-NO" sz="1050" b="1" noProof="0" dirty="0"/>
        </a:p>
      </dgm:t>
    </dgm:pt>
    <dgm:pt modelId="{755A17E0-002C-4D8F-B3AE-45B127348748}" type="parTrans" cxnId="{677E70E9-64CA-471A-BCD2-C53347F72DC7}">
      <dgm:prSet/>
      <dgm:spPr/>
      <dgm:t>
        <a:bodyPr/>
        <a:lstStyle/>
        <a:p>
          <a:endParaRPr lang="nn-NO" noProof="0" dirty="0"/>
        </a:p>
      </dgm:t>
    </dgm:pt>
    <dgm:pt modelId="{9D075618-2A17-4660-A0D9-BDBDC210E676}" type="sibTrans" cxnId="{677E70E9-64CA-471A-BCD2-C53347F72DC7}">
      <dgm:prSet custT="1"/>
      <dgm:spPr/>
      <dgm:t>
        <a:bodyPr/>
        <a:lstStyle/>
        <a:p>
          <a:endParaRPr lang="nn-NO" noProof="0" dirty="0"/>
        </a:p>
      </dgm:t>
    </dgm:pt>
    <dgm:pt modelId="{72C476B0-F20A-4EF5-BE1E-2645092B995D}">
      <dgm:prSet custT="1"/>
      <dgm:spPr/>
      <dgm:t>
        <a:bodyPr/>
        <a:lstStyle/>
        <a:p>
          <a:r>
            <a:rPr lang="nn-NO" sz="1600" b="1" noProof="0" dirty="0"/>
            <a:t>helse, sosial </a:t>
          </a:r>
          <a:br>
            <a:rPr lang="nn-NO" sz="1600" b="1" noProof="0" dirty="0"/>
          </a:br>
          <a:r>
            <a:rPr lang="nn-NO" sz="1600" b="1" noProof="0" dirty="0"/>
            <a:t>og barnevern</a:t>
          </a:r>
          <a:endParaRPr lang="nn-NO" sz="1050" b="1" noProof="0" dirty="0"/>
        </a:p>
      </dgm:t>
    </dgm:pt>
    <dgm:pt modelId="{502E90F9-E424-48C6-8D41-00118DE56928}" type="parTrans" cxnId="{2651820C-F4E9-4CC4-99A6-F14A52D89E3E}">
      <dgm:prSet/>
      <dgm:spPr/>
      <dgm:t>
        <a:bodyPr/>
        <a:lstStyle/>
        <a:p>
          <a:endParaRPr lang="nn-NO" noProof="0" dirty="0"/>
        </a:p>
      </dgm:t>
    </dgm:pt>
    <dgm:pt modelId="{328CCD12-1967-44E8-ADD3-6F0E8339E938}" type="sibTrans" cxnId="{2651820C-F4E9-4CC4-99A6-F14A52D89E3E}">
      <dgm:prSet custT="1"/>
      <dgm:spPr/>
      <dgm:t>
        <a:bodyPr/>
        <a:lstStyle/>
        <a:p>
          <a:endParaRPr lang="nn-NO" noProof="0" dirty="0"/>
        </a:p>
      </dgm:t>
    </dgm:pt>
    <dgm:pt modelId="{B138A119-6A79-4DD2-A846-3768E0A6ED27}">
      <dgm:prSet custT="1"/>
      <dgm:spPr/>
      <dgm:t>
        <a:bodyPr/>
        <a:lstStyle/>
        <a:p>
          <a:r>
            <a:rPr lang="nn-NO" sz="1600" b="1" noProof="0" dirty="0"/>
            <a:t>miljø</a:t>
          </a:r>
          <a:endParaRPr lang="nn-NO" sz="1050" b="1" noProof="0" dirty="0"/>
        </a:p>
      </dgm:t>
    </dgm:pt>
    <dgm:pt modelId="{015048EC-7211-4F3F-85D3-2A8FBA80A4C0}" type="parTrans" cxnId="{1A77F972-16B6-465D-8E40-FF07EF978B30}">
      <dgm:prSet/>
      <dgm:spPr/>
      <dgm:t>
        <a:bodyPr/>
        <a:lstStyle/>
        <a:p>
          <a:endParaRPr lang="nn-NO" noProof="0" dirty="0"/>
        </a:p>
      </dgm:t>
    </dgm:pt>
    <dgm:pt modelId="{61BDAA26-51FE-4348-8011-F8A8FF29D85B}" type="sibTrans" cxnId="{1A77F972-16B6-465D-8E40-FF07EF978B30}">
      <dgm:prSet/>
      <dgm:spPr/>
      <dgm:t>
        <a:bodyPr/>
        <a:lstStyle/>
        <a:p>
          <a:endParaRPr lang="nn-NO" noProof="0" dirty="0"/>
        </a:p>
      </dgm:t>
    </dgm:pt>
    <dgm:pt modelId="{B7BD07FB-4A52-4F46-B7CF-45288A060C8B}">
      <dgm:prSet custT="1"/>
      <dgm:spPr/>
      <dgm:t>
        <a:bodyPr/>
        <a:lstStyle/>
        <a:p>
          <a:r>
            <a:rPr lang="nn-NO" sz="1600" b="1" noProof="0" dirty="0"/>
            <a:t>landbruk</a:t>
          </a:r>
          <a:endParaRPr lang="nn-NO" sz="1050" b="1" noProof="0" dirty="0"/>
        </a:p>
      </dgm:t>
    </dgm:pt>
    <dgm:pt modelId="{01E3AB34-70C7-4DF5-9D46-DD82E07704A7}" type="parTrans" cxnId="{E491CD53-40BC-4777-9FDB-C68678E25FCF}">
      <dgm:prSet/>
      <dgm:spPr/>
      <dgm:t>
        <a:bodyPr/>
        <a:lstStyle/>
        <a:p>
          <a:endParaRPr lang="nn-NO" noProof="0" dirty="0"/>
        </a:p>
      </dgm:t>
    </dgm:pt>
    <dgm:pt modelId="{C2666936-01D9-4D82-8949-FB4E86C82636}" type="sibTrans" cxnId="{E491CD53-40BC-4777-9FDB-C68678E25FCF}">
      <dgm:prSet/>
      <dgm:spPr/>
      <dgm:t>
        <a:bodyPr/>
        <a:lstStyle/>
        <a:p>
          <a:endParaRPr lang="nn-NO" noProof="0" dirty="0"/>
        </a:p>
      </dgm:t>
    </dgm:pt>
    <dgm:pt modelId="{F89426CD-3C33-417F-8833-A757159C52E0}">
      <dgm:prSet custT="1"/>
      <dgm:spPr/>
      <dgm:t>
        <a:bodyPr/>
        <a:lstStyle/>
        <a:p>
          <a:r>
            <a:rPr lang="nn-NO" sz="1600" b="1" noProof="0" dirty="0"/>
            <a:t>organisasjon </a:t>
          </a:r>
          <a:br>
            <a:rPr lang="nn-NO" sz="1600" b="1" noProof="0" dirty="0"/>
          </a:br>
          <a:r>
            <a:rPr lang="nn-NO" sz="1600" b="1" noProof="0" dirty="0"/>
            <a:t>og strategi</a:t>
          </a:r>
        </a:p>
      </dgm:t>
    </dgm:pt>
    <dgm:pt modelId="{68DAD9AE-207E-43AE-8A00-45EE7A7F6A50}" type="parTrans" cxnId="{974E630E-5039-4AC6-944C-43BB0D1FFE39}">
      <dgm:prSet/>
      <dgm:spPr/>
      <dgm:t>
        <a:bodyPr/>
        <a:lstStyle/>
        <a:p>
          <a:endParaRPr lang="nn-NO" noProof="0" dirty="0"/>
        </a:p>
      </dgm:t>
    </dgm:pt>
    <dgm:pt modelId="{440A130C-B3D5-45C5-BCC3-B604C4B6D2D1}" type="sibTrans" cxnId="{974E630E-5039-4AC6-944C-43BB0D1FFE39}">
      <dgm:prSet/>
      <dgm:spPr/>
      <dgm:t>
        <a:bodyPr/>
        <a:lstStyle/>
        <a:p>
          <a:endParaRPr lang="nn-NO" noProof="0" dirty="0"/>
        </a:p>
      </dgm:t>
    </dgm:pt>
    <dgm:pt modelId="{308E7787-AEAE-47E6-B319-F46DBE97B87E}" type="pres">
      <dgm:prSet presAssocID="{CA04FF6F-089A-4D4E-93BF-C3F1C05EB59D}" presName="hierChild1" presStyleCnt="0">
        <dgm:presLayoutVars>
          <dgm:orgChart val="1"/>
          <dgm:chPref val="1"/>
          <dgm:dir/>
          <dgm:animOne val="branch"/>
          <dgm:animLvl val="lvl"/>
          <dgm:resizeHandles/>
        </dgm:presLayoutVars>
      </dgm:prSet>
      <dgm:spPr/>
    </dgm:pt>
    <dgm:pt modelId="{FD0963BC-344E-4AFA-B977-2DA25A174079}" type="pres">
      <dgm:prSet presAssocID="{02DF0E28-7F03-47C9-BE2A-3E1C280F7C0C}" presName="hierRoot1" presStyleCnt="0">
        <dgm:presLayoutVars>
          <dgm:hierBranch val="init"/>
        </dgm:presLayoutVars>
      </dgm:prSet>
      <dgm:spPr/>
    </dgm:pt>
    <dgm:pt modelId="{EFF44B3D-10D2-44A7-9380-403B7B9C901C}" type="pres">
      <dgm:prSet presAssocID="{02DF0E28-7F03-47C9-BE2A-3E1C280F7C0C}" presName="rootComposite1" presStyleCnt="0"/>
      <dgm:spPr/>
    </dgm:pt>
    <dgm:pt modelId="{E620FDF0-98E2-445C-A058-C1E52CB4FE8C}" type="pres">
      <dgm:prSet presAssocID="{02DF0E28-7F03-47C9-BE2A-3E1C280F7C0C}" presName="rootText1" presStyleLbl="node0" presStyleIdx="0" presStyleCnt="1" custScaleX="159168" custScaleY="66232">
        <dgm:presLayoutVars>
          <dgm:chPref val="3"/>
        </dgm:presLayoutVars>
      </dgm:prSet>
      <dgm:spPr/>
    </dgm:pt>
    <dgm:pt modelId="{48938E39-B82D-4BAA-9C2D-AC615B083773}" type="pres">
      <dgm:prSet presAssocID="{02DF0E28-7F03-47C9-BE2A-3E1C280F7C0C}" presName="rootConnector1" presStyleLbl="node1" presStyleIdx="0" presStyleCnt="0"/>
      <dgm:spPr/>
    </dgm:pt>
    <dgm:pt modelId="{3EA867F1-AC1B-459B-80F7-AEB6AB13D79D}" type="pres">
      <dgm:prSet presAssocID="{02DF0E28-7F03-47C9-BE2A-3E1C280F7C0C}" presName="hierChild2" presStyleCnt="0"/>
      <dgm:spPr/>
    </dgm:pt>
    <dgm:pt modelId="{E6EA9A81-E724-450C-A319-67A2806CFCDB}" type="pres">
      <dgm:prSet presAssocID="{36C0BA03-B3F1-4EFA-A62F-84B733E6686C}" presName="Name37" presStyleLbl="parChTrans1D2" presStyleIdx="0" presStyleCnt="7"/>
      <dgm:spPr/>
    </dgm:pt>
    <dgm:pt modelId="{D36DBCFD-5683-48F7-A318-5919B4766BDF}" type="pres">
      <dgm:prSet presAssocID="{AF9041BD-C952-4B86-A894-89148F6C266A}" presName="hierRoot2" presStyleCnt="0">
        <dgm:presLayoutVars>
          <dgm:hierBranch val="init"/>
        </dgm:presLayoutVars>
      </dgm:prSet>
      <dgm:spPr/>
    </dgm:pt>
    <dgm:pt modelId="{EF1C7893-7984-416E-8D5C-9008C7B6F879}" type="pres">
      <dgm:prSet presAssocID="{AF9041BD-C952-4B86-A894-89148F6C266A}" presName="rootComposite" presStyleCnt="0"/>
      <dgm:spPr/>
    </dgm:pt>
    <dgm:pt modelId="{909C95B6-E601-4D07-A8B9-4253AA4B192F}" type="pres">
      <dgm:prSet presAssocID="{AF9041BD-C952-4B86-A894-89148F6C266A}" presName="rootText" presStyleLbl="node2" presStyleIdx="0" presStyleCnt="6">
        <dgm:presLayoutVars>
          <dgm:chPref val="3"/>
        </dgm:presLayoutVars>
      </dgm:prSet>
      <dgm:spPr/>
    </dgm:pt>
    <dgm:pt modelId="{AE4389E1-B609-4079-BE33-9ECB31A0F409}" type="pres">
      <dgm:prSet presAssocID="{AF9041BD-C952-4B86-A894-89148F6C266A}" presName="rootConnector" presStyleLbl="node2" presStyleIdx="0" presStyleCnt="6"/>
      <dgm:spPr/>
    </dgm:pt>
    <dgm:pt modelId="{F68195F7-5F61-4FF3-84AD-DB2175C0DE5C}" type="pres">
      <dgm:prSet presAssocID="{AF9041BD-C952-4B86-A894-89148F6C266A}" presName="hierChild4" presStyleCnt="0"/>
      <dgm:spPr/>
    </dgm:pt>
    <dgm:pt modelId="{891ADEE0-7E88-4807-B2F2-F8F263D04E4C}" type="pres">
      <dgm:prSet presAssocID="{AF9041BD-C952-4B86-A894-89148F6C266A}" presName="hierChild5" presStyleCnt="0"/>
      <dgm:spPr/>
    </dgm:pt>
    <dgm:pt modelId="{8F425968-B942-43F4-A543-704E39F772DB}" type="pres">
      <dgm:prSet presAssocID="{73C78F6B-6131-4677-93E5-E8A94F0D52F0}" presName="Name37" presStyleLbl="parChTrans1D2" presStyleIdx="1" presStyleCnt="7"/>
      <dgm:spPr/>
    </dgm:pt>
    <dgm:pt modelId="{13CD0F20-8247-4ABA-8498-83920108F9EC}" type="pres">
      <dgm:prSet presAssocID="{F249FCF1-CCE9-4FA2-88E8-C45F2F78328C}" presName="hierRoot2" presStyleCnt="0">
        <dgm:presLayoutVars>
          <dgm:hierBranch val="init"/>
        </dgm:presLayoutVars>
      </dgm:prSet>
      <dgm:spPr/>
    </dgm:pt>
    <dgm:pt modelId="{EDED72D4-53A4-483E-B74A-DFE3360C7561}" type="pres">
      <dgm:prSet presAssocID="{F249FCF1-CCE9-4FA2-88E8-C45F2F78328C}" presName="rootComposite" presStyleCnt="0"/>
      <dgm:spPr/>
    </dgm:pt>
    <dgm:pt modelId="{CDDA0DEA-00AB-4476-B1F6-F3D5C4F5B05A}" type="pres">
      <dgm:prSet presAssocID="{F249FCF1-CCE9-4FA2-88E8-C45F2F78328C}" presName="rootText" presStyleLbl="node2" presStyleIdx="1" presStyleCnt="6">
        <dgm:presLayoutVars>
          <dgm:chPref val="3"/>
        </dgm:presLayoutVars>
      </dgm:prSet>
      <dgm:spPr/>
    </dgm:pt>
    <dgm:pt modelId="{7A59863C-2861-4554-B51D-123C8AA5A637}" type="pres">
      <dgm:prSet presAssocID="{F249FCF1-CCE9-4FA2-88E8-C45F2F78328C}" presName="rootConnector" presStyleLbl="node2" presStyleIdx="1" presStyleCnt="6"/>
      <dgm:spPr/>
    </dgm:pt>
    <dgm:pt modelId="{FF001A87-F164-47F4-983B-1BC94792FCE0}" type="pres">
      <dgm:prSet presAssocID="{F249FCF1-CCE9-4FA2-88E8-C45F2F78328C}" presName="hierChild4" presStyleCnt="0"/>
      <dgm:spPr/>
    </dgm:pt>
    <dgm:pt modelId="{EDF5DEF2-CEAB-4E1C-926E-B5C4B2E3A01E}" type="pres">
      <dgm:prSet presAssocID="{F249FCF1-CCE9-4FA2-88E8-C45F2F78328C}" presName="hierChild5" presStyleCnt="0"/>
      <dgm:spPr/>
    </dgm:pt>
    <dgm:pt modelId="{4FB51C5A-593C-4139-847D-4859BD95A570}" type="pres">
      <dgm:prSet presAssocID="{502E90F9-E424-48C6-8D41-00118DE56928}" presName="Name37" presStyleLbl="parChTrans1D2" presStyleIdx="2" presStyleCnt="7"/>
      <dgm:spPr/>
    </dgm:pt>
    <dgm:pt modelId="{702B7946-E4EC-4F8B-8AF1-ABF50E4FB5A9}" type="pres">
      <dgm:prSet presAssocID="{72C476B0-F20A-4EF5-BE1E-2645092B995D}" presName="hierRoot2" presStyleCnt="0">
        <dgm:presLayoutVars>
          <dgm:hierBranch val="init"/>
        </dgm:presLayoutVars>
      </dgm:prSet>
      <dgm:spPr/>
    </dgm:pt>
    <dgm:pt modelId="{01A242B2-8350-4358-A277-E5523D509CA4}" type="pres">
      <dgm:prSet presAssocID="{72C476B0-F20A-4EF5-BE1E-2645092B995D}" presName="rootComposite" presStyleCnt="0"/>
      <dgm:spPr/>
    </dgm:pt>
    <dgm:pt modelId="{659292F3-2B21-4827-9546-D01800201700}" type="pres">
      <dgm:prSet presAssocID="{72C476B0-F20A-4EF5-BE1E-2645092B995D}" presName="rootText" presStyleLbl="node2" presStyleIdx="2" presStyleCnt="6">
        <dgm:presLayoutVars>
          <dgm:chPref val="3"/>
        </dgm:presLayoutVars>
      </dgm:prSet>
      <dgm:spPr/>
    </dgm:pt>
    <dgm:pt modelId="{7DC5A37F-945F-478E-874B-4E751415A05D}" type="pres">
      <dgm:prSet presAssocID="{72C476B0-F20A-4EF5-BE1E-2645092B995D}" presName="rootConnector" presStyleLbl="node2" presStyleIdx="2" presStyleCnt="6"/>
      <dgm:spPr/>
    </dgm:pt>
    <dgm:pt modelId="{F94F0064-9D7E-4453-8DBA-355B414DC0C4}" type="pres">
      <dgm:prSet presAssocID="{72C476B0-F20A-4EF5-BE1E-2645092B995D}" presName="hierChild4" presStyleCnt="0"/>
      <dgm:spPr/>
    </dgm:pt>
    <dgm:pt modelId="{A4BE0B9C-5C77-4B3B-8EDC-A0DC1EBC10EA}" type="pres">
      <dgm:prSet presAssocID="{72C476B0-F20A-4EF5-BE1E-2645092B995D}" presName="hierChild5" presStyleCnt="0"/>
      <dgm:spPr/>
    </dgm:pt>
    <dgm:pt modelId="{12FB4873-6B2B-45AF-BF6F-B9971B632CF3}" type="pres">
      <dgm:prSet presAssocID="{015048EC-7211-4F3F-85D3-2A8FBA80A4C0}" presName="Name37" presStyleLbl="parChTrans1D2" presStyleIdx="3" presStyleCnt="7"/>
      <dgm:spPr/>
    </dgm:pt>
    <dgm:pt modelId="{1DCA4219-3BCC-42B2-A7E1-9F1A0035183C}" type="pres">
      <dgm:prSet presAssocID="{B138A119-6A79-4DD2-A846-3768E0A6ED27}" presName="hierRoot2" presStyleCnt="0">
        <dgm:presLayoutVars>
          <dgm:hierBranch val="init"/>
        </dgm:presLayoutVars>
      </dgm:prSet>
      <dgm:spPr/>
    </dgm:pt>
    <dgm:pt modelId="{0A0A22A3-0030-4F59-AA0C-ACF32651F75E}" type="pres">
      <dgm:prSet presAssocID="{B138A119-6A79-4DD2-A846-3768E0A6ED27}" presName="rootComposite" presStyleCnt="0"/>
      <dgm:spPr/>
    </dgm:pt>
    <dgm:pt modelId="{AC8D6E1D-9DDA-40FF-98C0-9DE0A1663417}" type="pres">
      <dgm:prSet presAssocID="{B138A119-6A79-4DD2-A846-3768E0A6ED27}" presName="rootText" presStyleLbl="node2" presStyleIdx="3" presStyleCnt="6">
        <dgm:presLayoutVars>
          <dgm:chPref val="3"/>
        </dgm:presLayoutVars>
      </dgm:prSet>
      <dgm:spPr/>
    </dgm:pt>
    <dgm:pt modelId="{F42F21AF-77E6-4C77-B028-0A93254097F5}" type="pres">
      <dgm:prSet presAssocID="{B138A119-6A79-4DD2-A846-3768E0A6ED27}" presName="rootConnector" presStyleLbl="node2" presStyleIdx="3" presStyleCnt="6"/>
      <dgm:spPr/>
    </dgm:pt>
    <dgm:pt modelId="{C386CC39-F35C-4312-9D74-E87BB518E54C}" type="pres">
      <dgm:prSet presAssocID="{B138A119-6A79-4DD2-A846-3768E0A6ED27}" presName="hierChild4" presStyleCnt="0"/>
      <dgm:spPr/>
    </dgm:pt>
    <dgm:pt modelId="{F7031164-559C-4D58-B794-70A4AAF0DD4E}" type="pres">
      <dgm:prSet presAssocID="{B138A119-6A79-4DD2-A846-3768E0A6ED27}" presName="hierChild5" presStyleCnt="0"/>
      <dgm:spPr/>
    </dgm:pt>
    <dgm:pt modelId="{6C543AC1-CDEB-4FB0-958B-F8BD89E27C2C}" type="pres">
      <dgm:prSet presAssocID="{01E3AB34-70C7-4DF5-9D46-DD82E07704A7}" presName="Name37" presStyleLbl="parChTrans1D2" presStyleIdx="4" presStyleCnt="7"/>
      <dgm:spPr/>
    </dgm:pt>
    <dgm:pt modelId="{3DD3B26F-87B0-4F5F-9479-6D9BD47930A2}" type="pres">
      <dgm:prSet presAssocID="{B7BD07FB-4A52-4F46-B7CF-45288A060C8B}" presName="hierRoot2" presStyleCnt="0">
        <dgm:presLayoutVars>
          <dgm:hierBranch val="init"/>
        </dgm:presLayoutVars>
      </dgm:prSet>
      <dgm:spPr/>
    </dgm:pt>
    <dgm:pt modelId="{E954F2A8-F344-469D-AAD7-BD2E6B26CA7D}" type="pres">
      <dgm:prSet presAssocID="{B7BD07FB-4A52-4F46-B7CF-45288A060C8B}" presName="rootComposite" presStyleCnt="0"/>
      <dgm:spPr/>
    </dgm:pt>
    <dgm:pt modelId="{EFB304F1-F6B6-401C-BEFD-6DEB5E98C5F2}" type="pres">
      <dgm:prSet presAssocID="{B7BD07FB-4A52-4F46-B7CF-45288A060C8B}" presName="rootText" presStyleLbl="node2" presStyleIdx="4" presStyleCnt="6">
        <dgm:presLayoutVars>
          <dgm:chPref val="3"/>
        </dgm:presLayoutVars>
      </dgm:prSet>
      <dgm:spPr/>
    </dgm:pt>
    <dgm:pt modelId="{591D1F56-5BC4-4C89-89CA-2A723395BE04}" type="pres">
      <dgm:prSet presAssocID="{B7BD07FB-4A52-4F46-B7CF-45288A060C8B}" presName="rootConnector" presStyleLbl="node2" presStyleIdx="4" presStyleCnt="6"/>
      <dgm:spPr/>
    </dgm:pt>
    <dgm:pt modelId="{361A2521-161F-4B95-BD70-9C75BA24607D}" type="pres">
      <dgm:prSet presAssocID="{B7BD07FB-4A52-4F46-B7CF-45288A060C8B}" presName="hierChild4" presStyleCnt="0"/>
      <dgm:spPr/>
    </dgm:pt>
    <dgm:pt modelId="{51DEDBC4-2117-43E9-B13E-25C2CAB90B8E}" type="pres">
      <dgm:prSet presAssocID="{B7BD07FB-4A52-4F46-B7CF-45288A060C8B}" presName="hierChild5" presStyleCnt="0"/>
      <dgm:spPr/>
    </dgm:pt>
    <dgm:pt modelId="{E15DAFD9-2F03-4F3B-81CB-80275CCB718E}" type="pres">
      <dgm:prSet presAssocID="{68DAD9AE-207E-43AE-8A00-45EE7A7F6A50}" presName="Name37" presStyleLbl="parChTrans1D2" presStyleIdx="5" presStyleCnt="7"/>
      <dgm:spPr/>
    </dgm:pt>
    <dgm:pt modelId="{D0BA33BD-A2E5-4B8C-85DF-EC332CCD0AF4}" type="pres">
      <dgm:prSet presAssocID="{F89426CD-3C33-417F-8833-A757159C52E0}" presName="hierRoot2" presStyleCnt="0">
        <dgm:presLayoutVars>
          <dgm:hierBranch val="init"/>
        </dgm:presLayoutVars>
      </dgm:prSet>
      <dgm:spPr/>
    </dgm:pt>
    <dgm:pt modelId="{D377FCF5-9DEE-4C89-B5E9-1E07388F847A}" type="pres">
      <dgm:prSet presAssocID="{F89426CD-3C33-417F-8833-A757159C52E0}" presName="rootComposite" presStyleCnt="0"/>
      <dgm:spPr/>
    </dgm:pt>
    <dgm:pt modelId="{1F9F70E5-8640-45BD-B6C4-BF02659BB8A4}" type="pres">
      <dgm:prSet presAssocID="{F89426CD-3C33-417F-8833-A757159C52E0}" presName="rootText" presStyleLbl="node2" presStyleIdx="5" presStyleCnt="6">
        <dgm:presLayoutVars>
          <dgm:chPref val="3"/>
        </dgm:presLayoutVars>
      </dgm:prSet>
      <dgm:spPr/>
    </dgm:pt>
    <dgm:pt modelId="{20CFE40E-2A89-4173-A120-E24EC3FC83C6}" type="pres">
      <dgm:prSet presAssocID="{F89426CD-3C33-417F-8833-A757159C52E0}" presName="rootConnector" presStyleLbl="node2" presStyleIdx="5" presStyleCnt="6"/>
      <dgm:spPr/>
    </dgm:pt>
    <dgm:pt modelId="{8C43FA99-9F4B-43A4-8D1F-BD07681F27CD}" type="pres">
      <dgm:prSet presAssocID="{F89426CD-3C33-417F-8833-A757159C52E0}" presName="hierChild4" presStyleCnt="0"/>
      <dgm:spPr/>
    </dgm:pt>
    <dgm:pt modelId="{D4BBCC7C-6036-4557-BFAA-AD4A61C0FF1E}" type="pres">
      <dgm:prSet presAssocID="{F89426CD-3C33-417F-8833-A757159C52E0}" presName="hierChild5" presStyleCnt="0"/>
      <dgm:spPr/>
    </dgm:pt>
    <dgm:pt modelId="{0D12B508-1CD4-4C9C-8EEA-0560C19CD9EC}" type="pres">
      <dgm:prSet presAssocID="{02DF0E28-7F03-47C9-BE2A-3E1C280F7C0C}" presName="hierChild3" presStyleCnt="0"/>
      <dgm:spPr/>
    </dgm:pt>
    <dgm:pt modelId="{5D40459F-5C50-401D-84C7-174C86CC711B}" type="pres">
      <dgm:prSet presAssocID="{755A17E0-002C-4D8F-B3AE-45B127348748}" presName="Name111" presStyleLbl="parChTrans1D2" presStyleIdx="6" presStyleCnt="7"/>
      <dgm:spPr/>
    </dgm:pt>
    <dgm:pt modelId="{33109E18-10ED-449E-8AF1-AFA7926EC76C}" type="pres">
      <dgm:prSet presAssocID="{B9819CD3-02A0-40A1-B8E6-86EAAEC2805B}" presName="hierRoot3" presStyleCnt="0">
        <dgm:presLayoutVars>
          <dgm:hierBranch val="init"/>
        </dgm:presLayoutVars>
      </dgm:prSet>
      <dgm:spPr/>
    </dgm:pt>
    <dgm:pt modelId="{2E8107D1-A4C7-45C8-9823-DD237CAAE00D}" type="pres">
      <dgm:prSet presAssocID="{B9819CD3-02A0-40A1-B8E6-86EAAEC2805B}" presName="rootComposite3" presStyleCnt="0"/>
      <dgm:spPr/>
    </dgm:pt>
    <dgm:pt modelId="{C32C0C48-A0F3-41D4-8BB6-B6566DFE356D}" type="pres">
      <dgm:prSet presAssocID="{B9819CD3-02A0-40A1-B8E6-86EAAEC2805B}" presName="rootText3" presStyleLbl="asst1" presStyleIdx="0" presStyleCnt="1" custScaleX="76229" custScaleY="69277" custLinFactNeighborX="430" custLinFactNeighborY="-2580">
        <dgm:presLayoutVars>
          <dgm:chPref val="3"/>
        </dgm:presLayoutVars>
      </dgm:prSet>
      <dgm:spPr/>
    </dgm:pt>
    <dgm:pt modelId="{39C47DDF-2D67-457A-AEF7-B557588DEC75}" type="pres">
      <dgm:prSet presAssocID="{B9819CD3-02A0-40A1-B8E6-86EAAEC2805B}" presName="rootConnector3" presStyleLbl="asst1" presStyleIdx="0" presStyleCnt="1"/>
      <dgm:spPr/>
    </dgm:pt>
    <dgm:pt modelId="{C00B2DCA-FBEE-4BA3-BE0F-7B359A81793A}" type="pres">
      <dgm:prSet presAssocID="{B9819CD3-02A0-40A1-B8E6-86EAAEC2805B}" presName="hierChild6" presStyleCnt="0"/>
      <dgm:spPr/>
    </dgm:pt>
    <dgm:pt modelId="{8D3336D3-7688-4496-8AFD-C72CD7F35A37}" type="pres">
      <dgm:prSet presAssocID="{B9819CD3-02A0-40A1-B8E6-86EAAEC2805B}" presName="hierChild7" presStyleCnt="0"/>
      <dgm:spPr/>
    </dgm:pt>
  </dgm:ptLst>
  <dgm:cxnLst>
    <dgm:cxn modelId="{4C2D2006-F8B7-4480-9438-D7185AED68F1}" type="presOf" srcId="{36C0BA03-B3F1-4EFA-A62F-84B733E6686C}" destId="{E6EA9A81-E724-450C-A319-67A2806CFCDB}" srcOrd="0" destOrd="0" presId="urn:microsoft.com/office/officeart/2005/8/layout/orgChart1"/>
    <dgm:cxn modelId="{F740C30A-9F98-4068-80DC-D518A28D45DC}" type="presOf" srcId="{01E3AB34-70C7-4DF5-9D46-DD82E07704A7}" destId="{6C543AC1-CDEB-4FB0-958B-F8BD89E27C2C}" srcOrd="0" destOrd="0" presId="urn:microsoft.com/office/officeart/2005/8/layout/orgChart1"/>
    <dgm:cxn modelId="{2651820C-F4E9-4CC4-99A6-F14A52D89E3E}" srcId="{02DF0E28-7F03-47C9-BE2A-3E1C280F7C0C}" destId="{72C476B0-F20A-4EF5-BE1E-2645092B995D}" srcOrd="3" destOrd="0" parTransId="{502E90F9-E424-48C6-8D41-00118DE56928}" sibTransId="{328CCD12-1967-44E8-ADD3-6F0E8339E938}"/>
    <dgm:cxn modelId="{974E630E-5039-4AC6-944C-43BB0D1FFE39}" srcId="{02DF0E28-7F03-47C9-BE2A-3E1C280F7C0C}" destId="{F89426CD-3C33-417F-8833-A757159C52E0}" srcOrd="6" destOrd="0" parTransId="{68DAD9AE-207E-43AE-8A00-45EE7A7F6A50}" sibTransId="{440A130C-B3D5-45C5-BCC3-B604C4B6D2D1}"/>
    <dgm:cxn modelId="{24E74616-6731-4DDD-8C02-723EAF961BC8}" srcId="{02DF0E28-7F03-47C9-BE2A-3E1C280F7C0C}" destId="{F249FCF1-CCE9-4FA2-88E8-C45F2F78328C}" srcOrd="2" destOrd="0" parTransId="{73C78F6B-6131-4677-93E5-E8A94F0D52F0}" sibTransId="{3042B69E-6359-486B-8621-FEE603BF1B9C}"/>
    <dgm:cxn modelId="{AD638D1B-B8A9-4FCD-A679-E09468763EC9}" type="presOf" srcId="{F249FCF1-CCE9-4FA2-88E8-C45F2F78328C}" destId="{CDDA0DEA-00AB-4476-B1F6-F3D5C4F5B05A}" srcOrd="0" destOrd="0" presId="urn:microsoft.com/office/officeart/2005/8/layout/orgChart1"/>
    <dgm:cxn modelId="{4B956D1C-BF2D-47DF-B3B1-F62C04593369}" type="presOf" srcId="{F89426CD-3C33-417F-8833-A757159C52E0}" destId="{1F9F70E5-8640-45BD-B6C4-BF02659BB8A4}" srcOrd="0" destOrd="0" presId="urn:microsoft.com/office/officeart/2005/8/layout/orgChart1"/>
    <dgm:cxn modelId="{33C23F23-37D5-477A-9A1C-E5F90A3BAFC4}" type="presOf" srcId="{72C476B0-F20A-4EF5-BE1E-2645092B995D}" destId="{7DC5A37F-945F-478E-874B-4E751415A05D}" srcOrd="1" destOrd="0" presId="urn:microsoft.com/office/officeart/2005/8/layout/orgChart1"/>
    <dgm:cxn modelId="{9732B124-20C3-4E97-842B-D1C18D6A1F63}" type="presOf" srcId="{B7BD07FB-4A52-4F46-B7CF-45288A060C8B}" destId="{EFB304F1-F6B6-401C-BEFD-6DEB5E98C5F2}" srcOrd="0" destOrd="0" presId="urn:microsoft.com/office/officeart/2005/8/layout/orgChart1"/>
    <dgm:cxn modelId="{DAD31F30-2C5B-4DE4-98A7-FFEF06D6E47D}" srcId="{CA04FF6F-089A-4D4E-93BF-C3F1C05EB59D}" destId="{02DF0E28-7F03-47C9-BE2A-3E1C280F7C0C}" srcOrd="0" destOrd="0" parTransId="{1D57F6C1-B8A5-4F3C-86C0-7BCFFF6BD330}" sibTransId="{93325594-2B3A-4FF9-A108-C80CAFA939D9}"/>
    <dgm:cxn modelId="{98291733-CD07-47A1-AA44-18E16E109D85}" type="presOf" srcId="{73C78F6B-6131-4677-93E5-E8A94F0D52F0}" destId="{8F425968-B942-43F4-A543-704E39F772DB}" srcOrd="0" destOrd="0" presId="urn:microsoft.com/office/officeart/2005/8/layout/orgChart1"/>
    <dgm:cxn modelId="{0F08973C-C640-44C2-A59D-04DE68ADCB9B}" type="presOf" srcId="{F89426CD-3C33-417F-8833-A757159C52E0}" destId="{20CFE40E-2A89-4173-A120-E24EC3FC83C6}" srcOrd="1" destOrd="0" presId="urn:microsoft.com/office/officeart/2005/8/layout/orgChart1"/>
    <dgm:cxn modelId="{04CD4662-0504-437C-BFF9-5AE332A13DBE}" type="presOf" srcId="{B9819CD3-02A0-40A1-B8E6-86EAAEC2805B}" destId="{C32C0C48-A0F3-41D4-8BB6-B6566DFE356D}" srcOrd="0" destOrd="0" presId="urn:microsoft.com/office/officeart/2005/8/layout/orgChart1"/>
    <dgm:cxn modelId="{A61AA970-3772-455E-991E-BA3A7DC3BCE2}" type="presOf" srcId="{AF9041BD-C952-4B86-A894-89148F6C266A}" destId="{909C95B6-E601-4D07-A8B9-4253AA4B192F}" srcOrd="0" destOrd="0" presId="urn:microsoft.com/office/officeart/2005/8/layout/orgChart1"/>
    <dgm:cxn modelId="{41E2CB51-9E3D-4A4E-8F4B-9245A7E5EE77}" type="presOf" srcId="{02DF0E28-7F03-47C9-BE2A-3E1C280F7C0C}" destId="{E620FDF0-98E2-445C-A058-C1E52CB4FE8C}" srcOrd="0" destOrd="0" presId="urn:microsoft.com/office/officeart/2005/8/layout/orgChart1"/>
    <dgm:cxn modelId="{1A77F972-16B6-465D-8E40-FF07EF978B30}" srcId="{02DF0E28-7F03-47C9-BE2A-3E1C280F7C0C}" destId="{B138A119-6A79-4DD2-A846-3768E0A6ED27}" srcOrd="4" destOrd="0" parTransId="{015048EC-7211-4F3F-85D3-2A8FBA80A4C0}" sibTransId="{61BDAA26-51FE-4348-8011-F8A8FF29D85B}"/>
    <dgm:cxn modelId="{E491CD53-40BC-4777-9FDB-C68678E25FCF}" srcId="{02DF0E28-7F03-47C9-BE2A-3E1C280F7C0C}" destId="{B7BD07FB-4A52-4F46-B7CF-45288A060C8B}" srcOrd="5" destOrd="0" parTransId="{01E3AB34-70C7-4DF5-9D46-DD82E07704A7}" sibTransId="{C2666936-01D9-4D82-8949-FB4E86C82636}"/>
    <dgm:cxn modelId="{4D058655-9D12-4433-B8BC-FE1929D431C1}" type="presOf" srcId="{B7BD07FB-4A52-4F46-B7CF-45288A060C8B}" destId="{591D1F56-5BC4-4C89-89CA-2A723395BE04}" srcOrd="1" destOrd="0" presId="urn:microsoft.com/office/officeart/2005/8/layout/orgChart1"/>
    <dgm:cxn modelId="{338C0684-F8D9-4760-8D40-B7C1ACC06FE0}" type="presOf" srcId="{68DAD9AE-207E-43AE-8A00-45EE7A7F6A50}" destId="{E15DAFD9-2F03-4F3B-81CB-80275CCB718E}" srcOrd="0" destOrd="0" presId="urn:microsoft.com/office/officeart/2005/8/layout/orgChart1"/>
    <dgm:cxn modelId="{BE855884-C70F-4656-AC00-FB4094ED5407}" type="presOf" srcId="{B138A119-6A79-4DD2-A846-3768E0A6ED27}" destId="{F42F21AF-77E6-4C77-B028-0A93254097F5}" srcOrd="1" destOrd="0" presId="urn:microsoft.com/office/officeart/2005/8/layout/orgChart1"/>
    <dgm:cxn modelId="{0DBCCB86-860F-4711-ADC4-7405A8F40930}" type="presOf" srcId="{502E90F9-E424-48C6-8D41-00118DE56928}" destId="{4FB51C5A-593C-4139-847D-4859BD95A570}" srcOrd="0" destOrd="0" presId="urn:microsoft.com/office/officeart/2005/8/layout/orgChart1"/>
    <dgm:cxn modelId="{C7DF9795-0EA2-4102-A7F7-13776425F21F}" type="presOf" srcId="{72C476B0-F20A-4EF5-BE1E-2645092B995D}" destId="{659292F3-2B21-4827-9546-D01800201700}" srcOrd="0" destOrd="0" presId="urn:microsoft.com/office/officeart/2005/8/layout/orgChart1"/>
    <dgm:cxn modelId="{DD430498-53DF-4E05-A705-5BCFE70C62ED}" type="presOf" srcId="{015048EC-7211-4F3F-85D3-2A8FBA80A4C0}" destId="{12FB4873-6B2B-45AF-BF6F-B9971B632CF3}" srcOrd="0" destOrd="0" presId="urn:microsoft.com/office/officeart/2005/8/layout/orgChart1"/>
    <dgm:cxn modelId="{3FC009A1-7290-4450-BEC8-FB613ADBA9B8}" type="presOf" srcId="{AF9041BD-C952-4B86-A894-89148F6C266A}" destId="{AE4389E1-B609-4079-BE33-9ECB31A0F409}" srcOrd="1" destOrd="0" presId="urn:microsoft.com/office/officeart/2005/8/layout/orgChart1"/>
    <dgm:cxn modelId="{B79C7BA9-403F-49FA-99DE-32E6DD1C73F0}" type="presOf" srcId="{B9819CD3-02A0-40A1-B8E6-86EAAEC2805B}" destId="{39C47DDF-2D67-457A-AEF7-B557588DEC75}" srcOrd="1" destOrd="0" presId="urn:microsoft.com/office/officeart/2005/8/layout/orgChart1"/>
    <dgm:cxn modelId="{A4D874BF-96C6-4A0A-A2CB-17ABAC0E1FBA}" srcId="{02DF0E28-7F03-47C9-BE2A-3E1C280F7C0C}" destId="{AF9041BD-C952-4B86-A894-89148F6C266A}" srcOrd="1" destOrd="0" parTransId="{36C0BA03-B3F1-4EFA-A62F-84B733E6686C}" sibTransId="{414D6496-57F0-4C69-9D0A-7BCAF1F387C5}"/>
    <dgm:cxn modelId="{124A32C0-ED76-4CF5-BBBD-CD0F102A694A}" type="presOf" srcId="{B138A119-6A79-4DD2-A846-3768E0A6ED27}" destId="{AC8D6E1D-9DDA-40FF-98C0-9DE0A1663417}" srcOrd="0" destOrd="0" presId="urn:microsoft.com/office/officeart/2005/8/layout/orgChart1"/>
    <dgm:cxn modelId="{E83CF1DF-73F5-4EAE-A2E1-EFAD1207B50B}" type="presOf" srcId="{755A17E0-002C-4D8F-B3AE-45B127348748}" destId="{5D40459F-5C50-401D-84C7-174C86CC711B}" srcOrd="0" destOrd="0" presId="urn:microsoft.com/office/officeart/2005/8/layout/orgChart1"/>
    <dgm:cxn modelId="{677E70E9-64CA-471A-BCD2-C53347F72DC7}" srcId="{02DF0E28-7F03-47C9-BE2A-3E1C280F7C0C}" destId="{B9819CD3-02A0-40A1-B8E6-86EAAEC2805B}" srcOrd="0" destOrd="0" parTransId="{755A17E0-002C-4D8F-B3AE-45B127348748}" sibTransId="{9D075618-2A17-4660-A0D9-BDBDC210E676}"/>
    <dgm:cxn modelId="{47DB63EB-9A37-4265-A430-32E4DBC3A9BE}" type="presOf" srcId="{F249FCF1-CCE9-4FA2-88E8-C45F2F78328C}" destId="{7A59863C-2861-4554-B51D-123C8AA5A637}" srcOrd="1" destOrd="0" presId="urn:microsoft.com/office/officeart/2005/8/layout/orgChart1"/>
    <dgm:cxn modelId="{E46DEDF1-B655-4D99-8A9B-E3D10F55B01B}" type="presOf" srcId="{CA04FF6F-089A-4D4E-93BF-C3F1C05EB59D}" destId="{308E7787-AEAE-47E6-B319-F46DBE97B87E}" srcOrd="0" destOrd="0" presId="urn:microsoft.com/office/officeart/2005/8/layout/orgChart1"/>
    <dgm:cxn modelId="{F230BAF2-2766-49B7-B960-4878FF609348}" type="presOf" srcId="{02DF0E28-7F03-47C9-BE2A-3E1C280F7C0C}" destId="{48938E39-B82D-4BAA-9C2D-AC615B083773}" srcOrd="1" destOrd="0" presId="urn:microsoft.com/office/officeart/2005/8/layout/orgChart1"/>
    <dgm:cxn modelId="{E446FCD3-39CF-4F17-B51B-7703BD7932DE}" type="presParOf" srcId="{308E7787-AEAE-47E6-B319-F46DBE97B87E}" destId="{FD0963BC-344E-4AFA-B977-2DA25A174079}" srcOrd="0" destOrd="0" presId="urn:microsoft.com/office/officeart/2005/8/layout/orgChart1"/>
    <dgm:cxn modelId="{19425765-1C58-492E-9CF4-D30894E549FA}" type="presParOf" srcId="{FD0963BC-344E-4AFA-B977-2DA25A174079}" destId="{EFF44B3D-10D2-44A7-9380-403B7B9C901C}" srcOrd="0" destOrd="0" presId="urn:microsoft.com/office/officeart/2005/8/layout/orgChart1"/>
    <dgm:cxn modelId="{95FEA2D0-FE74-4D66-89FF-71CD43909215}" type="presParOf" srcId="{EFF44B3D-10D2-44A7-9380-403B7B9C901C}" destId="{E620FDF0-98E2-445C-A058-C1E52CB4FE8C}" srcOrd="0" destOrd="0" presId="urn:microsoft.com/office/officeart/2005/8/layout/orgChart1"/>
    <dgm:cxn modelId="{9F05E383-06C8-4A64-B607-FA35CCDD0831}" type="presParOf" srcId="{EFF44B3D-10D2-44A7-9380-403B7B9C901C}" destId="{48938E39-B82D-4BAA-9C2D-AC615B083773}" srcOrd="1" destOrd="0" presId="urn:microsoft.com/office/officeart/2005/8/layout/orgChart1"/>
    <dgm:cxn modelId="{10324FC2-3681-4276-B83E-22CB5769DB5B}" type="presParOf" srcId="{FD0963BC-344E-4AFA-B977-2DA25A174079}" destId="{3EA867F1-AC1B-459B-80F7-AEB6AB13D79D}" srcOrd="1" destOrd="0" presId="urn:microsoft.com/office/officeart/2005/8/layout/orgChart1"/>
    <dgm:cxn modelId="{99E08765-9EE0-4E2B-941D-F25885BFB7E5}" type="presParOf" srcId="{3EA867F1-AC1B-459B-80F7-AEB6AB13D79D}" destId="{E6EA9A81-E724-450C-A319-67A2806CFCDB}" srcOrd="0" destOrd="0" presId="urn:microsoft.com/office/officeart/2005/8/layout/orgChart1"/>
    <dgm:cxn modelId="{17BD3554-1FBC-4361-87B3-A722B8C49FA5}" type="presParOf" srcId="{3EA867F1-AC1B-459B-80F7-AEB6AB13D79D}" destId="{D36DBCFD-5683-48F7-A318-5919B4766BDF}" srcOrd="1" destOrd="0" presId="urn:microsoft.com/office/officeart/2005/8/layout/orgChart1"/>
    <dgm:cxn modelId="{F0C0C1ED-10C8-4342-89E8-CCED8ACD237D}" type="presParOf" srcId="{D36DBCFD-5683-48F7-A318-5919B4766BDF}" destId="{EF1C7893-7984-416E-8D5C-9008C7B6F879}" srcOrd="0" destOrd="0" presId="urn:microsoft.com/office/officeart/2005/8/layout/orgChart1"/>
    <dgm:cxn modelId="{93428DE5-FBBF-46D8-8ED3-22CA1013B9B1}" type="presParOf" srcId="{EF1C7893-7984-416E-8D5C-9008C7B6F879}" destId="{909C95B6-E601-4D07-A8B9-4253AA4B192F}" srcOrd="0" destOrd="0" presId="urn:microsoft.com/office/officeart/2005/8/layout/orgChart1"/>
    <dgm:cxn modelId="{DFA7FAB2-D51C-4DBA-A6C6-82A159EBA61A}" type="presParOf" srcId="{EF1C7893-7984-416E-8D5C-9008C7B6F879}" destId="{AE4389E1-B609-4079-BE33-9ECB31A0F409}" srcOrd="1" destOrd="0" presId="urn:microsoft.com/office/officeart/2005/8/layout/orgChart1"/>
    <dgm:cxn modelId="{327AAF85-3213-428C-858A-12D092A7E50C}" type="presParOf" srcId="{D36DBCFD-5683-48F7-A318-5919B4766BDF}" destId="{F68195F7-5F61-4FF3-84AD-DB2175C0DE5C}" srcOrd="1" destOrd="0" presId="urn:microsoft.com/office/officeart/2005/8/layout/orgChart1"/>
    <dgm:cxn modelId="{E609DB7D-C482-44EA-84A5-90DFD2F2E885}" type="presParOf" srcId="{D36DBCFD-5683-48F7-A318-5919B4766BDF}" destId="{891ADEE0-7E88-4807-B2F2-F8F263D04E4C}" srcOrd="2" destOrd="0" presId="urn:microsoft.com/office/officeart/2005/8/layout/orgChart1"/>
    <dgm:cxn modelId="{ED28B036-3D66-424F-9DE7-87D7EB39F930}" type="presParOf" srcId="{3EA867F1-AC1B-459B-80F7-AEB6AB13D79D}" destId="{8F425968-B942-43F4-A543-704E39F772DB}" srcOrd="2" destOrd="0" presId="urn:microsoft.com/office/officeart/2005/8/layout/orgChart1"/>
    <dgm:cxn modelId="{989F3556-BCCA-4FF6-BA2A-58784140DE37}" type="presParOf" srcId="{3EA867F1-AC1B-459B-80F7-AEB6AB13D79D}" destId="{13CD0F20-8247-4ABA-8498-83920108F9EC}" srcOrd="3" destOrd="0" presId="urn:microsoft.com/office/officeart/2005/8/layout/orgChart1"/>
    <dgm:cxn modelId="{63FAEFC6-941D-4A8A-BEF3-607D2651C877}" type="presParOf" srcId="{13CD0F20-8247-4ABA-8498-83920108F9EC}" destId="{EDED72D4-53A4-483E-B74A-DFE3360C7561}" srcOrd="0" destOrd="0" presId="urn:microsoft.com/office/officeart/2005/8/layout/orgChart1"/>
    <dgm:cxn modelId="{9FC848B3-9686-4FCC-AA1E-8E35B5973BB7}" type="presParOf" srcId="{EDED72D4-53A4-483E-B74A-DFE3360C7561}" destId="{CDDA0DEA-00AB-4476-B1F6-F3D5C4F5B05A}" srcOrd="0" destOrd="0" presId="urn:microsoft.com/office/officeart/2005/8/layout/orgChart1"/>
    <dgm:cxn modelId="{EEE55774-82D4-4FBE-8808-6159AFA6BF87}" type="presParOf" srcId="{EDED72D4-53A4-483E-B74A-DFE3360C7561}" destId="{7A59863C-2861-4554-B51D-123C8AA5A637}" srcOrd="1" destOrd="0" presId="urn:microsoft.com/office/officeart/2005/8/layout/orgChart1"/>
    <dgm:cxn modelId="{97FD526A-80A4-44E5-85EF-2E0DFB34A2CF}" type="presParOf" srcId="{13CD0F20-8247-4ABA-8498-83920108F9EC}" destId="{FF001A87-F164-47F4-983B-1BC94792FCE0}" srcOrd="1" destOrd="0" presId="urn:microsoft.com/office/officeart/2005/8/layout/orgChart1"/>
    <dgm:cxn modelId="{7EEDC187-90BD-4B84-8B3C-CCA45ECF651C}" type="presParOf" srcId="{13CD0F20-8247-4ABA-8498-83920108F9EC}" destId="{EDF5DEF2-CEAB-4E1C-926E-B5C4B2E3A01E}" srcOrd="2" destOrd="0" presId="urn:microsoft.com/office/officeart/2005/8/layout/orgChart1"/>
    <dgm:cxn modelId="{26DD725F-B8EE-4D7B-8F80-7FAE7D180EC8}" type="presParOf" srcId="{3EA867F1-AC1B-459B-80F7-AEB6AB13D79D}" destId="{4FB51C5A-593C-4139-847D-4859BD95A570}" srcOrd="4" destOrd="0" presId="urn:microsoft.com/office/officeart/2005/8/layout/orgChart1"/>
    <dgm:cxn modelId="{E3E09096-36D8-409E-9A5B-8A4772EC01A9}" type="presParOf" srcId="{3EA867F1-AC1B-459B-80F7-AEB6AB13D79D}" destId="{702B7946-E4EC-4F8B-8AF1-ABF50E4FB5A9}" srcOrd="5" destOrd="0" presId="urn:microsoft.com/office/officeart/2005/8/layout/orgChart1"/>
    <dgm:cxn modelId="{D972BA0D-E325-4389-86A8-6EE690466C00}" type="presParOf" srcId="{702B7946-E4EC-4F8B-8AF1-ABF50E4FB5A9}" destId="{01A242B2-8350-4358-A277-E5523D509CA4}" srcOrd="0" destOrd="0" presId="urn:microsoft.com/office/officeart/2005/8/layout/orgChart1"/>
    <dgm:cxn modelId="{89A925AB-BBF3-47E2-8F2F-BFC94714BFEA}" type="presParOf" srcId="{01A242B2-8350-4358-A277-E5523D509CA4}" destId="{659292F3-2B21-4827-9546-D01800201700}" srcOrd="0" destOrd="0" presId="urn:microsoft.com/office/officeart/2005/8/layout/orgChart1"/>
    <dgm:cxn modelId="{3F3C5CD5-AF36-4765-A023-06E24009E18F}" type="presParOf" srcId="{01A242B2-8350-4358-A277-E5523D509CA4}" destId="{7DC5A37F-945F-478E-874B-4E751415A05D}" srcOrd="1" destOrd="0" presId="urn:microsoft.com/office/officeart/2005/8/layout/orgChart1"/>
    <dgm:cxn modelId="{065052F2-C893-4CD4-8CBF-0854D9873157}" type="presParOf" srcId="{702B7946-E4EC-4F8B-8AF1-ABF50E4FB5A9}" destId="{F94F0064-9D7E-4453-8DBA-355B414DC0C4}" srcOrd="1" destOrd="0" presId="urn:microsoft.com/office/officeart/2005/8/layout/orgChart1"/>
    <dgm:cxn modelId="{46946B9C-0863-4FFE-917B-DBA818577394}" type="presParOf" srcId="{702B7946-E4EC-4F8B-8AF1-ABF50E4FB5A9}" destId="{A4BE0B9C-5C77-4B3B-8EDC-A0DC1EBC10EA}" srcOrd="2" destOrd="0" presId="urn:microsoft.com/office/officeart/2005/8/layout/orgChart1"/>
    <dgm:cxn modelId="{EA6BB8A8-2FAF-4780-B876-84439163AF12}" type="presParOf" srcId="{3EA867F1-AC1B-459B-80F7-AEB6AB13D79D}" destId="{12FB4873-6B2B-45AF-BF6F-B9971B632CF3}" srcOrd="6" destOrd="0" presId="urn:microsoft.com/office/officeart/2005/8/layout/orgChart1"/>
    <dgm:cxn modelId="{57868286-2399-4B57-B087-1B171EE68529}" type="presParOf" srcId="{3EA867F1-AC1B-459B-80F7-AEB6AB13D79D}" destId="{1DCA4219-3BCC-42B2-A7E1-9F1A0035183C}" srcOrd="7" destOrd="0" presId="urn:microsoft.com/office/officeart/2005/8/layout/orgChart1"/>
    <dgm:cxn modelId="{9C1A44B1-4A41-48D6-BA14-BFDF82F3233E}" type="presParOf" srcId="{1DCA4219-3BCC-42B2-A7E1-9F1A0035183C}" destId="{0A0A22A3-0030-4F59-AA0C-ACF32651F75E}" srcOrd="0" destOrd="0" presId="urn:microsoft.com/office/officeart/2005/8/layout/orgChart1"/>
    <dgm:cxn modelId="{A3799FFB-7605-47C2-AAE3-4D7021E66D1C}" type="presParOf" srcId="{0A0A22A3-0030-4F59-AA0C-ACF32651F75E}" destId="{AC8D6E1D-9DDA-40FF-98C0-9DE0A1663417}" srcOrd="0" destOrd="0" presId="urn:microsoft.com/office/officeart/2005/8/layout/orgChart1"/>
    <dgm:cxn modelId="{FE5DD62A-CF69-401F-B3A3-8592149BABF3}" type="presParOf" srcId="{0A0A22A3-0030-4F59-AA0C-ACF32651F75E}" destId="{F42F21AF-77E6-4C77-B028-0A93254097F5}" srcOrd="1" destOrd="0" presId="urn:microsoft.com/office/officeart/2005/8/layout/orgChart1"/>
    <dgm:cxn modelId="{44A5A08E-B673-40B5-80BE-3EFA89521ECB}" type="presParOf" srcId="{1DCA4219-3BCC-42B2-A7E1-9F1A0035183C}" destId="{C386CC39-F35C-4312-9D74-E87BB518E54C}" srcOrd="1" destOrd="0" presId="urn:microsoft.com/office/officeart/2005/8/layout/orgChart1"/>
    <dgm:cxn modelId="{54107F4B-443F-4D7A-905B-5ACF015E1C54}" type="presParOf" srcId="{1DCA4219-3BCC-42B2-A7E1-9F1A0035183C}" destId="{F7031164-559C-4D58-B794-70A4AAF0DD4E}" srcOrd="2" destOrd="0" presId="urn:microsoft.com/office/officeart/2005/8/layout/orgChart1"/>
    <dgm:cxn modelId="{BC07A839-98C2-48C4-A3B9-DF1A46FD3584}" type="presParOf" srcId="{3EA867F1-AC1B-459B-80F7-AEB6AB13D79D}" destId="{6C543AC1-CDEB-4FB0-958B-F8BD89E27C2C}" srcOrd="8" destOrd="0" presId="urn:microsoft.com/office/officeart/2005/8/layout/orgChart1"/>
    <dgm:cxn modelId="{C0FDB761-9A6F-49FA-8307-E29D8F452725}" type="presParOf" srcId="{3EA867F1-AC1B-459B-80F7-AEB6AB13D79D}" destId="{3DD3B26F-87B0-4F5F-9479-6D9BD47930A2}" srcOrd="9" destOrd="0" presId="urn:microsoft.com/office/officeart/2005/8/layout/orgChart1"/>
    <dgm:cxn modelId="{308369CB-EE99-42B0-8622-A09101B99728}" type="presParOf" srcId="{3DD3B26F-87B0-4F5F-9479-6D9BD47930A2}" destId="{E954F2A8-F344-469D-AAD7-BD2E6B26CA7D}" srcOrd="0" destOrd="0" presId="urn:microsoft.com/office/officeart/2005/8/layout/orgChart1"/>
    <dgm:cxn modelId="{7FA96255-3B1F-4AF8-9126-0AC9BBFB4010}" type="presParOf" srcId="{E954F2A8-F344-469D-AAD7-BD2E6B26CA7D}" destId="{EFB304F1-F6B6-401C-BEFD-6DEB5E98C5F2}" srcOrd="0" destOrd="0" presId="urn:microsoft.com/office/officeart/2005/8/layout/orgChart1"/>
    <dgm:cxn modelId="{709215FA-56B9-478E-88B1-FA4440EB275C}" type="presParOf" srcId="{E954F2A8-F344-469D-AAD7-BD2E6B26CA7D}" destId="{591D1F56-5BC4-4C89-89CA-2A723395BE04}" srcOrd="1" destOrd="0" presId="urn:microsoft.com/office/officeart/2005/8/layout/orgChart1"/>
    <dgm:cxn modelId="{B865441D-5524-4B0F-8AF8-C802F0AE4592}" type="presParOf" srcId="{3DD3B26F-87B0-4F5F-9479-6D9BD47930A2}" destId="{361A2521-161F-4B95-BD70-9C75BA24607D}" srcOrd="1" destOrd="0" presId="urn:microsoft.com/office/officeart/2005/8/layout/orgChart1"/>
    <dgm:cxn modelId="{594FD5B3-290C-4511-B95A-59E1858CA49B}" type="presParOf" srcId="{3DD3B26F-87B0-4F5F-9479-6D9BD47930A2}" destId="{51DEDBC4-2117-43E9-B13E-25C2CAB90B8E}" srcOrd="2" destOrd="0" presId="urn:microsoft.com/office/officeart/2005/8/layout/orgChart1"/>
    <dgm:cxn modelId="{C2DC730B-C6ED-46C6-957A-2F7F556016F1}" type="presParOf" srcId="{3EA867F1-AC1B-459B-80F7-AEB6AB13D79D}" destId="{E15DAFD9-2F03-4F3B-81CB-80275CCB718E}" srcOrd="10" destOrd="0" presId="urn:microsoft.com/office/officeart/2005/8/layout/orgChart1"/>
    <dgm:cxn modelId="{12A1FDF1-B5F9-4014-9683-AD8FC0B12864}" type="presParOf" srcId="{3EA867F1-AC1B-459B-80F7-AEB6AB13D79D}" destId="{D0BA33BD-A2E5-4B8C-85DF-EC332CCD0AF4}" srcOrd="11" destOrd="0" presId="urn:microsoft.com/office/officeart/2005/8/layout/orgChart1"/>
    <dgm:cxn modelId="{D89811EA-D043-4913-B60A-93EAE1FA4FF7}" type="presParOf" srcId="{D0BA33BD-A2E5-4B8C-85DF-EC332CCD0AF4}" destId="{D377FCF5-9DEE-4C89-B5E9-1E07388F847A}" srcOrd="0" destOrd="0" presId="urn:microsoft.com/office/officeart/2005/8/layout/orgChart1"/>
    <dgm:cxn modelId="{D7C85E37-067D-44E8-945B-DFA781646D81}" type="presParOf" srcId="{D377FCF5-9DEE-4C89-B5E9-1E07388F847A}" destId="{1F9F70E5-8640-45BD-B6C4-BF02659BB8A4}" srcOrd="0" destOrd="0" presId="urn:microsoft.com/office/officeart/2005/8/layout/orgChart1"/>
    <dgm:cxn modelId="{8B8EB28B-5489-47C8-BAF8-9F76B9FA920B}" type="presParOf" srcId="{D377FCF5-9DEE-4C89-B5E9-1E07388F847A}" destId="{20CFE40E-2A89-4173-A120-E24EC3FC83C6}" srcOrd="1" destOrd="0" presId="urn:microsoft.com/office/officeart/2005/8/layout/orgChart1"/>
    <dgm:cxn modelId="{E866CEE4-6BE1-4D03-9D79-86769BD7912F}" type="presParOf" srcId="{D0BA33BD-A2E5-4B8C-85DF-EC332CCD0AF4}" destId="{8C43FA99-9F4B-43A4-8D1F-BD07681F27CD}" srcOrd="1" destOrd="0" presId="urn:microsoft.com/office/officeart/2005/8/layout/orgChart1"/>
    <dgm:cxn modelId="{05941B49-4E44-44C1-A144-BDD2FC454BF0}" type="presParOf" srcId="{D0BA33BD-A2E5-4B8C-85DF-EC332CCD0AF4}" destId="{D4BBCC7C-6036-4557-BFAA-AD4A61C0FF1E}" srcOrd="2" destOrd="0" presId="urn:microsoft.com/office/officeart/2005/8/layout/orgChart1"/>
    <dgm:cxn modelId="{AACD9592-3E8A-490A-8BF5-DD6AD91E7AD5}" type="presParOf" srcId="{FD0963BC-344E-4AFA-B977-2DA25A174079}" destId="{0D12B508-1CD4-4C9C-8EEA-0560C19CD9EC}" srcOrd="2" destOrd="0" presId="urn:microsoft.com/office/officeart/2005/8/layout/orgChart1"/>
    <dgm:cxn modelId="{0E9FA9D8-7279-455D-B0E1-1CBD1BDBC2CE}" type="presParOf" srcId="{0D12B508-1CD4-4C9C-8EEA-0560C19CD9EC}" destId="{5D40459F-5C50-401D-84C7-174C86CC711B}" srcOrd="0" destOrd="0" presId="urn:microsoft.com/office/officeart/2005/8/layout/orgChart1"/>
    <dgm:cxn modelId="{C0966F3E-FBB6-4C88-8435-91DB8F3E8973}" type="presParOf" srcId="{0D12B508-1CD4-4C9C-8EEA-0560C19CD9EC}" destId="{33109E18-10ED-449E-8AF1-AFA7926EC76C}" srcOrd="1" destOrd="0" presId="urn:microsoft.com/office/officeart/2005/8/layout/orgChart1"/>
    <dgm:cxn modelId="{ED06370C-A7B5-482D-9AFB-B9C95D8F91A1}" type="presParOf" srcId="{33109E18-10ED-449E-8AF1-AFA7926EC76C}" destId="{2E8107D1-A4C7-45C8-9823-DD237CAAE00D}" srcOrd="0" destOrd="0" presId="urn:microsoft.com/office/officeart/2005/8/layout/orgChart1"/>
    <dgm:cxn modelId="{22AABC65-BE41-4B40-A914-77AF5131D95B}" type="presParOf" srcId="{2E8107D1-A4C7-45C8-9823-DD237CAAE00D}" destId="{C32C0C48-A0F3-41D4-8BB6-B6566DFE356D}" srcOrd="0" destOrd="0" presId="urn:microsoft.com/office/officeart/2005/8/layout/orgChart1"/>
    <dgm:cxn modelId="{60B00DE8-5678-4C4B-8005-ACB66A39953B}" type="presParOf" srcId="{2E8107D1-A4C7-45C8-9823-DD237CAAE00D}" destId="{39C47DDF-2D67-457A-AEF7-B557588DEC75}" srcOrd="1" destOrd="0" presId="urn:microsoft.com/office/officeart/2005/8/layout/orgChart1"/>
    <dgm:cxn modelId="{39FC71A3-50CF-488C-8108-ACC20F6EFF19}" type="presParOf" srcId="{33109E18-10ED-449E-8AF1-AFA7926EC76C}" destId="{C00B2DCA-FBEE-4BA3-BE0F-7B359A81793A}" srcOrd="1" destOrd="0" presId="urn:microsoft.com/office/officeart/2005/8/layout/orgChart1"/>
    <dgm:cxn modelId="{E1AC6241-42D7-4616-8373-EC55145B5A07}" type="presParOf" srcId="{33109E18-10ED-449E-8AF1-AFA7926EC76C}" destId="{8D3336D3-7688-4496-8AFD-C72CD7F35A37}"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04FF6F-089A-4D4E-93BF-C3F1C05EB59D}" type="doc">
      <dgm:prSet loTypeId="urn:microsoft.com/office/officeart/2005/8/layout/orgChart1" loCatId="hierarchy" qsTypeId="urn:microsoft.com/office/officeart/2005/8/quickstyle/simple1" qsCatId="simple" csTypeId="urn:microsoft.com/office/officeart/2005/8/colors/accent0_3" csCatId="mainScheme" phldr="1"/>
      <dgm:spPr/>
      <dgm:t>
        <a:bodyPr/>
        <a:lstStyle/>
        <a:p>
          <a:endParaRPr lang="nb-NO"/>
        </a:p>
      </dgm:t>
    </dgm:pt>
    <dgm:pt modelId="{02DF0E28-7F03-47C9-BE2A-3E1C280F7C0C}">
      <dgm:prSet phldrT="[Tekst]" custT="1"/>
      <dgm:spPr/>
      <dgm:t>
        <a:bodyPr anchor="ctr"/>
        <a:lstStyle/>
        <a:p>
          <a:r>
            <a:rPr lang="nb-NO" sz="1400" b="1" dirty="0">
              <a:latin typeface="+mn-lt"/>
              <a:ea typeface="Open Sans SemiBold" panose="020B0706030804020204" pitchFamily="34" charset="0"/>
              <a:cs typeface="Open Sans SemiBold" panose="020B0706030804020204" pitchFamily="34" charset="0"/>
            </a:rPr>
            <a:t>embetsleiing</a:t>
          </a:r>
          <a:endParaRPr lang="nb-NO" sz="1050" b="1" dirty="0">
            <a:latin typeface="+mn-lt"/>
            <a:ea typeface="Open Sans SemiBold" panose="020B0706030804020204" pitchFamily="34" charset="0"/>
            <a:cs typeface="Open Sans SemiBold" panose="020B0706030804020204" pitchFamily="34" charset="0"/>
          </a:endParaRPr>
        </a:p>
      </dgm:t>
    </dgm:pt>
    <dgm:pt modelId="{1D57F6C1-B8A5-4F3C-86C0-7BCFFF6BD330}" type="parTrans" cxnId="{DAD31F30-2C5B-4DE4-98A7-FFEF06D6E47D}">
      <dgm:prSet/>
      <dgm:spPr/>
      <dgm:t>
        <a:bodyPr/>
        <a:lstStyle/>
        <a:p>
          <a:endParaRPr lang="nb-NO"/>
        </a:p>
      </dgm:t>
    </dgm:pt>
    <dgm:pt modelId="{93325594-2B3A-4FF9-A108-C80CAFA939D9}" type="sibTrans" cxnId="{DAD31F30-2C5B-4DE4-98A7-FFEF06D6E47D}">
      <dgm:prSet custT="1"/>
      <dgm:spPr/>
      <dgm:t>
        <a:bodyPr/>
        <a:lstStyle/>
        <a:p>
          <a:endParaRPr lang="nb-NO"/>
        </a:p>
      </dgm:t>
    </dgm:pt>
    <dgm:pt modelId="{AF9041BD-C952-4B86-A894-89148F6C266A}">
      <dgm:prSet phldrT="[Tekst]" custT="1"/>
      <dgm:spPr/>
      <dgm:t>
        <a:bodyPr/>
        <a:lstStyle/>
        <a:p>
          <a:r>
            <a:rPr lang="nb-NO" sz="1400" b="1" dirty="0"/>
            <a:t>kommunal</a:t>
          </a:r>
        </a:p>
      </dgm:t>
    </dgm:pt>
    <dgm:pt modelId="{36C0BA03-B3F1-4EFA-A62F-84B733E6686C}" type="parTrans" cxnId="{A4D874BF-96C6-4A0A-A2CB-17ABAC0E1FBA}">
      <dgm:prSet/>
      <dgm:spPr/>
      <dgm:t>
        <a:bodyPr/>
        <a:lstStyle/>
        <a:p>
          <a:endParaRPr lang="nb-NO"/>
        </a:p>
      </dgm:t>
    </dgm:pt>
    <dgm:pt modelId="{414D6496-57F0-4C69-9D0A-7BCAF1F387C5}" type="sibTrans" cxnId="{A4D874BF-96C6-4A0A-A2CB-17ABAC0E1FBA}">
      <dgm:prSet custT="1"/>
      <dgm:spPr/>
      <dgm:t>
        <a:bodyPr/>
        <a:lstStyle/>
        <a:p>
          <a:endParaRPr lang="nb-NO"/>
        </a:p>
      </dgm:t>
    </dgm:pt>
    <dgm:pt modelId="{F249FCF1-CCE9-4FA2-88E8-C45F2F78328C}">
      <dgm:prSet phldrT="[Tekst]" custT="1"/>
      <dgm:spPr/>
      <dgm:t>
        <a:bodyPr/>
        <a:lstStyle/>
        <a:p>
          <a:r>
            <a:rPr lang="nb-NO" sz="1400" b="1" dirty="0"/>
            <a:t>utdanning </a:t>
          </a:r>
          <a:br>
            <a:rPr lang="nb-NO" sz="1400" b="1" dirty="0"/>
          </a:br>
          <a:r>
            <a:rPr lang="nb-NO" sz="1400" b="1" dirty="0"/>
            <a:t>og verjemål</a:t>
          </a:r>
        </a:p>
      </dgm:t>
    </dgm:pt>
    <dgm:pt modelId="{73C78F6B-6131-4677-93E5-E8A94F0D52F0}" type="parTrans" cxnId="{24E74616-6731-4DDD-8C02-723EAF961BC8}">
      <dgm:prSet/>
      <dgm:spPr/>
      <dgm:t>
        <a:bodyPr/>
        <a:lstStyle/>
        <a:p>
          <a:endParaRPr lang="nb-NO"/>
        </a:p>
      </dgm:t>
    </dgm:pt>
    <dgm:pt modelId="{3042B69E-6359-486B-8621-FEE603BF1B9C}" type="sibTrans" cxnId="{24E74616-6731-4DDD-8C02-723EAF961BC8}">
      <dgm:prSet custT="1"/>
      <dgm:spPr/>
      <dgm:t>
        <a:bodyPr/>
        <a:lstStyle/>
        <a:p>
          <a:endParaRPr lang="nb-NO"/>
        </a:p>
      </dgm:t>
    </dgm:pt>
    <dgm:pt modelId="{D0344DDC-8F55-4033-A6F4-FD81D681618A}">
      <dgm:prSet phldrT="[Tekst]" custT="1"/>
      <dgm:spPr/>
      <dgm:t>
        <a:bodyPr/>
        <a:lstStyle/>
        <a:p>
          <a:r>
            <a:rPr lang="nb-NO" sz="1400" b="1" dirty="0"/>
            <a:t>helse, sosial</a:t>
          </a:r>
          <a:br>
            <a:rPr lang="nb-NO" sz="1400" b="1" dirty="0"/>
          </a:br>
          <a:r>
            <a:rPr lang="nb-NO" sz="1400" b="1" dirty="0"/>
            <a:t>og barnevern</a:t>
          </a:r>
          <a:endParaRPr lang="nb-NO" sz="1000" b="1" dirty="0"/>
        </a:p>
      </dgm:t>
    </dgm:pt>
    <dgm:pt modelId="{C629C5F7-014C-465C-9F44-7F7ED9C0D3AC}" type="parTrans" cxnId="{C83345F7-C9D7-4582-AF81-5E52F4A2143B}">
      <dgm:prSet/>
      <dgm:spPr/>
      <dgm:t>
        <a:bodyPr/>
        <a:lstStyle/>
        <a:p>
          <a:endParaRPr lang="nb-NO"/>
        </a:p>
      </dgm:t>
    </dgm:pt>
    <dgm:pt modelId="{016316BA-4626-478F-B619-4F74B90C64FF}" type="sibTrans" cxnId="{C83345F7-C9D7-4582-AF81-5E52F4A2143B}">
      <dgm:prSet custT="1"/>
      <dgm:spPr/>
      <dgm:t>
        <a:bodyPr/>
        <a:lstStyle/>
        <a:p>
          <a:endParaRPr lang="nb-NO"/>
        </a:p>
      </dgm:t>
    </dgm:pt>
    <dgm:pt modelId="{B9819CD3-02A0-40A1-B8E6-86EAAEC2805B}" type="asst">
      <dgm:prSet custT="1"/>
      <dgm:spPr/>
      <dgm:t>
        <a:bodyPr/>
        <a:lstStyle/>
        <a:p>
          <a:r>
            <a:rPr lang="nb-NO" sz="1100" b="1" dirty="0"/>
            <a:t>stab</a:t>
          </a:r>
          <a:endParaRPr lang="nb-NO" sz="1050" b="1" dirty="0"/>
        </a:p>
      </dgm:t>
    </dgm:pt>
    <dgm:pt modelId="{755A17E0-002C-4D8F-B3AE-45B127348748}" type="parTrans" cxnId="{677E70E9-64CA-471A-BCD2-C53347F72DC7}">
      <dgm:prSet/>
      <dgm:spPr/>
      <dgm:t>
        <a:bodyPr/>
        <a:lstStyle/>
        <a:p>
          <a:endParaRPr lang="nb-NO"/>
        </a:p>
      </dgm:t>
    </dgm:pt>
    <dgm:pt modelId="{9D075618-2A17-4660-A0D9-BDBDC210E676}" type="sibTrans" cxnId="{677E70E9-64CA-471A-BCD2-C53347F72DC7}">
      <dgm:prSet custT="1"/>
      <dgm:spPr/>
      <dgm:t>
        <a:bodyPr/>
        <a:lstStyle/>
        <a:p>
          <a:endParaRPr lang="nb-NO"/>
        </a:p>
      </dgm:t>
    </dgm:pt>
    <dgm:pt modelId="{72C476B0-F20A-4EF5-BE1E-2645092B995D}">
      <dgm:prSet custT="1"/>
      <dgm:spPr/>
      <dgm:t>
        <a:bodyPr/>
        <a:lstStyle/>
        <a:p>
          <a:r>
            <a:rPr lang="nb-NO" sz="1400" b="1" dirty="0"/>
            <a:t>miljø</a:t>
          </a:r>
          <a:endParaRPr lang="nb-NO" sz="1050" b="1" dirty="0"/>
        </a:p>
      </dgm:t>
    </dgm:pt>
    <dgm:pt modelId="{502E90F9-E424-48C6-8D41-00118DE56928}" type="parTrans" cxnId="{2651820C-F4E9-4CC4-99A6-F14A52D89E3E}">
      <dgm:prSet/>
      <dgm:spPr/>
      <dgm:t>
        <a:bodyPr/>
        <a:lstStyle/>
        <a:p>
          <a:endParaRPr lang="nb-NO"/>
        </a:p>
      </dgm:t>
    </dgm:pt>
    <dgm:pt modelId="{328CCD12-1967-44E8-ADD3-6F0E8339E938}" type="sibTrans" cxnId="{2651820C-F4E9-4CC4-99A6-F14A52D89E3E}">
      <dgm:prSet custT="1"/>
      <dgm:spPr/>
      <dgm:t>
        <a:bodyPr/>
        <a:lstStyle/>
        <a:p>
          <a:endParaRPr lang="nb-NO"/>
        </a:p>
      </dgm:t>
    </dgm:pt>
    <dgm:pt modelId="{B7BD07FB-4A52-4F46-B7CF-45288A060C8B}">
      <dgm:prSet custT="1"/>
      <dgm:spPr/>
      <dgm:t>
        <a:bodyPr/>
        <a:lstStyle/>
        <a:p>
          <a:r>
            <a:rPr lang="nb-NO" sz="1400" b="1" dirty="0"/>
            <a:t>landbruk</a:t>
          </a:r>
          <a:endParaRPr lang="nb-NO" sz="1050" b="1" dirty="0"/>
        </a:p>
      </dgm:t>
    </dgm:pt>
    <dgm:pt modelId="{01E3AB34-70C7-4DF5-9D46-DD82E07704A7}" type="parTrans" cxnId="{E491CD53-40BC-4777-9FDB-C68678E25FCF}">
      <dgm:prSet/>
      <dgm:spPr/>
      <dgm:t>
        <a:bodyPr/>
        <a:lstStyle/>
        <a:p>
          <a:endParaRPr lang="nb-NO"/>
        </a:p>
      </dgm:t>
    </dgm:pt>
    <dgm:pt modelId="{C2666936-01D9-4D82-8949-FB4E86C82636}" type="sibTrans" cxnId="{E491CD53-40BC-4777-9FDB-C68678E25FCF}">
      <dgm:prSet/>
      <dgm:spPr/>
      <dgm:t>
        <a:bodyPr/>
        <a:lstStyle/>
        <a:p>
          <a:endParaRPr lang="nb-NO"/>
        </a:p>
      </dgm:t>
    </dgm:pt>
    <dgm:pt modelId="{F89426CD-3C33-417F-8833-A757159C52E0}">
      <dgm:prSet custT="1"/>
      <dgm:spPr/>
      <dgm:t>
        <a:bodyPr/>
        <a:lstStyle/>
        <a:p>
          <a:r>
            <a:rPr lang="nb-NO" sz="1400" b="1" dirty="0"/>
            <a:t>organisasjon </a:t>
          </a:r>
          <a:br>
            <a:rPr lang="nb-NO" sz="1400" b="1" dirty="0"/>
          </a:br>
          <a:r>
            <a:rPr lang="nb-NO" sz="1400" b="1" dirty="0"/>
            <a:t>og strategi</a:t>
          </a:r>
        </a:p>
      </dgm:t>
    </dgm:pt>
    <dgm:pt modelId="{68DAD9AE-207E-43AE-8A00-45EE7A7F6A50}" type="parTrans" cxnId="{974E630E-5039-4AC6-944C-43BB0D1FFE39}">
      <dgm:prSet/>
      <dgm:spPr/>
      <dgm:t>
        <a:bodyPr/>
        <a:lstStyle/>
        <a:p>
          <a:endParaRPr lang="nb-NO"/>
        </a:p>
      </dgm:t>
    </dgm:pt>
    <dgm:pt modelId="{440A130C-B3D5-45C5-BCC3-B604C4B6D2D1}" type="sibTrans" cxnId="{974E630E-5039-4AC6-944C-43BB0D1FFE39}">
      <dgm:prSet/>
      <dgm:spPr/>
      <dgm:t>
        <a:bodyPr/>
        <a:lstStyle/>
        <a:p>
          <a:endParaRPr lang="nb-NO"/>
        </a:p>
      </dgm:t>
    </dgm:pt>
    <dgm:pt modelId="{9E64DC1F-672B-49C1-B66C-1414000629FF}">
      <dgm:prSet custT="1"/>
      <dgm:spPr/>
      <dgm:t>
        <a:bodyPr/>
        <a:lstStyle/>
        <a:p>
          <a:pPr algn="ctr"/>
          <a:r>
            <a:rPr lang="nb-NO" sz="1100" b="1" dirty="0"/>
            <a:t>plan</a:t>
          </a:r>
          <a:endParaRPr lang="nb-NO" sz="1050" b="1" dirty="0"/>
        </a:p>
      </dgm:t>
    </dgm:pt>
    <dgm:pt modelId="{2EE74801-71E1-4ADE-8DAD-43D4635A0FFA}" type="parTrans" cxnId="{00CE875A-554F-440D-9608-7018E234E20F}">
      <dgm:prSet/>
      <dgm:spPr/>
      <dgm:t>
        <a:bodyPr/>
        <a:lstStyle/>
        <a:p>
          <a:endParaRPr lang="nb-NO"/>
        </a:p>
      </dgm:t>
    </dgm:pt>
    <dgm:pt modelId="{85483221-64C4-4CA2-8AC6-A913D5B1F305}" type="sibTrans" cxnId="{00CE875A-554F-440D-9608-7018E234E20F}">
      <dgm:prSet/>
      <dgm:spPr/>
      <dgm:t>
        <a:bodyPr/>
        <a:lstStyle/>
        <a:p>
          <a:endParaRPr lang="nb-NO"/>
        </a:p>
      </dgm:t>
    </dgm:pt>
    <dgm:pt modelId="{8B46BCB3-9871-4FAC-8864-FF461453ABAB}">
      <dgm:prSet custT="1"/>
      <dgm:spPr/>
      <dgm:t>
        <a:bodyPr/>
        <a:lstStyle/>
        <a:p>
          <a:pPr algn="ctr"/>
          <a:r>
            <a:rPr lang="nb-NO" sz="1100" b="1" dirty="0"/>
            <a:t>beredskap</a:t>
          </a:r>
          <a:endParaRPr lang="nb-NO" sz="1050" b="1" dirty="0"/>
        </a:p>
      </dgm:t>
    </dgm:pt>
    <dgm:pt modelId="{9A4954C4-19B1-4AE0-8BF7-E71342749479}" type="parTrans" cxnId="{4C82CC4C-A8F7-46EF-938B-BF3D076A4FFC}">
      <dgm:prSet/>
      <dgm:spPr/>
      <dgm:t>
        <a:bodyPr/>
        <a:lstStyle/>
        <a:p>
          <a:endParaRPr lang="nb-NO"/>
        </a:p>
      </dgm:t>
    </dgm:pt>
    <dgm:pt modelId="{E2559A79-93DB-4A09-A600-34C36C7B8990}" type="sibTrans" cxnId="{4C82CC4C-A8F7-46EF-938B-BF3D076A4FFC}">
      <dgm:prSet/>
      <dgm:spPr/>
      <dgm:t>
        <a:bodyPr/>
        <a:lstStyle/>
        <a:p>
          <a:endParaRPr lang="nb-NO"/>
        </a:p>
      </dgm:t>
    </dgm:pt>
    <dgm:pt modelId="{F3FAB0EC-2EFE-4B82-A0F5-80D672030D4E}">
      <dgm:prSet custT="1"/>
      <dgm:spPr/>
      <dgm:t>
        <a:bodyPr/>
        <a:lstStyle/>
        <a:p>
          <a:pPr algn="ctr"/>
          <a:r>
            <a:rPr lang="nb-NO" sz="1100" b="1" dirty="0"/>
            <a:t>kommune </a:t>
          </a:r>
          <a:br>
            <a:rPr lang="nb-NO" sz="1100" b="1" dirty="0"/>
          </a:br>
          <a:r>
            <a:rPr lang="nb-NO" sz="1100" b="1" dirty="0"/>
            <a:t>og samfunn</a:t>
          </a:r>
        </a:p>
      </dgm:t>
    </dgm:pt>
    <dgm:pt modelId="{57DC5134-19E6-4616-935A-F930F277E77A}" type="parTrans" cxnId="{0261C2AB-9357-49AE-B651-9C3806E03986}">
      <dgm:prSet/>
      <dgm:spPr/>
      <dgm:t>
        <a:bodyPr/>
        <a:lstStyle/>
        <a:p>
          <a:endParaRPr lang="nb-NO"/>
        </a:p>
      </dgm:t>
    </dgm:pt>
    <dgm:pt modelId="{A7717640-FD8E-4B25-95CA-52713E4E99F5}" type="sibTrans" cxnId="{0261C2AB-9357-49AE-B651-9C3806E03986}">
      <dgm:prSet/>
      <dgm:spPr/>
      <dgm:t>
        <a:bodyPr/>
        <a:lstStyle/>
        <a:p>
          <a:endParaRPr lang="nb-NO"/>
        </a:p>
      </dgm:t>
    </dgm:pt>
    <dgm:pt modelId="{75DB5BD8-C3A4-4756-B7CE-6A6512298477}">
      <dgm:prSet custT="1"/>
      <dgm:spPr/>
      <dgm:t>
        <a:bodyPr/>
        <a:lstStyle/>
        <a:p>
          <a:pPr algn="ctr"/>
          <a:r>
            <a:rPr lang="nb-NO" sz="1100" b="1" dirty="0"/>
            <a:t>tilsyn</a:t>
          </a:r>
          <a:endParaRPr lang="nb-NO" sz="1000" b="1" dirty="0"/>
        </a:p>
      </dgm:t>
    </dgm:pt>
    <dgm:pt modelId="{ACBB83F8-E9B9-4FAC-895D-167CF11EF099}" type="parTrans" cxnId="{2C68588F-9699-4370-9F27-572EC7057616}">
      <dgm:prSet/>
      <dgm:spPr/>
      <dgm:t>
        <a:bodyPr/>
        <a:lstStyle/>
        <a:p>
          <a:endParaRPr lang="nb-NO"/>
        </a:p>
      </dgm:t>
    </dgm:pt>
    <dgm:pt modelId="{6CF9E294-6E02-4177-85D9-5C57FDAD6DCF}" type="sibTrans" cxnId="{2C68588F-9699-4370-9F27-572EC7057616}">
      <dgm:prSet/>
      <dgm:spPr/>
      <dgm:t>
        <a:bodyPr/>
        <a:lstStyle/>
        <a:p>
          <a:endParaRPr lang="nb-NO"/>
        </a:p>
      </dgm:t>
    </dgm:pt>
    <dgm:pt modelId="{BB004931-FB7A-4722-A044-3E064B88D5E3}">
      <dgm:prSet custT="1"/>
      <dgm:spPr/>
      <dgm:t>
        <a:bodyPr/>
        <a:lstStyle/>
        <a:p>
          <a:pPr algn="ctr"/>
          <a:r>
            <a:rPr lang="nb-NO" sz="1100" b="1" dirty="0"/>
            <a:t>forvaltning</a:t>
          </a:r>
          <a:endParaRPr lang="nb-NO" sz="1000" b="1" dirty="0"/>
        </a:p>
      </dgm:t>
    </dgm:pt>
    <dgm:pt modelId="{15A72FFE-B452-4C90-A0EB-CC34E6A473AA}" type="parTrans" cxnId="{98A6998B-4C12-4C98-88A1-F249BFA4C052}">
      <dgm:prSet/>
      <dgm:spPr/>
      <dgm:t>
        <a:bodyPr/>
        <a:lstStyle/>
        <a:p>
          <a:endParaRPr lang="nb-NO"/>
        </a:p>
      </dgm:t>
    </dgm:pt>
    <dgm:pt modelId="{524BC8E2-7D8D-4773-AAB7-249EE78D3BEE}" type="sibTrans" cxnId="{98A6998B-4C12-4C98-88A1-F249BFA4C052}">
      <dgm:prSet/>
      <dgm:spPr/>
      <dgm:t>
        <a:bodyPr/>
        <a:lstStyle/>
        <a:p>
          <a:endParaRPr lang="nb-NO"/>
        </a:p>
      </dgm:t>
    </dgm:pt>
    <dgm:pt modelId="{22006AAA-A47D-494C-8775-C9D8FA095457}">
      <dgm:prSet custT="1"/>
      <dgm:spPr/>
      <dgm:t>
        <a:bodyPr/>
        <a:lstStyle/>
        <a:p>
          <a:pPr algn="ctr"/>
          <a:r>
            <a:rPr lang="nb-NO" sz="1100" b="1" dirty="0"/>
            <a:t>sosial og</a:t>
          </a:r>
          <a:br>
            <a:rPr lang="nb-NO" sz="1100" b="1" dirty="0"/>
          </a:br>
          <a:r>
            <a:rPr lang="nb-NO" sz="1100" b="1" dirty="0"/>
            <a:t>barnevern</a:t>
          </a:r>
        </a:p>
      </dgm:t>
    </dgm:pt>
    <dgm:pt modelId="{E36D5A10-F501-4DDD-AED5-130A5D8C1D2C}" type="parTrans" cxnId="{3290688B-4DD3-40C9-97D6-F7BD64E209CF}">
      <dgm:prSet/>
      <dgm:spPr/>
      <dgm:t>
        <a:bodyPr/>
        <a:lstStyle/>
        <a:p>
          <a:endParaRPr lang="nb-NO"/>
        </a:p>
      </dgm:t>
    </dgm:pt>
    <dgm:pt modelId="{D164F481-D36B-40DA-9AF5-0943DE2AA1B9}" type="sibTrans" cxnId="{3290688B-4DD3-40C9-97D6-F7BD64E209CF}">
      <dgm:prSet/>
      <dgm:spPr/>
      <dgm:t>
        <a:bodyPr/>
        <a:lstStyle/>
        <a:p>
          <a:endParaRPr lang="nb-NO"/>
        </a:p>
      </dgm:t>
    </dgm:pt>
    <dgm:pt modelId="{107B4AD6-E221-4697-9792-20C964819541}">
      <dgm:prSet custT="1"/>
      <dgm:spPr/>
      <dgm:t>
        <a:bodyPr/>
        <a:lstStyle/>
        <a:p>
          <a:pPr algn="ctr"/>
          <a:r>
            <a:rPr lang="nb-NO" sz="1100" b="1" dirty="0"/>
            <a:t>kommunehelse</a:t>
          </a:r>
          <a:br>
            <a:rPr lang="nb-NO" sz="1100" b="1" dirty="0"/>
          </a:br>
          <a:r>
            <a:rPr lang="nb-NO" sz="1100" b="1" dirty="0"/>
            <a:t>og -omsorg</a:t>
          </a:r>
          <a:endParaRPr lang="nb-NO" sz="1000" b="1" dirty="0"/>
        </a:p>
      </dgm:t>
    </dgm:pt>
    <dgm:pt modelId="{9CDDA110-0282-4B73-BAE7-39DDB93E4CF6}" type="parTrans" cxnId="{A648EF98-C262-4844-A84B-00F227436B0F}">
      <dgm:prSet/>
      <dgm:spPr/>
      <dgm:t>
        <a:bodyPr/>
        <a:lstStyle/>
        <a:p>
          <a:endParaRPr lang="nb-NO"/>
        </a:p>
      </dgm:t>
    </dgm:pt>
    <dgm:pt modelId="{5C9265A7-455B-4223-8610-E479E7575BEC}" type="sibTrans" cxnId="{A648EF98-C262-4844-A84B-00F227436B0F}">
      <dgm:prSet/>
      <dgm:spPr/>
      <dgm:t>
        <a:bodyPr/>
        <a:lstStyle/>
        <a:p>
          <a:endParaRPr lang="nb-NO"/>
        </a:p>
      </dgm:t>
    </dgm:pt>
    <dgm:pt modelId="{32468B7D-8285-495A-9993-F3A119679601}">
      <dgm:prSet custT="1"/>
      <dgm:spPr/>
      <dgm:t>
        <a:bodyPr/>
        <a:lstStyle/>
        <a:p>
          <a:pPr algn="ctr"/>
          <a:r>
            <a:rPr lang="nb-NO" sz="1100" b="1" dirty="0"/>
            <a:t>spesialisthelse</a:t>
          </a:r>
          <a:endParaRPr lang="nb-NO" sz="1000" b="1" dirty="0"/>
        </a:p>
      </dgm:t>
    </dgm:pt>
    <dgm:pt modelId="{A9AFFEB5-F5B5-42F1-86C8-6E545229C358}" type="parTrans" cxnId="{E837CA40-238B-41D1-810A-FC82A09B4D81}">
      <dgm:prSet/>
      <dgm:spPr/>
      <dgm:t>
        <a:bodyPr/>
        <a:lstStyle/>
        <a:p>
          <a:endParaRPr lang="nb-NO"/>
        </a:p>
      </dgm:t>
    </dgm:pt>
    <dgm:pt modelId="{3B15CA53-34F9-4E85-BA7B-9326FD7A7F15}" type="sibTrans" cxnId="{E837CA40-238B-41D1-810A-FC82A09B4D81}">
      <dgm:prSet/>
      <dgm:spPr/>
      <dgm:t>
        <a:bodyPr/>
        <a:lstStyle/>
        <a:p>
          <a:endParaRPr lang="nb-NO"/>
        </a:p>
      </dgm:t>
    </dgm:pt>
    <dgm:pt modelId="{E0353EE4-59C3-4D77-9E2C-54C1371DF5E1}">
      <dgm:prSet custT="1"/>
      <dgm:spPr/>
      <dgm:t>
        <a:bodyPr/>
        <a:lstStyle/>
        <a:p>
          <a:pPr algn="ctr"/>
          <a:r>
            <a:rPr lang="nb-NO" sz="1100" b="1" dirty="0"/>
            <a:t>naturmangfald</a:t>
          </a:r>
          <a:endParaRPr lang="nb-NO" sz="900" b="1" dirty="0"/>
        </a:p>
      </dgm:t>
    </dgm:pt>
    <dgm:pt modelId="{D962012B-A854-44AA-856D-16B1C4C3DF26}" type="parTrans" cxnId="{B8776756-9BF4-48E7-BD88-0D2E902391B1}">
      <dgm:prSet/>
      <dgm:spPr/>
      <dgm:t>
        <a:bodyPr/>
        <a:lstStyle/>
        <a:p>
          <a:endParaRPr lang="nb-NO"/>
        </a:p>
      </dgm:t>
    </dgm:pt>
    <dgm:pt modelId="{1E32B75C-6D90-432B-877F-BB2F122E2A3E}" type="sibTrans" cxnId="{B8776756-9BF4-48E7-BD88-0D2E902391B1}">
      <dgm:prSet/>
      <dgm:spPr/>
      <dgm:t>
        <a:bodyPr/>
        <a:lstStyle/>
        <a:p>
          <a:endParaRPr lang="nb-NO"/>
        </a:p>
      </dgm:t>
    </dgm:pt>
    <dgm:pt modelId="{B599504E-6D5F-4A3D-9362-0EFCD89082FA}">
      <dgm:prSet custT="1"/>
      <dgm:spPr/>
      <dgm:t>
        <a:bodyPr/>
        <a:lstStyle/>
        <a:p>
          <a:pPr algn="ctr"/>
          <a:r>
            <a:rPr lang="nb-NO" sz="1100" b="1" dirty="0"/>
            <a:t>forureining</a:t>
          </a:r>
          <a:endParaRPr lang="nb-NO" sz="900" b="1" dirty="0"/>
        </a:p>
      </dgm:t>
    </dgm:pt>
    <dgm:pt modelId="{72D853A5-24E0-4FC1-8EF4-07D5D3C824C5}" type="parTrans" cxnId="{CFA4ECD9-E009-40AB-AF8C-2BCCC2642D0E}">
      <dgm:prSet/>
      <dgm:spPr/>
      <dgm:t>
        <a:bodyPr/>
        <a:lstStyle/>
        <a:p>
          <a:endParaRPr lang="nb-NO"/>
        </a:p>
      </dgm:t>
    </dgm:pt>
    <dgm:pt modelId="{10D89764-2AA7-4D46-A7BB-94291C3CCDA6}" type="sibTrans" cxnId="{CFA4ECD9-E009-40AB-AF8C-2BCCC2642D0E}">
      <dgm:prSet/>
      <dgm:spPr/>
      <dgm:t>
        <a:bodyPr/>
        <a:lstStyle/>
        <a:p>
          <a:endParaRPr lang="nb-NO"/>
        </a:p>
      </dgm:t>
    </dgm:pt>
    <dgm:pt modelId="{CDF6FDEB-194C-4D10-8C14-8AD5FA0275C2}">
      <dgm:prSet custT="1"/>
      <dgm:spPr/>
      <dgm:t>
        <a:bodyPr/>
        <a:lstStyle/>
        <a:p>
          <a:r>
            <a:rPr lang="nb-NO" sz="1100" b="1" dirty="0"/>
            <a:t>verjemål</a:t>
          </a:r>
          <a:endParaRPr lang="nb-NO" sz="1000" b="1" dirty="0"/>
        </a:p>
      </dgm:t>
    </dgm:pt>
    <dgm:pt modelId="{E81961B1-5F4D-4DCB-8359-60AB48CB15DD}" type="parTrans" cxnId="{7D16CF4D-4F8A-4695-87EC-90BD07B1455E}">
      <dgm:prSet/>
      <dgm:spPr/>
      <dgm:t>
        <a:bodyPr/>
        <a:lstStyle/>
        <a:p>
          <a:endParaRPr lang="nb-NO"/>
        </a:p>
      </dgm:t>
    </dgm:pt>
    <dgm:pt modelId="{E168A951-749F-4FD3-AF54-38751F06FD01}" type="sibTrans" cxnId="{7D16CF4D-4F8A-4695-87EC-90BD07B1455E}">
      <dgm:prSet/>
      <dgm:spPr/>
      <dgm:t>
        <a:bodyPr/>
        <a:lstStyle/>
        <a:p>
          <a:endParaRPr lang="nb-NO"/>
        </a:p>
      </dgm:t>
    </dgm:pt>
    <dgm:pt modelId="{8506C0A9-3321-4313-9134-C6490767C274}">
      <dgm:prSet custT="1"/>
      <dgm:spPr/>
      <dgm:t>
        <a:bodyPr/>
        <a:lstStyle/>
        <a:p>
          <a:r>
            <a:rPr lang="nb-NO" sz="1100" b="1" dirty="0"/>
            <a:t>justis og byggjesak</a:t>
          </a:r>
        </a:p>
      </dgm:t>
    </dgm:pt>
    <dgm:pt modelId="{DDA8A0F0-8869-47FE-804D-56985A581204}" type="parTrans" cxnId="{203C34DC-B80E-4181-A3EC-1BE1DD0A120E}">
      <dgm:prSet/>
      <dgm:spPr/>
      <dgm:t>
        <a:bodyPr/>
        <a:lstStyle/>
        <a:p>
          <a:endParaRPr lang="nb-NO"/>
        </a:p>
      </dgm:t>
    </dgm:pt>
    <dgm:pt modelId="{CC59697D-697A-4CD1-8E39-4197E93EB85D}" type="sibTrans" cxnId="{203C34DC-B80E-4181-A3EC-1BE1DD0A120E}">
      <dgm:prSet/>
      <dgm:spPr/>
      <dgm:t>
        <a:bodyPr/>
        <a:lstStyle/>
        <a:p>
          <a:endParaRPr lang="nb-NO"/>
        </a:p>
      </dgm:t>
    </dgm:pt>
    <dgm:pt modelId="{308E7787-AEAE-47E6-B319-F46DBE97B87E}" type="pres">
      <dgm:prSet presAssocID="{CA04FF6F-089A-4D4E-93BF-C3F1C05EB59D}" presName="hierChild1" presStyleCnt="0">
        <dgm:presLayoutVars>
          <dgm:orgChart val="1"/>
          <dgm:chPref val="1"/>
          <dgm:dir/>
          <dgm:animOne val="branch"/>
          <dgm:animLvl val="lvl"/>
          <dgm:resizeHandles/>
        </dgm:presLayoutVars>
      </dgm:prSet>
      <dgm:spPr/>
    </dgm:pt>
    <dgm:pt modelId="{FD0963BC-344E-4AFA-B977-2DA25A174079}" type="pres">
      <dgm:prSet presAssocID="{02DF0E28-7F03-47C9-BE2A-3E1C280F7C0C}" presName="hierRoot1" presStyleCnt="0">
        <dgm:presLayoutVars>
          <dgm:hierBranch val="init"/>
        </dgm:presLayoutVars>
      </dgm:prSet>
      <dgm:spPr/>
    </dgm:pt>
    <dgm:pt modelId="{EFF44B3D-10D2-44A7-9380-403B7B9C901C}" type="pres">
      <dgm:prSet presAssocID="{02DF0E28-7F03-47C9-BE2A-3E1C280F7C0C}" presName="rootComposite1" presStyleCnt="0"/>
      <dgm:spPr/>
    </dgm:pt>
    <dgm:pt modelId="{E620FDF0-98E2-445C-A058-C1E52CB4FE8C}" type="pres">
      <dgm:prSet presAssocID="{02DF0E28-7F03-47C9-BE2A-3E1C280F7C0C}" presName="rootText1" presStyleLbl="node0" presStyleIdx="0" presStyleCnt="1" custScaleX="159168" custScaleY="66232">
        <dgm:presLayoutVars>
          <dgm:chPref val="3"/>
        </dgm:presLayoutVars>
      </dgm:prSet>
      <dgm:spPr/>
    </dgm:pt>
    <dgm:pt modelId="{48938E39-B82D-4BAA-9C2D-AC615B083773}" type="pres">
      <dgm:prSet presAssocID="{02DF0E28-7F03-47C9-BE2A-3E1C280F7C0C}" presName="rootConnector1" presStyleLbl="node1" presStyleIdx="0" presStyleCnt="0"/>
      <dgm:spPr/>
    </dgm:pt>
    <dgm:pt modelId="{3EA867F1-AC1B-459B-80F7-AEB6AB13D79D}" type="pres">
      <dgm:prSet presAssocID="{02DF0E28-7F03-47C9-BE2A-3E1C280F7C0C}" presName="hierChild2" presStyleCnt="0"/>
      <dgm:spPr/>
    </dgm:pt>
    <dgm:pt modelId="{E6EA9A81-E724-450C-A319-67A2806CFCDB}" type="pres">
      <dgm:prSet presAssocID="{36C0BA03-B3F1-4EFA-A62F-84B733E6686C}" presName="Name37" presStyleLbl="parChTrans1D2" presStyleIdx="0" presStyleCnt="7"/>
      <dgm:spPr/>
    </dgm:pt>
    <dgm:pt modelId="{D36DBCFD-5683-48F7-A318-5919B4766BDF}" type="pres">
      <dgm:prSet presAssocID="{AF9041BD-C952-4B86-A894-89148F6C266A}" presName="hierRoot2" presStyleCnt="0">
        <dgm:presLayoutVars>
          <dgm:hierBranch val="init"/>
        </dgm:presLayoutVars>
      </dgm:prSet>
      <dgm:spPr/>
    </dgm:pt>
    <dgm:pt modelId="{EF1C7893-7984-416E-8D5C-9008C7B6F879}" type="pres">
      <dgm:prSet presAssocID="{AF9041BD-C952-4B86-A894-89148F6C266A}" presName="rootComposite" presStyleCnt="0"/>
      <dgm:spPr/>
    </dgm:pt>
    <dgm:pt modelId="{909C95B6-E601-4D07-A8B9-4253AA4B192F}" type="pres">
      <dgm:prSet presAssocID="{AF9041BD-C952-4B86-A894-89148F6C266A}" presName="rootText" presStyleLbl="node2" presStyleIdx="0" presStyleCnt="6">
        <dgm:presLayoutVars>
          <dgm:chPref val="3"/>
        </dgm:presLayoutVars>
      </dgm:prSet>
      <dgm:spPr/>
    </dgm:pt>
    <dgm:pt modelId="{AE4389E1-B609-4079-BE33-9ECB31A0F409}" type="pres">
      <dgm:prSet presAssocID="{AF9041BD-C952-4B86-A894-89148F6C266A}" presName="rootConnector" presStyleLbl="node2" presStyleIdx="0" presStyleCnt="6"/>
      <dgm:spPr/>
    </dgm:pt>
    <dgm:pt modelId="{F68195F7-5F61-4FF3-84AD-DB2175C0DE5C}" type="pres">
      <dgm:prSet presAssocID="{AF9041BD-C952-4B86-A894-89148F6C266A}" presName="hierChild4" presStyleCnt="0"/>
      <dgm:spPr/>
    </dgm:pt>
    <dgm:pt modelId="{83F1C2BB-3FD3-4CC4-9712-03150EDFD366}" type="pres">
      <dgm:prSet presAssocID="{2EE74801-71E1-4ADE-8DAD-43D4635A0FFA}" presName="Name37" presStyleLbl="parChTrans1D3" presStyleIdx="0" presStyleCnt="12"/>
      <dgm:spPr/>
    </dgm:pt>
    <dgm:pt modelId="{A0D3D68C-E802-48E2-A2C3-5938D4F34449}" type="pres">
      <dgm:prSet presAssocID="{9E64DC1F-672B-49C1-B66C-1414000629FF}" presName="hierRoot2" presStyleCnt="0">
        <dgm:presLayoutVars>
          <dgm:hierBranch val="init"/>
        </dgm:presLayoutVars>
      </dgm:prSet>
      <dgm:spPr/>
    </dgm:pt>
    <dgm:pt modelId="{D1D398F9-BCEC-4CE7-AEE3-D106DE145F95}" type="pres">
      <dgm:prSet presAssocID="{9E64DC1F-672B-49C1-B66C-1414000629FF}" presName="rootComposite" presStyleCnt="0"/>
      <dgm:spPr/>
    </dgm:pt>
    <dgm:pt modelId="{553631B5-CBD2-4A84-8241-4CFEDA684922}" type="pres">
      <dgm:prSet presAssocID="{9E64DC1F-672B-49C1-B66C-1414000629FF}" presName="rootText" presStyleLbl="node3" presStyleIdx="0" presStyleCnt="12" custScaleY="66232">
        <dgm:presLayoutVars>
          <dgm:chPref val="3"/>
        </dgm:presLayoutVars>
      </dgm:prSet>
      <dgm:spPr/>
    </dgm:pt>
    <dgm:pt modelId="{D081F199-C51D-4286-AE79-B9CA09B24249}" type="pres">
      <dgm:prSet presAssocID="{9E64DC1F-672B-49C1-B66C-1414000629FF}" presName="rootConnector" presStyleLbl="node3" presStyleIdx="0" presStyleCnt="12"/>
      <dgm:spPr/>
    </dgm:pt>
    <dgm:pt modelId="{FC20E947-AF59-4357-9823-49AAF5E6DD81}" type="pres">
      <dgm:prSet presAssocID="{9E64DC1F-672B-49C1-B66C-1414000629FF}" presName="hierChild4" presStyleCnt="0"/>
      <dgm:spPr/>
    </dgm:pt>
    <dgm:pt modelId="{CCF33E07-5145-47F6-9D6C-CD26B20FF880}" type="pres">
      <dgm:prSet presAssocID="{9E64DC1F-672B-49C1-B66C-1414000629FF}" presName="hierChild5" presStyleCnt="0"/>
      <dgm:spPr/>
    </dgm:pt>
    <dgm:pt modelId="{5FA58794-42C6-47D6-B783-B6B4DB58EAAC}" type="pres">
      <dgm:prSet presAssocID="{9A4954C4-19B1-4AE0-8BF7-E71342749479}" presName="Name37" presStyleLbl="parChTrans1D3" presStyleIdx="1" presStyleCnt="12"/>
      <dgm:spPr/>
    </dgm:pt>
    <dgm:pt modelId="{E9D6CCEF-B8A0-4520-BC5D-CC91E3203B8C}" type="pres">
      <dgm:prSet presAssocID="{8B46BCB3-9871-4FAC-8864-FF461453ABAB}" presName="hierRoot2" presStyleCnt="0">
        <dgm:presLayoutVars>
          <dgm:hierBranch val="init"/>
        </dgm:presLayoutVars>
      </dgm:prSet>
      <dgm:spPr/>
    </dgm:pt>
    <dgm:pt modelId="{2E5D80D1-38C5-4931-B879-99F36696858A}" type="pres">
      <dgm:prSet presAssocID="{8B46BCB3-9871-4FAC-8864-FF461453ABAB}" presName="rootComposite" presStyleCnt="0"/>
      <dgm:spPr/>
    </dgm:pt>
    <dgm:pt modelId="{F13E7E48-981B-43A9-9979-E605E6B970F9}" type="pres">
      <dgm:prSet presAssocID="{8B46BCB3-9871-4FAC-8864-FF461453ABAB}" presName="rootText" presStyleLbl="node3" presStyleIdx="1" presStyleCnt="12" custScaleY="66232">
        <dgm:presLayoutVars>
          <dgm:chPref val="3"/>
        </dgm:presLayoutVars>
      </dgm:prSet>
      <dgm:spPr/>
    </dgm:pt>
    <dgm:pt modelId="{6F0A6178-D3C6-4969-A72F-E0B3F5536A65}" type="pres">
      <dgm:prSet presAssocID="{8B46BCB3-9871-4FAC-8864-FF461453ABAB}" presName="rootConnector" presStyleLbl="node3" presStyleIdx="1" presStyleCnt="12"/>
      <dgm:spPr/>
    </dgm:pt>
    <dgm:pt modelId="{C62B1325-2860-4BBB-9B8E-52E197A8EC5F}" type="pres">
      <dgm:prSet presAssocID="{8B46BCB3-9871-4FAC-8864-FF461453ABAB}" presName="hierChild4" presStyleCnt="0"/>
      <dgm:spPr/>
    </dgm:pt>
    <dgm:pt modelId="{DA1B0158-5636-40A5-95AE-270D127BD220}" type="pres">
      <dgm:prSet presAssocID="{8B46BCB3-9871-4FAC-8864-FF461453ABAB}" presName="hierChild5" presStyleCnt="0"/>
      <dgm:spPr/>
    </dgm:pt>
    <dgm:pt modelId="{5F6EB147-1DD8-4327-8878-CEDCB30BE517}" type="pres">
      <dgm:prSet presAssocID="{57DC5134-19E6-4616-935A-F930F277E77A}" presName="Name37" presStyleLbl="parChTrans1D3" presStyleIdx="2" presStyleCnt="12"/>
      <dgm:spPr/>
    </dgm:pt>
    <dgm:pt modelId="{FB6A465C-9A24-47BA-BE80-F171242FC4B3}" type="pres">
      <dgm:prSet presAssocID="{F3FAB0EC-2EFE-4B82-A0F5-80D672030D4E}" presName="hierRoot2" presStyleCnt="0">
        <dgm:presLayoutVars>
          <dgm:hierBranch val="init"/>
        </dgm:presLayoutVars>
      </dgm:prSet>
      <dgm:spPr/>
    </dgm:pt>
    <dgm:pt modelId="{F67674EC-E617-40AA-8855-2DF82D431497}" type="pres">
      <dgm:prSet presAssocID="{F3FAB0EC-2EFE-4B82-A0F5-80D672030D4E}" presName="rootComposite" presStyleCnt="0"/>
      <dgm:spPr/>
    </dgm:pt>
    <dgm:pt modelId="{838C790D-277C-4318-B19C-4E18F5216499}" type="pres">
      <dgm:prSet presAssocID="{F3FAB0EC-2EFE-4B82-A0F5-80D672030D4E}" presName="rootText" presStyleLbl="node3" presStyleIdx="2" presStyleCnt="12" custScaleY="66232">
        <dgm:presLayoutVars>
          <dgm:chPref val="3"/>
        </dgm:presLayoutVars>
      </dgm:prSet>
      <dgm:spPr/>
    </dgm:pt>
    <dgm:pt modelId="{03D7907E-B3FC-4860-BDFF-CBE51089CF17}" type="pres">
      <dgm:prSet presAssocID="{F3FAB0EC-2EFE-4B82-A0F5-80D672030D4E}" presName="rootConnector" presStyleLbl="node3" presStyleIdx="2" presStyleCnt="12"/>
      <dgm:spPr/>
    </dgm:pt>
    <dgm:pt modelId="{2A9A4F41-D2DE-426C-8FC3-D783143BA2F3}" type="pres">
      <dgm:prSet presAssocID="{F3FAB0EC-2EFE-4B82-A0F5-80D672030D4E}" presName="hierChild4" presStyleCnt="0"/>
      <dgm:spPr/>
    </dgm:pt>
    <dgm:pt modelId="{F2F232A1-F3D4-40B1-84B4-22FB96231C73}" type="pres">
      <dgm:prSet presAssocID="{F3FAB0EC-2EFE-4B82-A0F5-80D672030D4E}" presName="hierChild5" presStyleCnt="0"/>
      <dgm:spPr/>
    </dgm:pt>
    <dgm:pt modelId="{B37B3A91-36E7-4430-8C0A-28B699D999AA}" type="pres">
      <dgm:prSet presAssocID="{DDA8A0F0-8869-47FE-804D-56985A581204}" presName="Name37" presStyleLbl="parChTrans1D3" presStyleIdx="3" presStyleCnt="12"/>
      <dgm:spPr/>
    </dgm:pt>
    <dgm:pt modelId="{95F1A238-560B-4CE5-BED8-330BC4737394}" type="pres">
      <dgm:prSet presAssocID="{8506C0A9-3321-4313-9134-C6490767C274}" presName="hierRoot2" presStyleCnt="0">
        <dgm:presLayoutVars>
          <dgm:hierBranch val="init"/>
        </dgm:presLayoutVars>
      </dgm:prSet>
      <dgm:spPr/>
    </dgm:pt>
    <dgm:pt modelId="{D9DAE69D-E0E6-4D56-9431-7FB4BBF374C7}" type="pres">
      <dgm:prSet presAssocID="{8506C0A9-3321-4313-9134-C6490767C274}" presName="rootComposite" presStyleCnt="0"/>
      <dgm:spPr/>
    </dgm:pt>
    <dgm:pt modelId="{0C65219E-FE97-4AB5-8E6C-745528CFC074}" type="pres">
      <dgm:prSet presAssocID="{8506C0A9-3321-4313-9134-C6490767C274}" presName="rootText" presStyleLbl="node3" presStyleIdx="3" presStyleCnt="12" custScaleY="65177">
        <dgm:presLayoutVars>
          <dgm:chPref val="3"/>
        </dgm:presLayoutVars>
      </dgm:prSet>
      <dgm:spPr/>
    </dgm:pt>
    <dgm:pt modelId="{164035B7-1BB6-498E-9426-0D366CF78811}" type="pres">
      <dgm:prSet presAssocID="{8506C0A9-3321-4313-9134-C6490767C274}" presName="rootConnector" presStyleLbl="node3" presStyleIdx="3" presStyleCnt="12"/>
      <dgm:spPr/>
    </dgm:pt>
    <dgm:pt modelId="{AA54B9C9-7654-4603-A468-994D03DD5D55}" type="pres">
      <dgm:prSet presAssocID="{8506C0A9-3321-4313-9134-C6490767C274}" presName="hierChild4" presStyleCnt="0"/>
      <dgm:spPr/>
    </dgm:pt>
    <dgm:pt modelId="{0FE53B71-47CD-4890-8620-2358ECE2FDC1}" type="pres">
      <dgm:prSet presAssocID="{8506C0A9-3321-4313-9134-C6490767C274}" presName="hierChild5" presStyleCnt="0"/>
      <dgm:spPr/>
    </dgm:pt>
    <dgm:pt modelId="{891ADEE0-7E88-4807-B2F2-F8F263D04E4C}" type="pres">
      <dgm:prSet presAssocID="{AF9041BD-C952-4B86-A894-89148F6C266A}" presName="hierChild5" presStyleCnt="0"/>
      <dgm:spPr/>
    </dgm:pt>
    <dgm:pt modelId="{8F425968-B942-43F4-A543-704E39F772DB}" type="pres">
      <dgm:prSet presAssocID="{73C78F6B-6131-4677-93E5-E8A94F0D52F0}" presName="Name37" presStyleLbl="parChTrans1D2" presStyleIdx="1" presStyleCnt="7"/>
      <dgm:spPr/>
    </dgm:pt>
    <dgm:pt modelId="{13CD0F20-8247-4ABA-8498-83920108F9EC}" type="pres">
      <dgm:prSet presAssocID="{F249FCF1-CCE9-4FA2-88E8-C45F2F78328C}" presName="hierRoot2" presStyleCnt="0">
        <dgm:presLayoutVars>
          <dgm:hierBranch val="init"/>
        </dgm:presLayoutVars>
      </dgm:prSet>
      <dgm:spPr/>
    </dgm:pt>
    <dgm:pt modelId="{EDED72D4-53A4-483E-B74A-DFE3360C7561}" type="pres">
      <dgm:prSet presAssocID="{F249FCF1-CCE9-4FA2-88E8-C45F2F78328C}" presName="rootComposite" presStyleCnt="0"/>
      <dgm:spPr/>
    </dgm:pt>
    <dgm:pt modelId="{CDDA0DEA-00AB-4476-B1F6-F3D5C4F5B05A}" type="pres">
      <dgm:prSet presAssocID="{F249FCF1-CCE9-4FA2-88E8-C45F2F78328C}" presName="rootText" presStyleLbl="node2" presStyleIdx="1" presStyleCnt="6">
        <dgm:presLayoutVars>
          <dgm:chPref val="3"/>
        </dgm:presLayoutVars>
      </dgm:prSet>
      <dgm:spPr/>
    </dgm:pt>
    <dgm:pt modelId="{7A59863C-2861-4554-B51D-123C8AA5A637}" type="pres">
      <dgm:prSet presAssocID="{F249FCF1-CCE9-4FA2-88E8-C45F2F78328C}" presName="rootConnector" presStyleLbl="node2" presStyleIdx="1" presStyleCnt="6"/>
      <dgm:spPr/>
    </dgm:pt>
    <dgm:pt modelId="{FF001A87-F164-47F4-983B-1BC94792FCE0}" type="pres">
      <dgm:prSet presAssocID="{F249FCF1-CCE9-4FA2-88E8-C45F2F78328C}" presName="hierChild4" presStyleCnt="0"/>
      <dgm:spPr/>
    </dgm:pt>
    <dgm:pt modelId="{FB082140-D1BA-4FB2-8CF4-BF2166A2BB71}" type="pres">
      <dgm:prSet presAssocID="{ACBB83F8-E9B9-4FAC-895D-167CF11EF099}" presName="Name37" presStyleLbl="parChTrans1D3" presStyleIdx="4" presStyleCnt="12"/>
      <dgm:spPr/>
    </dgm:pt>
    <dgm:pt modelId="{9A048E1B-93F7-4575-80F0-32C0E2F5AFC8}" type="pres">
      <dgm:prSet presAssocID="{75DB5BD8-C3A4-4756-B7CE-6A6512298477}" presName="hierRoot2" presStyleCnt="0">
        <dgm:presLayoutVars>
          <dgm:hierBranch val="init"/>
        </dgm:presLayoutVars>
      </dgm:prSet>
      <dgm:spPr/>
    </dgm:pt>
    <dgm:pt modelId="{006823F7-A764-4AAC-B112-76FA221AF44D}" type="pres">
      <dgm:prSet presAssocID="{75DB5BD8-C3A4-4756-B7CE-6A6512298477}" presName="rootComposite" presStyleCnt="0"/>
      <dgm:spPr/>
    </dgm:pt>
    <dgm:pt modelId="{FF9BC0BE-EDB8-40F1-8B24-627FF34A5A2F}" type="pres">
      <dgm:prSet presAssocID="{75DB5BD8-C3A4-4756-B7CE-6A6512298477}" presName="rootText" presStyleLbl="node3" presStyleIdx="4" presStyleCnt="12" custScaleY="66232">
        <dgm:presLayoutVars>
          <dgm:chPref val="3"/>
        </dgm:presLayoutVars>
      </dgm:prSet>
      <dgm:spPr/>
    </dgm:pt>
    <dgm:pt modelId="{2CB855CF-56DE-4CA2-B4F1-2022331691CB}" type="pres">
      <dgm:prSet presAssocID="{75DB5BD8-C3A4-4756-B7CE-6A6512298477}" presName="rootConnector" presStyleLbl="node3" presStyleIdx="4" presStyleCnt="12"/>
      <dgm:spPr/>
    </dgm:pt>
    <dgm:pt modelId="{3B96C482-58DA-4514-A0DD-672350039A38}" type="pres">
      <dgm:prSet presAssocID="{75DB5BD8-C3A4-4756-B7CE-6A6512298477}" presName="hierChild4" presStyleCnt="0"/>
      <dgm:spPr/>
    </dgm:pt>
    <dgm:pt modelId="{37BD4219-1A13-4288-B692-24A30B59E812}" type="pres">
      <dgm:prSet presAssocID="{75DB5BD8-C3A4-4756-B7CE-6A6512298477}" presName="hierChild5" presStyleCnt="0"/>
      <dgm:spPr/>
    </dgm:pt>
    <dgm:pt modelId="{A827BD6F-D553-46F4-9772-B96E1C19EA4D}" type="pres">
      <dgm:prSet presAssocID="{15A72FFE-B452-4C90-A0EB-CC34E6A473AA}" presName="Name37" presStyleLbl="parChTrans1D3" presStyleIdx="5" presStyleCnt="12"/>
      <dgm:spPr/>
    </dgm:pt>
    <dgm:pt modelId="{A36EC881-B8BD-4151-B91E-8A2C64F010F8}" type="pres">
      <dgm:prSet presAssocID="{BB004931-FB7A-4722-A044-3E064B88D5E3}" presName="hierRoot2" presStyleCnt="0">
        <dgm:presLayoutVars>
          <dgm:hierBranch val="init"/>
        </dgm:presLayoutVars>
      </dgm:prSet>
      <dgm:spPr/>
    </dgm:pt>
    <dgm:pt modelId="{564B6B07-E2F9-47F8-9FC2-A7D8FBD973AF}" type="pres">
      <dgm:prSet presAssocID="{BB004931-FB7A-4722-A044-3E064B88D5E3}" presName="rootComposite" presStyleCnt="0"/>
      <dgm:spPr/>
    </dgm:pt>
    <dgm:pt modelId="{A31324D4-E64F-4E57-96FD-598ACBBACD19}" type="pres">
      <dgm:prSet presAssocID="{BB004931-FB7A-4722-A044-3E064B88D5E3}" presName="rootText" presStyleLbl="node3" presStyleIdx="5" presStyleCnt="12" custScaleY="66232">
        <dgm:presLayoutVars>
          <dgm:chPref val="3"/>
        </dgm:presLayoutVars>
      </dgm:prSet>
      <dgm:spPr/>
    </dgm:pt>
    <dgm:pt modelId="{452CB0CB-CC04-4811-AB62-A3CB8C0061D7}" type="pres">
      <dgm:prSet presAssocID="{BB004931-FB7A-4722-A044-3E064B88D5E3}" presName="rootConnector" presStyleLbl="node3" presStyleIdx="5" presStyleCnt="12"/>
      <dgm:spPr/>
    </dgm:pt>
    <dgm:pt modelId="{E748E94E-5D48-4D8E-A775-5B7D8297B5BE}" type="pres">
      <dgm:prSet presAssocID="{BB004931-FB7A-4722-A044-3E064B88D5E3}" presName="hierChild4" presStyleCnt="0"/>
      <dgm:spPr/>
    </dgm:pt>
    <dgm:pt modelId="{F9CF94D4-858E-4154-9760-AB86F9373BF0}" type="pres">
      <dgm:prSet presAssocID="{BB004931-FB7A-4722-A044-3E064B88D5E3}" presName="hierChild5" presStyleCnt="0"/>
      <dgm:spPr/>
    </dgm:pt>
    <dgm:pt modelId="{02C98568-ECC1-4241-81B5-F1217243FACB}" type="pres">
      <dgm:prSet presAssocID="{E81961B1-5F4D-4DCB-8359-60AB48CB15DD}" presName="Name37" presStyleLbl="parChTrans1D3" presStyleIdx="6" presStyleCnt="12"/>
      <dgm:spPr/>
    </dgm:pt>
    <dgm:pt modelId="{2B43CE83-FE60-4922-9631-0ACD247916AD}" type="pres">
      <dgm:prSet presAssocID="{CDF6FDEB-194C-4D10-8C14-8AD5FA0275C2}" presName="hierRoot2" presStyleCnt="0">
        <dgm:presLayoutVars>
          <dgm:hierBranch val="init"/>
        </dgm:presLayoutVars>
      </dgm:prSet>
      <dgm:spPr/>
    </dgm:pt>
    <dgm:pt modelId="{558481E5-3F53-4497-9F65-3BAE69C0312C}" type="pres">
      <dgm:prSet presAssocID="{CDF6FDEB-194C-4D10-8C14-8AD5FA0275C2}" presName="rootComposite" presStyleCnt="0"/>
      <dgm:spPr/>
    </dgm:pt>
    <dgm:pt modelId="{933230C4-ED7D-44E1-B53C-269CD2036581}" type="pres">
      <dgm:prSet presAssocID="{CDF6FDEB-194C-4D10-8C14-8AD5FA0275C2}" presName="rootText" presStyleLbl="node3" presStyleIdx="6" presStyleCnt="12" custScaleY="66232">
        <dgm:presLayoutVars>
          <dgm:chPref val="3"/>
        </dgm:presLayoutVars>
      </dgm:prSet>
      <dgm:spPr/>
    </dgm:pt>
    <dgm:pt modelId="{B525E8D2-2F4D-4D6F-A87A-706A5F562C11}" type="pres">
      <dgm:prSet presAssocID="{CDF6FDEB-194C-4D10-8C14-8AD5FA0275C2}" presName="rootConnector" presStyleLbl="node3" presStyleIdx="6" presStyleCnt="12"/>
      <dgm:spPr/>
    </dgm:pt>
    <dgm:pt modelId="{8C4301C6-452A-43F4-8AFE-CD0054146241}" type="pres">
      <dgm:prSet presAssocID="{CDF6FDEB-194C-4D10-8C14-8AD5FA0275C2}" presName="hierChild4" presStyleCnt="0"/>
      <dgm:spPr/>
    </dgm:pt>
    <dgm:pt modelId="{33E082ED-0C26-401F-AC15-035B9251E37B}" type="pres">
      <dgm:prSet presAssocID="{CDF6FDEB-194C-4D10-8C14-8AD5FA0275C2}" presName="hierChild5" presStyleCnt="0"/>
      <dgm:spPr/>
    </dgm:pt>
    <dgm:pt modelId="{EDF5DEF2-CEAB-4E1C-926E-B5C4B2E3A01E}" type="pres">
      <dgm:prSet presAssocID="{F249FCF1-CCE9-4FA2-88E8-C45F2F78328C}" presName="hierChild5" presStyleCnt="0"/>
      <dgm:spPr/>
    </dgm:pt>
    <dgm:pt modelId="{A4D2AA33-7E72-42B5-BA88-4C152AA9643A}" type="pres">
      <dgm:prSet presAssocID="{C629C5F7-014C-465C-9F44-7F7ED9C0D3AC}" presName="Name37" presStyleLbl="parChTrans1D2" presStyleIdx="2" presStyleCnt="7"/>
      <dgm:spPr/>
    </dgm:pt>
    <dgm:pt modelId="{0DDC8D17-33FB-40B6-B1F4-2826978B0B74}" type="pres">
      <dgm:prSet presAssocID="{D0344DDC-8F55-4033-A6F4-FD81D681618A}" presName="hierRoot2" presStyleCnt="0">
        <dgm:presLayoutVars>
          <dgm:hierBranch val="init"/>
        </dgm:presLayoutVars>
      </dgm:prSet>
      <dgm:spPr/>
    </dgm:pt>
    <dgm:pt modelId="{E70B74BB-CD08-4EFB-811F-57313412163C}" type="pres">
      <dgm:prSet presAssocID="{D0344DDC-8F55-4033-A6F4-FD81D681618A}" presName="rootComposite" presStyleCnt="0"/>
      <dgm:spPr/>
    </dgm:pt>
    <dgm:pt modelId="{111B72F2-6D3E-4A9C-A953-9ECE5CECD5F6}" type="pres">
      <dgm:prSet presAssocID="{D0344DDC-8F55-4033-A6F4-FD81D681618A}" presName="rootText" presStyleLbl="node2" presStyleIdx="2" presStyleCnt="6">
        <dgm:presLayoutVars>
          <dgm:chPref val="3"/>
        </dgm:presLayoutVars>
      </dgm:prSet>
      <dgm:spPr/>
    </dgm:pt>
    <dgm:pt modelId="{B0F3984F-6014-4942-85E2-FDA6A38EFAE1}" type="pres">
      <dgm:prSet presAssocID="{D0344DDC-8F55-4033-A6F4-FD81D681618A}" presName="rootConnector" presStyleLbl="node2" presStyleIdx="2" presStyleCnt="6"/>
      <dgm:spPr/>
    </dgm:pt>
    <dgm:pt modelId="{089CF33F-B4E6-4691-A461-4775C17C5091}" type="pres">
      <dgm:prSet presAssocID="{D0344DDC-8F55-4033-A6F4-FD81D681618A}" presName="hierChild4" presStyleCnt="0"/>
      <dgm:spPr/>
    </dgm:pt>
    <dgm:pt modelId="{542805B6-DB5A-46FB-830B-8EBDC7DABBD0}" type="pres">
      <dgm:prSet presAssocID="{E36D5A10-F501-4DDD-AED5-130A5D8C1D2C}" presName="Name37" presStyleLbl="parChTrans1D3" presStyleIdx="7" presStyleCnt="12"/>
      <dgm:spPr/>
    </dgm:pt>
    <dgm:pt modelId="{A0F759F1-0CEA-4502-847D-82C3D952DB6F}" type="pres">
      <dgm:prSet presAssocID="{22006AAA-A47D-494C-8775-C9D8FA095457}" presName="hierRoot2" presStyleCnt="0">
        <dgm:presLayoutVars>
          <dgm:hierBranch val="init"/>
        </dgm:presLayoutVars>
      </dgm:prSet>
      <dgm:spPr/>
    </dgm:pt>
    <dgm:pt modelId="{7B8ADD53-3686-42A8-BE36-08DC43451199}" type="pres">
      <dgm:prSet presAssocID="{22006AAA-A47D-494C-8775-C9D8FA095457}" presName="rootComposite" presStyleCnt="0"/>
      <dgm:spPr/>
    </dgm:pt>
    <dgm:pt modelId="{ECADBA38-16A9-407D-8A5F-D6DE9BF43E1B}" type="pres">
      <dgm:prSet presAssocID="{22006AAA-A47D-494C-8775-C9D8FA095457}" presName="rootText" presStyleLbl="node3" presStyleIdx="7" presStyleCnt="12" custScaleY="78741">
        <dgm:presLayoutVars>
          <dgm:chPref val="3"/>
        </dgm:presLayoutVars>
      </dgm:prSet>
      <dgm:spPr/>
    </dgm:pt>
    <dgm:pt modelId="{E86F0161-CEE8-48E7-94E0-234520B35ED8}" type="pres">
      <dgm:prSet presAssocID="{22006AAA-A47D-494C-8775-C9D8FA095457}" presName="rootConnector" presStyleLbl="node3" presStyleIdx="7" presStyleCnt="12"/>
      <dgm:spPr/>
    </dgm:pt>
    <dgm:pt modelId="{8F7FE0A4-FD47-4A53-8E6C-152729FE3D8C}" type="pres">
      <dgm:prSet presAssocID="{22006AAA-A47D-494C-8775-C9D8FA095457}" presName="hierChild4" presStyleCnt="0"/>
      <dgm:spPr/>
    </dgm:pt>
    <dgm:pt modelId="{D6EFA701-1169-4100-83B1-26D028E97CD5}" type="pres">
      <dgm:prSet presAssocID="{22006AAA-A47D-494C-8775-C9D8FA095457}" presName="hierChild5" presStyleCnt="0"/>
      <dgm:spPr/>
    </dgm:pt>
    <dgm:pt modelId="{6CE4BE4B-A1BA-4233-8A37-0D2F8F05C676}" type="pres">
      <dgm:prSet presAssocID="{9CDDA110-0282-4B73-BAE7-39DDB93E4CF6}" presName="Name37" presStyleLbl="parChTrans1D3" presStyleIdx="8" presStyleCnt="12"/>
      <dgm:spPr/>
    </dgm:pt>
    <dgm:pt modelId="{757A5ED4-FBEF-497A-A6DA-065CAAD7840B}" type="pres">
      <dgm:prSet presAssocID="{107B4AD6-E221-4697-9792-20C964819541}" presName="hierRoot2" presStyleCnt="0">
        <dgm:presLayoutVars>
          <dgm:hierBranch val="init"/>
        </dgm:presLayoutVars>
      </dgm:prSet>
      <dgm:spPr/>
    </dgm:pt>
    <dgm:pt modelId="{33410336-F0B5-42AB-A262-CC92698828FE}" type="pres">
      <dgm:prSet presAssocID="{107B4AD6-E221-4697-9792-20C964819541}" presName="rootComposite" presStyleCnt="0"/>
      <dgm:spPr/>
    </dgm:pt>
    <dgm:pt modelId="{666E077F-97D3-4355-9F84-AD1816C49B12}" type="pres">
      <dgm:prSet presAssocID="{107B4AD6-E221-4697-9792-20C964819541}" presName="rootText" presStyleLbl="node3" presStyleIdx="8" presStyleCnt="12" custScaleY="66232">
        <dgm:presLayoutVars>
          <dgm:chPref val="3"/>
        </dgm:presLayoutVars>
      </dgm:prSet>
      <dgm:spPr/>
    </dgm:pt>
    <dgm:pt modelId="{A251A243-D777-4290-85F9-ACCD0F09FCC7}" type="pres">
      <dgm:prSet presAssocID="{107B4AD6-E221-4697-9792-20C964819541}" presName="rootConnector" presStyleLbl="node3" presStyleIdx="8" presStyleCnt="12"/>
      <dgm:spPr/>
    </dgm:pt>
    <dgm:pt modelId="{39BD48AE-A4B0-4945-A1F6-F604653F0B59}" type="pres">
      <dgm:prSet presAssocID="{107B4AD6-E221-4697-9792-20C964819541}" presName="hierChild4" presStyleCnt="0"/>
      <dgm:spPr/>
    </dgm:pt>
    <dgm:pt modelId="{922C7C30-0D95-45B0-A528-FD08F8E14D45}" type="pres">
      <dgm:prSet presAssocID="{107B4AD6-E221-4697-9792-20C964819541}" presName="hierChild5" presStyleCnt="0"/>
      <dgm:spPr/>
    </dgm:pt>
    <dgm:pt modelId="{8C7150A1-00E7-4A5E-89C4-D654F2B38B15}" type="pres">
      <dgm:prSet presAssocID="{A9AFFEB5-F5B5-42F1-86C8-6E545229C358}" presName="Name37" presStyleLbl="parChTrans1D3" presStyleIdx="9" presStyleCnt="12"/>
      <dgm:spPr/>
    </dgm:pt>
    <dgm:pt modelId="{C56C9F73-F581-426D-BD21-7D92EBC27883}" type="pres">
      <dgm:prSet presAssocID="{32468B7D-8285-495A-9993-F3A119679601}" presName="hierRoot2" presStyleCnt="0">
        <dgm:presLayoutVars>
          <dgm:hierBranch val="init"/>
        </dgm:presLayoutVars>
      </dgm:prSet>
      <dgm:spPr/>
    </dgm:pt>
    <dgm:pt modelId="{79A96015-BBFA-4161-B669-A0650E015746}" type="pres">
      <dgm:prSet presAssocID="{32468B7D-8285-495A-9993-F3A119679601}" presName="rootComposite" presStyleCnt="0"/>
      <dgm:spPr/>
    </dgm:pt>
    <dgm:pt modelId="{B8289C61-4606-4F43-91FF-7C0EDDCA438B}" type="pres">
      <dgm:prSet presAssocID="{32468B7D-8285-495A-9993-F3A119679601}" presName="rootText" presStyleLbl="node3" presStyleIdx="9" presStyleCnt="12" custScaleY="66232">
        <dgm:presLayoutVars>
          <dgm:chPref val="3"/>
        </dgm:presLayoutVars>
      </dgm:prSet>
      <dgm:spPr/>
    </dgm:pt>
    <dgm:pt modelId="{995D3D0C-3AFD-422D-9617-1CBE9F115B50}" type="pres">
      <dgm:prSet presAssocID="{32468B7D-8285-495A-9993-F3A119679601}" presName="rootConnector" presStyleLbl="node3" presStyleIdx="9" presStyleCnt="12"/>
      <dgm:spPr/>
    </dgm:pt>
    <dgm:pt modelId="{8ED93F79-3319-4A9D-A23E-6AE30300E781}" type="pres">
      <dgm:prSet presAssocID="{32468B7D-8285-495A-9993-F3A119679601}" presName="hierChild4" presStyleCnt="0"/>
      <dgm:spPr/>
    </dgm:pt>
    <dgm:pt modelId="{3C6862A6-ADA3-47EB-B23D-A0D9CBEC22DD}" type="pres">
      <dgm:prSet presAssocID="{32468B7D-8285-495A-9993-F3A119679601}" presName="hierChild5" presStyleCnt="0"/>
      <dgm:spPr/>
    </dgm:pt>
    <dgm:pt modelId="{6FC0899E-FD0A-4605-A5B8-4E6EC9982DBE}" type="pres">
      <dgm:prSet presAssocID="{D0344DDC-8F55-4033-A6F4-FD81D681618A}" presName="hierChild5" presStyleCnt="0"/>
      <dgm:spPr/>
    </dgm:pt>
    <dgm:pt modelId="{4FB51C5A-593C-4139-847D-4859BD95A570}" type="pres">
      <dgm:prSet presAssocID="{502E90F9-E424-48C6-8D41-00118DE56928}" presName="Name37" presStyleLbl="parChTrans1D2" presStyleIdx="3" presStyleCnt="7"/>
      <dgm:spPr/>
    </dgm:pt>
    <dgm:pt modelId="{702B7946-E4EC-4F8B-8AF1-ABF50E4FB5A9}" type="pres">
      <dgm:prSet presAssocID="{72C476B0-F20A-4EF5-BE1E-2645092B995D}" presName="hierRoot2" presStyleCnt="0">
        <dgm:presLayoutVars>
          <dgm:hierBranch val="init"/>
        </dgm:presLayoutVars>
      </dgm:prSet>
      <dgm:spPr/>
    </dgm:pt>
    <dgm:pt modelId="{01A242B2-8350-4358-A277-E5523D509CA4}" type="pres">
      <dgm:prSet presAssocID="{72C476B0-F20A-4EF5-BE1E-2645092B995D}" presName="rootComposite" presStyleCnt="0"/>
      <dgm:spPr/>
    </dgm:pt>
    <dgm:pt modelId="{659292F3-2B21-4827-9546-D01800201700}" type="pres">
      <dgm:prSet presAssocID="{72C476B0-F20A-4EF5-BE1E-2645092B995D}" presName="rootText" presStyleLbl="node2" presStyleIdx="3" presStyleCnt="6">
        <dgm:presLayoutVars>
          <dgm:chPref val="3"/>
        </dgm:presLayoutVars>
      </dgm:prSet>
      <dgm:spPr/>
    </dgm:pt>
    <dgm:pt modelId="{7DC5A37F-945F-478E-874B-4E751415A05D}" type="pres">
      <dgm:prSet presAssocID="{72C476B0-F20A-4EF5-BE1E-2645092B995D}" presName="rootConnector" presStyleLbl="node2" presStyleIdx="3" presStyleCnt="6"/>
      <dgm:spPr/>
    </dgm:pt>
    <dgm:pt modelId="{F94F0064-9D7E-4453-8DBA-355B414DC0C4}" type="pres">
      <dgm:prSet presAssocID="{72C476B0-F20A-4EF5-BE1E-2645092B995D}" presName="hierChild4" presStyleCnt="0"/>
      <dgm:spPr/>
    </dgm:pt>
    <dgm:pt modelId="{975418A9-EF74-4F25-B1CB-6683F4E773B6}" type="pres">
      <dgm:prSet presAssocID="{D962012B-A854-44AA-856D-16B1C4C3DF26}" presName="Name37" presStyleLbl="parChTrans1D3" presStyleIdx="10" presStyleCnt="12"/>
      <dgm:spPr/>
    </dgm:pt>
    <dgm:pt modelId="{1299DE2E-5BF0-4532-B086-5B652E686CC7}" type="pres">
      <dgm:prSet presAssocID="{E0353EE4-59C3-4D77-9E2C-54C1371DF5E1}" presName="hierRoot2" presStyleCnt="0">
        <dgm:presLayoutVars>
          <dgm:hierBranch val="init"/>
        </dgm:presLayoutVars>
      </dgm:prSet>
      <dgm:spPr/>
    </dgm:pt>
    <dgm:pt modelId="{D6D58BC0-1E56-4F34-A097-4CA622EC0678}" type="pres">
      <dgm:prSet presAssocID="{E0353EE4-59C3-4D77-9E2C-54C1371DF5E1}" presName="rootComposite" presStyleCnt="0"/>
      <dgm:spPr/>
    </dgm:pt>
    <dgm:pt modelId="{61819400-3ED5-499D-95E6-64ECC88F62D3}" type="pres">
      <dgm:prSet presAssocID="{E0353EE4-59C3-4D77-9E2C-54C1371DF5E1}" presName="rootText" presStyleLbl="node3" presStyleIdx="10" presStyleCnt="12" custScaleY="66232">
        <dgm:presLayoutVars>
          <dgm:chPref val="3"/>
        </dgm:presLayoutVars>
      </dgm:prSet>
      <dgm:spPr/>
    </dgm:pt>
    <dgm:pt modelId="{8157BD5F-A0BD-458C-87B0-EF0DB0C34D9F}" type="pres">
      <dgm:prSet presAssocID="{E0353EE4-59C3-4D77-9E2C-54C1371DF5E1}" presName="rootConnector" presStyleLbl="node3" presStyleIdx="10" presStyleCnt="12"/>
      <dgm:spPr/>
    </dgm:pt>
    <dgm:pt modelId="{A1F10945-D159-4483-AA97-A60156AFBEE8}" type="pres">
      <dgm:prSet presAssocID="{E0353EE4-59C3-4D77-9E2C-54C1371DF5E1}" presName="hierChild4" presStyleCnt="0"/>
      <dgm:spPr/>
    </dgm:pt>
    <dgm:pt modelId="{AD047436-214B-4258-9426-76BA1F270CE6}" type="pres">
      <dgm:prSet presAssocID="{E0353EE4-59C3-4D77-9E2C-54C1371DF5E1}" presName="hierChild5" presStyleCnt="0"/>
      <dgm:spPr/>
    </dgm:pt>
    <dgm:pt modelId="{BD41D9B9-25A0-4E5D-9B6E-ECFF8CA85C56}" type="pres">
      <dgm:prSet presAssocID="{72D853A5-24E0-4FC1-8EF4-07D5D3C824C5}" presName="Name37" presStyleLbl="parChTrans1D3" presStyleIdx="11" presStyleCnt="12"/>
      <dgm:spPr/>
    </dgm:pt>
    <dgm:pt modelId="{68D83435-84E7-42C1-A52A-BA13700B9DAE}" type="pres">
      <dgm:prSet presAssocID="{B599504E-6D5F-4A3D-9362-0EFCD89082FA}" presName="hierRoot2" presStyleCnt="0">
        <dgm:presLayoutVars>
          <dgm:hierBranch val="init"/>
        </dgm:presLayoutVars>
      </dgm:prSet>
      <dgm:spPr/>
    </dgm:pt>
    <dgm:pt modelId="{1D9ED7A0-7C54-4D65-89BF-A3A333E69B78}" type="pres">
      <dgm:prSet presAssocID="{B599504E-6D5F-4A3D-9362-0EFCD89082FA}" presName="rootComposite" presStyleCnt="0"/>
      <dgm:spPr/>
    </dgm:pt>
    <dgm:pt modelId="{904DE4B9-5AFB-4A5D-BEB0-39D5D1B6F5E4}" type="pres">
      <dgm:prSet presAssocID="{B599504E-6D5F-4A3D-9362-0EFCD89082FA}" presName="rootText" presStyleLbl="node3" presStyleIdx="11" presStyleCnt="12" custScaleY="66232">
        <dgm:presLayoutVars>
          <dgm:chPref val="3"/>
        </dgm:presLayoutVars>
      </dgm:prSet>
      <dgm:spPr/>
    </dgm:pt>
    <dgm:pt modelId="{257116C2-A7AC-4CEE-9EAC-FB7E33AB6955}" type="pres">
      <dgm:prSet presAssocID="{B599504E-6D5F-4A3D-9362-0EFCD89082FA}" presName="rootConnector" presStyleLbl="node3" presStyleIdx="11" presStyleCnt="12"/>
      <dgm:spPr/>
    </dgm:pt>
    <dgm:pt modelId="{1E3BEC5E-C476-4857-9CEA-3A4ECEFB8004}" type="pres">
      <dgm:prSet presAssocID="{B599504E-6D5F-4A3D-9362-0EFCD89082FA}" presName="hierChild4" presStyleCnt="0"/>
      <dgm:spPr/>
    </dgm:pt>
    <dgm:pt modelId="{E3A5EE5C-CC19-4C69-90C9-6D62A5A80014}" type="pres">
      <dgm:prSet presAssocID="{B599504E-6D5F-4A3D-9362-0EFCD89082FA}" presName="hierChild5" presStyleCnt="0"/>
      <dgm:spPr/>
    </dgm:pt>
    <dgm:pt modelId="{A4BE0B9C-5C77-4B3B-8EDC-A0DC1EBC10EA}" type="pres">
      <dgm:prSet presAssocID="{72C476B0-F20A-4EF5-BE1E-2645092B995D}" presName="hierChild5" presStyleCnt="0"/>
      <dgm:spPr/>
    </dgm:pt>
    <dgm:pt modelId="{6C543AC1-CDEB-4FB0-958B-F8BD89E27C2C}" type="pres">
      <dgm:prSet presAssocID="{01E3AB34-70C7-4DF5-9D46-DD82E07704A7}" presName="Name37" presStyleLbl="parChTrans1D2" presStyleIdx="4" presStyleCnt="7"/>
      <dgm:spPr/>
    </dgm:pt>
    <dgm:pt modelId="{3DD3B26F-87B0-4F5F-9479-6D9BD47930A2}" type="pres">
      <dgm:prSet presAssocID="{B7BD07FB-4A52-4F46-B7CF-45288A060C8B}" presName="hierRoot2" presStyleCnt="0">
        <dgm:presLayoutVars>
          <dgm:hierBranch val="init"/>
        </dgm:presLayoutVars>
      </dgm:prSet>
      <dgm:spPr/>
    </dgm:pt>
    <dgm:pt modelId="{E954F2A8-F344-469D-AAD7-BD2E6B26CA7D}" type="pres">
      <dgm:prSet presAssocID="{B7BD07FB-4A52-4F46-B7CF-45288A060C8B}" presName="rootComposite" presStyleCnt="0"/>
      <dgm:spPr/>
    </dgm:pt>
    <dgm:pt modelId="{EFB304F1-F6B6-401C-BEFD-6DEB5E98C5F2}" type="pres">
      <dgm:prSet presAssocID="{B7BD07FB-4A52-4F46-B7CF-45288A060C8B}" presName="rootText" presStyleLbl="node2" presStyleIdx="4" presStyleCnt="6">
        <dgm:presLayoutVars>
          <dgm:chPref val="3"/>
        </dgm:presLayoutVars>
      </dgm:prSet>
      <dgm:spPr/>
    </dgm:pt>
    <dgm:pt modelId="{591D1F56-5BC4-4C89-89CA-2A723395BE04}" type="pres">
      <dgm:prSet presAssocID="{B7BD07FB-4A52-4F46-B7CF-45288A060C8B}" presName="rootConnector" presStyleLbl="node2" presStyleIdx="4" presStyleCnt="6"/>
      <dgm:spPr/>
    </dgm:pt>
    <dgm:pt modelId="{361A2521-161F-4B95-BD70-9C75BA24607D}" type="pres">
      <dgm:prSet presAssocID="{B7BD07FB-4A52-4F46-B7CF-45288A060C8B}" presName="hierChild4" presStyleCnt="0"/>
      <dgm:spPr/>
    </dgm:pt>
    <dgm:pt modelId="{51DEDBC4-2117-43E9-B13E-25C2CAB90B8E}" type="pres">
      <dgm:prSet presAssocID="{B7BD07FB-4A52-4F46-B7CF-45288A060C8B}" presName="hierChild5" presStyleCnt="0"/>
      <dgm:spPr/>
    </dgm:pt>
    <dgm:pt modelId="{E15DAFD9-2F03-4F3B-81CB-80275CCB718E}" type="pres">
      <dgm:prSet presAssocID="{68DAD9AE-207E-43AE-8A00-45EE7A7F6A50}" presName="Name37" presStyleLbl="parChTrans1D2" presStyleIdx="5" presStyleCnt="7"/>
      <dgm:spPr/>
    </dgm:pt>
    <dgm:pt modelId="{D0BA33BD-A2E5-4B8C-85DF-EC332CCD0AF4}" type="pres">
      <dgm:prSet presAssocID="{F89426CD-3C33-417F-8833-A757159C52E0}" presName="hierRoot2" presStyleCnt="0">
        <dgm:presLayoutVars>
          <dgm:hierBranch val="init"/>
        </dgm:presLayoutVars>
      </dgm:prSet>
      <dgm:spPr/>
    </dgm:pt>
    <dgm:pt modelId="{D377FCF5-9DEE-4C89-B5E9-1E07388F847A}" type="pres">
      <dgm:prSet presAssocID="{F89426CD-3C33-417F-8833-A757159C52E0}" presName="rootComposite" presStyleCnt="0"/>
      <dgm:spPr/>
    </dgm:pt>
    <dgm:pt modelId="{1F9F70E5-8640-45BD-B6C4-BF02659BB8A4}" type="pres">
      <dgm:prSet presAssocID="{F89426CD-3C33-417F-8833-A757159C52E0}" presName="rootText" presStyleLbl="node2" presStyleIdx="5" presStyleCnt="6">
        <dgm:presLayoutVars>
          <dgm:chPref val="3"/>
        </dgm:presLayoutVars>
      </dgm:prSet>
      <dgm:spPr/>
    </dgm:pt>
    <dgm:pt modelId="{20CFE40E-2A89-4173-A120-E24EC3FC83C6}" type="pres">
      <dgm:prSet presAssocID="{F89426CD-3C33-417F-8833-A757159C52E0}" presName="rootConnector" presStyleLbl="node2" presStyleIdx="5" presStyleCnt="6"/>
      <dgm:spPr/>
    </dgm:pt>
    <dgm:pt modelId="{8C43FA99-9F4B-43A4-8D1F-BD07681F27CD}" type="pres">
      <dgm:prSet presAssocID="{F89426CD-3C33-417F-8833-A757159C52E0}" presName="hierChild4" presStyleCnt="0"/>
      <dgm:spPr/>
    </dgm:pt>
    <dgm:pt modelId="{D4BBCC7C-6036-4557-BFAA-AD4A61C0FF1E}" type="pres">
      <dgm:prSet presAssocID="{F89426CD-3C33-417F-8833-A757159C52E0}" presName="hierChild5" presStyleCnt="0"/>
      <dgm:spPr/>
    </dgm:pt>
    <dgm:pt modelId="{0D12B508-1CD4-4C9C-8EEA-0560C19CD9EC}" type="pres">
      <dgm:prSet presAssocID="{02DF0E28-7F03-47C9-BE2A-3E1C280F7C0C}" presName="hierChild3" presStyleCnt="0"/>
      <dgm:spPr/>
    </dgm:pt>
    <dgm:pt modelId="{5D40459F-5C50-401D-84C7-174C86CC711B}" type="pres">
      <dgm:prSet presAssocID="{755A17E0-002C-4D8F-B3AE-45B127348748}" presName="Name111" presStyleLbl="parChTrans1D2" presStyleIdx="6" presStyleCnt="7"/>
      <dgm:spPr/>
    </dgm:pt>
    <dgm:pt modelId="{33109E18-10ED-449E-8AF1-AFA7926EC76C}" type="pres">
      <dgm:prSet presAssocID="{B9819CD3-02A0-40A1-B8E6-86EAAEC2805B}" presName="hierRoot3" presStyleCnt="0">
        <dgm:presLayoutVars>
          <dgm:hierBranch val="init"/>
        </dgm:presLayoutVars>
      </dgm:prSet>
      <dgm:spPr/>
    </dgm:pt>
    <dgm:pt modelId="{2E8107D1-A4C7-45C8-9823-DD237CAAE00D}" type="pres">
      <dgm:prSet presAssocID="{B9819CD3-02A0-40A1-B8E6-86EAAEC2805B}" presName="rootComposite3" presStyleCnt="0"/>
      <dgm:spPr/>
    </dgm:pt>
    <dgm:pt modelId="{C32C0C48-A0F3-41D4-8BB6-B6566DFE356D}" type="pres">
      <dgm:prSet presAssocID="{B9819CD3-02A0-40A1-B8E6-86EAAEC2805B}" presName="rootText3" presStyleLbl="asst1" presStyleIdx="0" presStyleCnt="1" custScaleX="73340" custScaleY="62223" custLinFactNeighborX="430" custLinFactNeighborY="-2580">
        <dgm:presLayoutVars>
          <dgm:chPref val="3"/>
        </dgm:presLayoutVars>
      </dgm:prSet>
      <dgm:spPr/>
    </dgm:pt>
    <dgm:pt modelId="{39C47DDF-2D67-457A-AEF7-B557588DEC75}" type="pres">
      <dgm:prSet presAssocID="{B9819CD3-02A0-40A1-B8E6-86EAAEC2805B}" presName="rootConnector3" presStyleLbl="asst1" presStyleIdx="0" presStyleCnt="1"/>
      <dgm:spPr/>
    </dgm:pt>
    <dgm:pt modelId="{C00B2DCA-FBEE-4BA3-BE0F-7B359A81793A}" type="pres">
      <dgm:prSet presAssocID="{B9819CD3-02A0-40A1-B8E6-86EAAEC2805B}" presName="hierChild6" presStyleCnt="0"/>
      <dgm:spPr/>
    </dgm:pt>
    <dgm:pt modelId="{8D3336D3-7688-4496-8AFD-C72CD7F35A37}" type="pres">
      <dgm:prSet presAssocID="{B9819CD3-02A0-40A1-B8E6-86EAAEC2805B}" presName="hierChild7" presStyleCnt="0"/>
      <dgm:spPr/>
    </dgm:pt>
  </dgm:ptLst>
  <dgm:cxnLst>
    <dgm:cxn modelId="{4C2D2006-F8B7-4480-9438-D7185AED68F1}" type="presOf" srcId="{36C0BA03-B3F1-4EFA-A62F-84B733E6686C}" destId="{E6EA9A81-E724-450C-A319-67A2806CFCDB}" srcOrd="0" destOrd="0" presId="urn:microsoft.com/office/officeart/2005/8/layout/orgChart1"/>
    <dgm:cxn modelId="{38CB4A07-8950-4381-8C9B-FC81054A17E7}" type="presOf" srcId="{A9AFFEB5-F5B5-42F1-86C8-6E545229C358}" destId="{8C7150A1-00E7-4A5E-89C4-D654F2B38B15}" srcOrd="0" destOrd="0" presId="urn:microsoft.com/office/officeart/2005/8/layout/orgChart1"/>
    <dgm:cxn modelId="{F740C30A-9F98-4068-80DC-D518A28D45DC}" type="presOf" srcId="{01E3AB34-70C7-4DF5-9D46-DD82E07704A7}" destId="{6C543AC1-CDEB-4FB0-958B-F8BD89E27C2C}" srcOrd="0" destOrd="0" presId="urn:microsoft.com/office/officeart/2005/8/layout/orgChart1"/>
    <dgm:cxn modelId="{2651820C-F4E9-4CC4-99A6-F14A52D89E3E}" srcId="{02DF0E28-7F03-47C9-BE2A-3E1C280F7C0C}" destId="{72C476B0-F20A-4EF5-BE1E-2645092B995D}" srcOrd="4" destOrd="0" parTransId="{502E90F9-E424-48C6-8D41-00118DE56928}" sibTransId="{328CCD12-1967-44E8-ADD3-6F0E8339E938}"/>
    <dgm:cxn modelId="{974E630E-5039-4AC6-944C-43BB0D1FFE39}" srcId="{02DF0E28-7F03-47C9-BE2A-3E1C280F7C0C}" destId="{F89426CD-3C33-417F-8833-A757159C52E0}" srcOrd="6" destOrd="0" parTransId="{68DAD9AE-207E-43AE-8A00-45EE7A7F6A50}" sibTransId="{440A130C-B3D5-45C5-BCC3-B604C4B6D2D1}"/>
    <dgm:cxn modelId="{24E74616-6731-4DDD-8C02-723EAF961BC8}" srcId="{02DF0E28-7F03-47C9-BE2A-3E1C280F7C0C}" destId="{F249FCF1-CCE9-4FA2-88E8-C45F2F78328C}" srcOrd="2" destOrd="0" parTransId="{73C78F6B-6131-4677-93E5-E8A94F0D52F0}" sibTransId="{3042B69E-6359-486B-8621-FEE603BF1B9C}"/>
    <dgm:cxn modelId="{AD638D1B-B8A9-4FCD-A679-E09468763EC9}" type="presOf" srcId="{F249FCF1-CCE9-4FA2-88E8-C45F2F78328C}" destId="{CDDA0DEA-00AB-4476-B1F6-F3D5C4F5B05A}" srcOrd="0" destOrd="0" presId="urn:microsoft.com/office/officeart/2005/8/layout/orgChart1"/>
    <dgm:cxn modelId="{4B956D1C-BF2D-47DF-B3B1-F62C04593369}" type="presOf" srcId="{F89426CD-3C33-417F-8833-A757159C52E0}" destId="{1F9F70E5-8640-45BD-B6C4-BF02659BB8A4}" srcOrd="0" destOrd="0" presId="urn:microsoft.com/office/officeart/2005/8/layout/orgChart1"/>
    <dgm:cxn modelId="{47D2D91D-C283-4B9C-9F3B-8ED30B4DE7F8}" type="presOf" srcId="{57DC5134-19E6-4616-935A-F930F277E77A}" destId="{5F6EB147-1DD8-4327-8878-CEDCB30BE517}" srcOrd="0" destOrd="0" presId="urn:microsoft.com/office/officeart/2005/8/layout/orgChart1"/>
    <dgm:cxn modelId="{AE7D0A1F-B938-4737-A4C1-F9753A11F623}" type="presOf" srcId="{C629C5F7-014C-465C-9F44-7F7ED9C0D3AC}" destId="{A4D2AA33-7E72-42B5-BA88-4C152AA9643A}" srcOrd="0" destOrd="0" presId="urn:microsoft.com/office/officeart/2005/8/layout/orgChart1"/>
    <dgm:cxn modelId="{8E346E21-C313-4057-81BE-7D6E881B0BC7}" type="presOf" srcId="{8B46BCB3-9871-4FAC-8864-FF461453ABAB}" destId="{F13E7E48-981B-43A9-9979-E605E6B970F9}" srcOrd="0" destOrd="0" presId="urn:microsoft.com/office/officeart/2005/8/layout/orgChart1"/>
    <dgm:cxn modelId="{33C23F23-37D5-477A-9A1C-E5F90A3BAFC4}" type="presOf" srcId="{72C476B0-F20A-4EF5-BE1E-2645092B995D}" destId="{7DC5A37F-945F-478E-874B-4E751415A05D}" srcOrd="1" destOrd="0" presId="urn:microsoft.com/office/officeart/2005/8/layout/orgChart1"/>
    <dgm:cxn modelId="{9732B124-20C3-4E97-842B-D1C18D6A1F63}" type="presOf" srcId="{B7BD07FB-4A52-4F46-B7CF-45288A060C8B}" destId="{EFB304F1-F6B6-401C-BEFD-6DEB5E98C5F2}" srcOrd="0" destOrd="0" presId="urn:microsoft.com/office/officeart/2005/8/layout/orgChart1"/>
    <dgm:cxn modelId="{5B3E582C-BF5F-4893-840F-DD137E33CC44}" type="presOf" srcId="{F3FAB0EC-2EFE-4B82-A0F5-80D672030D4E}" destId="{838C790D-277C-4318-B19C-4E18F5216499}" srcOrd="0" destOrd="0" presId="urn:microsoft.com/office/officeart/2005/8/layout/orgChart1"/>
    <dgm:cxn modelId="{46347A2C-CBF4-4E36-B50D-F098F5D7628A}" type="presOf" srcId="{75DB5BD8-C3A4-4756-B7CE-6A6512298477}" destId="{2CB855CF-56DE-4CA2-B4F1-2022331691CB}" srcOrd="1" destOrd="0" presId="urn:microsoft.com/office/officeart/2005/8/layout/orgChart1"/>
    <dgm:cxn modelId="{9259D52C-D311-4456-9989-6362A72085ED}" type="presOf" srcId="{22006AAA-A47D-494C-8775-C9D8FA095457}" destId="{E86F0161-CEE8-48E7-94E0-234520B35ED8}" srcOrd="1" destOrd="0" presId="urn:microsoft.com/office/officeart/2005/8/layout/orgChart1"/>
    <dgm:cxn modelId="{67C5D32F-BFBF-4E52-ABFE-81FFBF3F83B5}" type="presOf" srcId="{BB004931-FB7A-4722-A044-3E064B88D5E3}" destId="{A31324D4-E64F-4E57-96FD-598ACBBACD19}" srcOrd="0" destOrd="0" presId="urn:microsoft.com/office/officeart/2005/8/layout/orgChart1"/>
    <dgm:cxn modelId="{DAD31F30-2C5B-4DE4-98A7-FFEF06D6E47D}" srcId="{CA04FF6F-089A-4D4E-93BF-C3F1C05EB59D}" destId="{02DF0E28-7F03-47C9-BE2A-3E1C280F7C0C}" srcOrd="0" destOrd="0" parTransId="{1D57F6C1-B8A5-4F3C-86C0-7BCFFF6BD330}" sibTransId="{93325594-2B3A-4FF9-A108-C80CAFA939D9}"/>
    <dgm:cxn modelId="{98291733-CD07-47A1-AA44-18E16E109D85}" type="presOf" srcId="{73C78F6B-6131-4677-93E5-E8A94F0D52F0}" destId="{8F425968-B942-43F4-A543-704E39F772DB}" srcOrd="0" destOrd="0" presId="urn:microsoft.com/office/officeart/2005/8/layout/orgChart1"/>
    <dgm:cxn modelId="{0F08973C-C640-44C2-A59D-04DE68ADCB9B}" type="presOf" srcId="{F89426CD-3C33-417F-8833-A757159C52E0}" destId="{20CFE40E-2A89-4173-A120-E24EC3FC83C6}" srcOrd="1" destOrd="0" presId="urn:microsoft.com/office/officeart/2005/8/layout/orgChart1"/>
    <dgm:cxn modelId="{9C99B73D-D317-4002-9F74-4E3C2B86090C}" type="presOf" srcId="{75DB5BD8-C3A4-4756-B7CE-6A6512298477}" destId="{FF9BC0BE-EDB8-40F1-8B24-627FF34A5A2F}" srcOrd="0" destOrd="0" presId="urn:microsoft.com/office/officeart/2005/8/layout/orgChart1"/>
    <dgm:cxn modelId="{E837CA40-238B-41D1-810A-FC82A09B4D81}" srcId="{D0344DDC-8F55-4033-A6F4-FD81D681618A}" destId="{32468B7D-8285-495A-9993-F3A119679601}" srcOrd="2" destOrd="0" parTransId="{A9AFFEB5-F5B5-42F1-86C8-6E545229C358}" sibTransId="{3B15CA53-34F9-4E85-BA7B-9326FD7A7F15}"/>
    <dgm:cxn modelId="{04CD4662-0504-437C-BFF9-5AE332A13DBE}" type="presOf" srcId="{B9819CD3-02A0-40A1-B8E6-86EAAEC2805B}" destId="{C32C0C48-A0F3-41D4-8BB6-B6566DFE356D}" srcOrd="0" destOrd="0" presId="urn:microsoft.com/office/officeart/2005/8/layout/orgChart1"/>
    <dgm:cxn modelId="{FEF39242-CC3A-4589-9EE6-B7A625C161A5}" type="presOf" srcId="{32468B7D-8285-495A-9993-F3A119679601}" destId="{995D3D0C-3AFD-422D-9617-1CBE9F115B50}" srcOrd="1" destOrd="0" presId="urn:microsoft.com/office/officeart/2005/8/layout/orgChart1"/>
    <dgm:cxn modelId="{6B533F65-3DAF-47D8-A90B-2479D1B5F6D3}" type="presOf" srcId="{B599504E-6D5F-4A3D-9362-0EFCD89082FA}" destId="{904DE4B9-5AFB-4A5D-BEB0-39D5D1B6F5E4}" srcOrd="0" destOrd="0" presId="urn:microsoft.com/office/officeart/2005/8/layout/orgChart1"/>
    <dgm:cxn modelId="{52AE3F48-8E7D-48DF-84F0-922D85072E1F}" type="presOf" srcId="{CDF6FDEB-194C-4D10-8C14-8AD5FA0275C2}" destId="{B525E8D2-2F4D-4D6F-A87A-706A5F562C11}" srcOrd="1" destOrd="0" presId="urn:microsoft.com/office/officeart/2005/8/layout/orgChart1"/>
    <dgm:cxn modelId="{D29D9B6A-6384-4FE7-AA9C-5894F7A81522}" type="presOf" srcId="{CDF6FDEB-194C-4D10-8C14-8AD5FA0275C2}" destId="{933230C4-ED7D-44E1-B53C-269CD2036581}" srcOrd="0" destOrd="0" presId="urn:microsoft.com/office/officeart/2005/8/layout/orgChart1"/>
    <dgm:cxn modelId="{B0E62C6C-2E68-474C-AC35-36C96615269B}" type="presOf" srcId="{32468B7D-8285-495A-9993-F3A119679601}" destId="{B8289C61-4606-4F43-91FF-7C0EDDCA438B}" srcOrd="0" destOrd="0" presId="urn:microsoft.com/office/officeart/2005/8/layout/orgChart1"/>
    <dgm:cxn modelId="{4C82CC4C-A8F7-46EF-938B-BF3D076A4FFC}" srcId="{AF9041BD-C952-4B86-A894-89148F6C266A}" destId="{8B46BCB3-9871-4FAC-8864-FF461453ABAB}" srcOrd="1" destOrd="0" parTransId="{9A4954C4-19B1-4AE0-8BF7-E71342749479}" sibTransId="{E2559A79-93DB-4A09-A600-34C36C7B8990}"/>
    <dgm:cxn modelId="{7D16CF4D-4F8A-4695-87EC-90BD07B1455E}" srcId="{F249FCF1-CCE9-4FA2-88E8-C45F2F78328C}" destId="{CDF6FDEB-194C-4D10-8C14-8AD5FA0275C2}" srcOrd="2" destOrd="0" parTransId="{E81961B1-5F4D-4DCB-8359-60AB48CB15DD}" sibTransId="{E168A951-749F-4FD3-AF54-38751F06FD01}"/>
    <dgm:cxn modelId="{0D15976E-E288-4E4B-BB30-EA0C38710AEC}" type="presOf" srcId="{9E64DC1F-672B-49C1-B66C-1414000629FF}" destId="{D081F199-C51D-4286-AE79-B9CA09B24249}" srcOrd="1" destOrd="0" presId="urn:microsoft.com/office/officeart/2005/8/layout/orgChart1"/>
    <dgm:cxn modelId="{0436C86F-84A3-41AD-9919-59124FF57BC2}" type="presOf" srcId="{E0353EE4-59C3-4D77-9E2C-54C1371DF5E1}" destId="{8157BD5F-A0BD-458C-87B0-EF0DB0C34D9F}" srcOrd="1" destOrd="0" presId="urn:microsoft.com/office/officeart/2005/8/layout/orgChart1"/>
    <dgm:cxn modelId="{3E9E3D50-EADC-4C93-9F1B-6EFAD9F2F4FC}" type="presOf" srcId="{B599504E-6D5F-4A3D-9362-0EFCD89082FA}" destId="{257116C2-A7AC-4CEE-9EAC-FB7E33AB6955}" srcOrd="1" destOrd="0" presId="urn:microsoft.com/office/officeart/2005/8/layout/orgChart1"/>
    <dgm:cxn modelId="{A61AA970-3772-455E-991E-BA3A7DC3BCE2}" type="presOf" srcId="{AF9041BD-C952-4B86-A894-89148F6C266A}" destId="{909C95B6-E601-4D07-A8B9-4253AA4B192F}" srcOrd="0" destOrd="0" presId="urn:microsoft.com/office/officeart/2005/8/layout/orgChart1"/>
    <dgm:cxn modelId="{41E2CB51-9E3D-4A4E-8F4B-9245A7E5EE77}" type="presOf" srcId="{02DF0E28-7F03-47C9-BE2A-3E1C280F7C0C}" destId="{E620FDF0-98E2-445C-A058-C1E52CB4FE8C}" srcOrd="0" destOrd="0" presId="urn:microsoft.com/office/officeart/2005/8/layout/orgChart1"/>
    <dgm:cxn modelId="{E491CD53-40BC-4777-9FDB-C68678E25FCF}" srcId="{02DF0E28-7F03-47C9-BE2A-3E1C280F7C0C}" destId="{B7BD07FB-4A52-4F46-B7CF-45288A060C8B}" srcOrd="5" destOrd="0" parTransId="{01E3AB34-70C7-4DF5-9D46-DD82E07704A7}" sibTransId="{C2666936-01D9-4D82-8949-FB4E86C82636}"/>
    <dgm:cxn modelId="{4D058655-9D12-4433-B8BC-FE1929D431C1}" type="presOf" srcId="{B7BD07FB-4A52-4F46-B7CF-45288A060C8B}" destId="{591D1F56-5BC4-4C89-89CA-2A723395BE04}" srcOrd="1" destOrd="0" presId="urn:microsoft.com/office/officeart/2005/8/layout/orgChart1"/>
    <dgm:cxn modelId="{B8776756-9BF4-48E7-BD88-0D2E902391B1}" srcId="{72C476B0-F20A-4EF5-BE1E-2645092B995D}" destId="{E0353EE4-59C3-4D77-9E2C-54C1371DF5E1}" srcOrd="0" destOrd="0" parTransId="{D962012B-A854-44AA-856D-16B1C4C3DF26}" sibTransId="{1E32B75C-6D90-432B-877F-BB2F122E2A3E}"/>
    <dgm:cxn modelId="{0B49BA77-8AEE-4325-A879-52DD8622083E}" type="presOf" srcId="{E81961B1-5F4D-4DCB-8359-60AB48CB15DD}" destId="{02C98568-ECC1-4241-81B5-F1217243FACB}" srcOrd="0" destOrd="0" presId="urn:microsoft.com/office/officeart/2005/8/layout/orgChart1"/>
    <dgm:cxn modelId="{00CE875A-554F-440D-9608-7018E234E20F}" srcId="{AF9041BD-C952-4B86-A894-89148F6C266A}" destId="{9E64DC1F-672B-49C1-B66C-1414000629FF}" srcOrd="0" destOrd="0" parTransId="{2EE74801-71E1-4ADE-8DAD-43D4635A0FFA}" sibTransId="{85483221-64C4-4CA2-8AC6-A913D5B1F305}"/>
    <dgm:cxn modelId="{59A18E7C-706F-4F40-B199-3C90F3473FCF}" type="presOf" srcId="{F3FAB0EC-2EFE-4B82-A0F5-80D672030D4E}" destId="{03D7907E-B3FC-4860-BDFF-CBE51089CF17}" srcOrd="1" destOrd="0" presId="urn:microsoft.com/office/officeart/2005/8/layout/orgChart1"/>
    <dgm:cxn modelId="{4808AD80-28F7-4BB7-AC9D-1801FCD459DF}" type="presOf" srcId="{8B46BCB3-9871-4FAC-8864-FF461453ABAB}" destId="{6F0A6178-D3C6-4969-A72F-E0B3F5536A65}" srcOrd="1" destOrd="0" presId="urn:microsoft.com/office/officeart/2005/8/layout/orgChart1"/>
    <dgm:cxn modelId="{338C0684-F8D9-4760-8D40-B7C1ACC06FE0}" type="presOf" srcId="{68DAD9AE-207E-43AE-8A00-45EE7A7F6A50}" destId="{E15DAFD9-2F03-4F3B-81CB-80275CCB718E}" srcOrd="0" destOrd="0" presId="urn:microsoft.com/office/officeart/2005/8/layout/orgChart1"/>
    <dgm:cxn modelId="{0DBCCB86-860F-4711-ADC4-7405A8F40930}" type="presOf" srcId="{502E90F9-E424-48C6-8D41-00118DE56928}" destId="{4FB51C5A-593C-4139-847D-4859BD95A570}" srcOrd="0" destOrd="0" presId="urn:microsoft.com/office/officeart/2005/8/layout/orgChart1"/>
    <dgm:cxn modelId="{48296987-D7ED-4B95-B29B-75871EEBDDC3}" type="presOf" srcId="{D962012B-A854-44AA-856D-16B1C4C3DF26}" destId="{975418A9-EF74-4F25-B1CB-6683F4E773B6}" srcOrd="0" destOrd="0" presId="urn:microsoft.com/office/officeart/2005/8/layout/orgChart1"/>
    <dgm:cxn modelId="{33C64A89-0DE3-4D79-8C61-87AB84AE41D7}" type="presOf" srcId="{15A72FFE-B452-4C90-A0EB-CC34E6A473AA}" destId="{A827BD6F-D553-46F4-9772-B96E1C19EA4D}" srcOrd="0" destOrd="0" presId="urn:microsoft.com/office/officeart/2005/8/layout/orgChart1"/>
    <dgm:cxn modelId="{3290688B-4DD3-40C9-97D6-F7BD64E209CF}" srcId="{D0344DDC-8F55-4033-A6F4-FD81D681618A}" destId="{22006AAA-A47D-494C-8775-C9D8FA095457}" srcOrd="0" destOrd="0" parTransId="{E36D5A10-F501-4DDD-AED5-130A5D8C1D2C}" sibTransId="{D164F481-D36B-40DA-9AF5-0943DE2AA1B9}"/>
    <dgm:cxn modelId="{98A6998B-4C12-4C98-88A1-F249BFA4C052}" srcId="{F249FCF1-CCE9-4FA2-88E8-C45F2F78328C}" destId="{BB004931-FB7A-4722-A044-3E064B88D5E3}" srcOrd="1" destOrd="0" parTransId="{15A72FFE-B452-4C90-A0EB-CC34E6A473AA}" sibTransId="{524BC8E2-7D8D-4773-AAB7-249EE78D3BEE}"/>
    <dgm:cxn modelId="{5557C88B-A77E-47FD-8D5A-1B6EBF524F98}" type="presOf" srcId="{107B4AD6-E221-4697-9792-20C964819541}" destId="{A251A243-D777-4290-85F9-ACCD0F09FCC7}" srcOrd="1" destOrd="0" presId="urn:microsoft.com/office/officeart/2005/8/layout/orgChart1"/>
    <dgm:cxn modelId="{F526A78C-120C-4B26-879B-E5B25C9699A8}" type="presOf" srcId="{8506C0A9-3321-4313-9134-C6490767C274}" destId="{164035B7-1BB6-498E-9426-0D366CF78811}" srcOrd="1" destOrd="0" presId="urn:microsoft.com/office/officeart/2005/8/layout/orgChart1"/>
    <dgm:cxn modelId="{2C68588F-9699-4370-9F27-572EC7057616}" srcId="{F249FCF1-CCE9-4FA2-88E8-C45F2F78328C}" destId="{75DB5BD8-C3A4-4756-B7CE-6A6512298477}" srcOrd="0" destOrd="0" parTransId="{ACBB83F8-E9B9-4FAC-895D-167CF11EF099}" sibTransId="{6CF9E294-6E02-4177-85D9-5C57FDAD6DCF}"/>
    <dgm:cxn modelId="{0B4CCE8F-B7AE-4C07-8A7F-08979C338D76}" type="presOf" srcId="{E36D5A10-F501-4DDD-AED5-130A5D8C1D2C}" destId="{542805B6-DB5A-46FB-830B-8EBDC7DABBD0}" srcOrd="0" destOrd="0" presId="urn:microsoft.com/office/officeart/2005/8/layout/orgChart1"/>
    <dgm:cxn modelId="{BDB83A93-1930-4413-9F3D-16349B1CA9A1}" type="presOf" srcId="{BB004931-FB7A-4722-A044-3E064B88D5E3}" destId="{452CB0CB-CC04-4811-AB62-A3CB8C0061D7}" srcOrd="1" destOrd="0" presId="urn:microsoft.com/office/officeart/2005/8/layout/orgChart1"/>
    <dgm:cxn modelId="{C7DF9795-0EA2-4102-A7F7-13776425F21F}" type="presOf" srcId="{72C476B0-F20A-4EF5-BE1E-2645092B995D}" destId="{659292F3-2B21-4827-9546-D01800201700}" srcOrd="0" destOrd="0" presId="urn:microsoft.com/office/officeart/2005/8/layout/orgChart1"/>
    <dgm:cxn modelId="{AA868A97-CF69-4622-9817-D10AA81D83F8}" type="presOf" srcId="{9A4954C4-19B1-4AE0-8BF7-E71342749479}" destId="{5FA58794-42C6-47D6-B783-B6B4DB58EAAC}" srcOrd="0" destOrd="0" presId="urn:microsoft.com/office/officeart/2005/8/layout/orgChart1"/>
    <dgm:cxn modelId="{A648EF98-C262-4844-A84B-00F227436B0F}" srcId="{D0344DDC-8F55-4033-A6F4-FD81D681618A}" destId="{107B4AD6-E221-4697-9792-20C964819541}" srcOrd="1" destOrd="0" parTransId="{9CDDA110-0282-4B73-BAE7-39DDB93E4CF6}" sibTransId="{5C9265A7-455B-4223-8610-E479E7575BEC}"/>
    <dgm:cxn modelId="{3FC009A1-7290-4450-BEC8-FB613ADBA9B8}" type="presOf" srcId="{AF9041BD-C952-4B86-A894-89148F6C266A}" destId="{AE4389E1-B609-4079-BE33-9ECB31A0F409}" srcOrd="1" destOrd="0" presId="urn:microsoft.com/office/officeart/2005/8/layout/orgChart1"/>
    <dgm:cxn modelId="{384D18A7-84F5-404F-90CE-ACF30D0063F3}" type="presOf" srcId="{ACBB83F8-E9B9-4FAC-895D-167CF11EF099}" destId="{FB082140-D1BA-4FB2-8CF4-BF2166A2BB71}" srcOrd="0" destOrd="0" presId="urn:microsoft.com/office/officeart/2005/8/layout/orgChart1"/>
    <dgm:cxn modelId="{B79C7BA9-403F-49FA-99DE-32E6DD1C73F0}" type="presOf" srcId="{B9819CD3-02A0-40A1-B8E6-86EAAEC2805B}" destId="{39C47DDF-2D67-457A-AEF7-B557588DEC75}" srcOrd="1" destOrd="0" presId="urn:microsoft.com/office/officeart/2005/8/layout/orgChart1"/>
    <dgm:cxn modelId="{0261C2AB-9357-49AE-B651-9C3806E03986}" srcId="{AF9041BD-C952-4B86-A894-89148F6C266A}" destId="{F3FAB0EC-2EFE-4B82-A0F5-80D672030D4E}" srcOrd="2" destOrd="0" parTransId="{57DC5134-19E6-4616-935A-F930F277E77A}" sibTransId="{A7717640-FD8E-4B25-95CA-52713E4E99F5}"/>
    <dgm:cxn modelId="{178ABAB5-70EE-480F-A65C-8F953DCFC877}" type="presOf" srcId="{9E64DC1F-672B-49C1-B66C-1414000629FF}" destId="{553631B5-CBD2-4A84-8241-4CFEDA684922}" srcOrd="0" destOrd="0" presId="urn:microsoft.com/office/officeart/2005/8/layout/orgChart1"/>
    <dgm:cxn modelId="{98EDE7BE-ED5D-4ABD-9B14-F48A4D52665C}" type="presOf" srcId="{DDA8A0F0-8869-47FE-804D-56985A581204}" destId="{B37B3A91-36E7-4430-8C0A-28B699D999AA}" srcOrd="0" destOrd="0" presId="urn:microsoft.com/office/officeart/2005/8/layout/orgChart1"/>
    <dgm:cxn modelId="{0885F8BE-2A33-4F91-ADCA-DD46251D4E9E}" type="presOf" srcId="{D0344DDC-8F55-4033-A6F4-FD81D681618A}" destId="{111B72F2-6D3E-4A9C-A953-9ECE5CECD5F6}" srcOrd="0" destOrd="0" presId="urn:microsoft.com/office/officeart/2005/8/layout/orgChart1"/>
    <dgm:cxn modelId="{A4D874BF-96C6-4A0A-A2CB-17ABAC0E1FBA}" srcId="{02DF0E28-7F03-47C9-BE2A-3E1C280F7C0C}" destId="{AF9041BD-C952-4B86-A894-89148F6C266A}" srcOrd="1" destOrd="0" parTransId="{36C0BA03-B3F1-4EFA-A62F-84B733E6686C}" sibTransId="{414D6496-57F0-4C69-9D0A-7BCAF1F387C5}"/>
    <dgm:cxn modelId="{FD4BF2C1-3768-459D-A9F0-78992EFF7511}" type="presOf" srcId="{2EE74801-71E1-4ADE-8DAD-43D4635A0FFA}" destId="{83F1C2BB-3FD3-4CC4-9712-03150EDFD366}" srcOrd="0" destOrd="0" presId="urn:microsoft.com/office/officeart/2005/8/layout/orgChart1"/>
    <dgm:cxn modelId="{D35BADC5-40D8-441A-A624-5D9745E4C8E0}" type="presOf" srcId="{72D853A5-24E0-4FC1-8EF4-07D5D3C824C5}" destId="{BD41D9B9-25A0-4E5D-9B6E-ECFF8CA85C56}" srcOrd="0" destOrd="0" presId="urn:microsoft.com/office/officeart/2005/8/layout/orgChart1"/>
    <dgm:cxn modelId="{AFE46ED3-CD45-4252-84E3-990EFEBFA9CF}" type="presOf" srcId="{8506C0A9-3321-4313-9134-C6490767C274}" destId="{0C65219E-FE97-4AB5-8E6C-745528CFC074}" srcOrd="0" destOrd="0" presId="urn:microsoft.com/office/officeart/2005/8/layout/orgChart1"/>
    <dgm:cxn modelId="{CFA4ECD9-E009-40AB-AF8C-2BCCC2642D0E}" srcId="{72C476B0-F20A-4EF5-BE1E-2645092B995D}" destId="{B599504E-6D5F-4A3D-9362-0EFCD89082FA}" srcOrd="1" destOrd="0" parTransId="{72D853A5-24E0-4FC1-8EF4-07D5D3C824C5}" sibTransId="{10D89764-2AA7-4D46-A7BB-94291C3CCDA6}"/>
    <dgm:cxn modelId="{2FDD3BDA-B191-4443-8DB8-5B88ECBBBD40}" type="presOf" srcId="{D0344DDC-8F55-4033-A6F4-FD81D681618A}" destId="{B0F3984F-6014-4942-85E2-FDA6A38EFAE1}" srcOrd="1" destOrd="0" presId="urn:microsoft.com/office/officeart/2005/8/layout/orgChart1"/>
    <dgm:cxn modelId="{203C34DC-B80E-4181-A3EC-1BE1DD0A120E}" srcId="{AF9041BD-C952-4B86-A894-89148F6C266A}" destId="{8506C0A9-3321-4313-9134-C6490767C274}" srcOrd="3" destOrd="0" parTransId="{DDA8A0F0-8869-47FE-804D-56985A581204}" sibTransId="{CC59697D-697A-4CD1-8E39-4197E93EB85D}"/>
    <dgm:cxn modelId="{E83CF1DF-73F5-4EAE-A2E1-EFAD1207B50B}" type="presOf" srcId="{755A17E0-002C-4D8F-B3AE-45B127348748}" destId="{5D40459F-5C50-401D-84C7-174C86CC711B}" srcOrd="0" destOrd="0" presId="urn:microsoft.com/office/officeart/2005/8/layout/orgChart1"/>
    <dgm:cxn modelId="{DBB06CE6-D773-4BA8-AE48-B9C039147FAA}" type="presOf" srcId="{9CDDA110-0282-4B73-BAE7-39DDB93E4CF6}" destId="{6CE4BE4B-A1BA-4233-8A37-0D2F8F05C676}" srcOrd="0" destOrd="0" presId="urn:microsoft.com/office/officeart/2005/8/layout/orgChart1"/>
    <dgm:cxn modelId="{AC9F79E8-CE85-4BAE-B632-7980A4639728}" type="presOf" srcId="{22006AAA-A47D-494C-8775-C9D8FA095457}" destId="{ECADBA38-16A9-407D-8A5F-D6DE9BF43E1B}" srcOrd="0" destOrd="0" presId="urn:microsoft.com/office/officeart/2005/8/layout/orgChart1"/>
    <dgm:cxn modelId="{DE20FDE8-CB22-4A78-8E6C-073655000C7F}" type="presOf" srcId="{107B4AD6-E221-4697-9792-20C964819541}" destId="{666E077F-97D3-4355-9F84-AD1816C49B12}" srcOrd="0" destOrd="0" presId="urn:microsoft.com/office/officeart/2005/8/layout/orgChart1"/>
    <dgm:cxn modelId="{677E70E9-64CA-471A-BCD2-C53347F72DC7}" srcId="{02DF0E28-7F03-47C9-BE2A-3E1C280F7C0C}" destId="{B9819CD3-02A0-40A1-B8E6-86EAAEC2805B}" srcOrd="0" destOrd="0" parTransId="{755A17E0-002C-4D8F-B3AE-45B127348748}" sibTransId="{9D075618-2A17-4660-A0D9-BDBDC210E676}"/>
    <dgm:cxn modelId="{47DB63EB-9A37-4265-A430-32E4DBC3A9BE}" type="presOf" srcId="{F249FCF1-CCE9-4FA2-88E8-C45F2F78328C}" destId="{7A59863C-2861-4554-B51D-123C8AA5A637}" srcOrd="1" destOrd="0" presId="urn:microsoft.com/office/officeart/2005/8/layout/orgChart1"/>
    <dgm:cxn modelId="{E46DEDF1-B655-4D99-8A9B-E3D10F55B01B}" type="presOf" srcId="{CA04FF6F-089A-4D4E-93BF-C3F1C05EB59D}" destId="{308E7787-AEAE-47E6-B319-F46DBE97B87E}" srcOrd="0" destOrd="0" presId="urn:microsoft.com/office/officeart/2005/8/layout/orgChart1"/>
    <dgm:cxn modelId="{F230BAF2-2766-49B7-B960-4878FF609348}" type="presOf" srcId="{02DF0E28-7F03-47C9-BE2A-3E1C280F7C0C}" destId="{48938E39-B82D-4BAA-9C2D-AC615B083773}" srcOrd="1" destOrd="0" presId="urn:microsoft.com/office/officeart/2005/8/layout/orgChart1"/>
    <dgm:cxn modelId="{C83345F7-C9D7-4582-AF81-5E52F4A2143B}" srcId="{02DF0E28-7F03-47C9-BE2A-3E1C280F7C0C}" destId="{D0344DDC-8F55-4033-A6F4-FD81D681618A}" srcOrd="3" destOrd="0" parTransId="{C629C5F7-014C-465C-9F44-7F7ED9C0D3AC}" sibTransId="{016316BA-4626-478F-B619-4F74B90C64FF}"/>
    <dgm:cxn modelId="{57DD31FD-4833-42E1-93FB-0D8CE65F61ED}" type="presOf" srcId="{E0353EE4-59C3-4D77-9E2C-54C1371DF5E1}" destId="{61819400-3ED5-499D-95E6-64ECC88F62D3}" srcOrd="0" destOrd="0" presId="urn:microsoft.com/office/officeart/2005/8/layout/orgChart1"/>
    <dgm:cxn modelId="{E446FCD3-39CF-4F17-B51B-7703BD7932DE}" type="presParOf" srcId="{308E7787-AEAE-47E6-B319-F46DBE97B87E}" destId="{FD0963BC-344E-4AFA-B977-2DA25A174079}" srcOrd="0" destOrd="0" presId="urn:microsoft.com/office/officeart/2005/8/layout/orgChart1"/>
    <dgm:cxn modelId="{19425765-1C58-492E-9CF4-D30894E549FA}" type="presParOf" srcId="{FD0963BC-344E-4AFA-B977-2DA25A174079}" destId="{EFF44B3D-10D2-44A7-9380-403B7B9C901C}" srcOrd="0" destOrd="0" presId="urn:microsoft.com/office/officeart/2005/8/layout/orgChart1"/>
    <dgm:cxn modelId="{95FEA2D0-FE74-4D66-89FF-71CD43909215}" type="presParOf" srcId="{EFF44B3D-10D2-44A7-9380-403B7B9C901C}" destId="{E620FDF0-98E2-445C-A058-C1E52CB4FE8C}" srcOrd="0" destOrd="0" presId="urn:microsoft.com/office/officeart/2005/8/layout/orgChart1"/>
    <dgm:cxn modelId="{9F05E383-06C8-4A64-B607-FA35CCDD0831}" type="presParOf" srcId="{EFF44B3D-10D2-44A7-9380-403B7B9C901C}" destId="{48938E39-B82D-4BAA-9C2D-AC615B083773}" srcOrd="1" destOrd="0" presId="urn:microsoft.com/office/officeart/2005/8/layout/orgChart1"/>
    <dgm:cxn modelId="{10324FC2-3681-4276-B83E-22CB5769DB5B}" type="presParOf" srcId="{FD0963BC-344E-4AFA-B977-2DA25A174079}" destId="{3EA867F1-AC1B-459B-80F7-AEB6AB13D79D}" srcOrd="1" destOrd="0" presId="urn:microsoft.com/office/officeart/2005/8/layout/orgChart1"/>
    <dgm:cxn modelId="{99E08765-9EE0-4E2B-941D-F25885BFB7E5}" type="presParOf" srcId="{3EA867F1-AC1B-459B-80F7-AEB6AB13D79D}" destId="{E6EA9A81-E724-450C-A319-67A2806CFCDB}" srcOrd="0" destOrd="0" presId="urn:microsoft.com/office/officeart/2005/8/layout/orgChart1"/>
    <dgm:cxn modelId="{17BD3554-1FBC-4361-87B3-A722B8C49FA5}" type="presParOf" srcId="{3EA867F1-AC1B-459B-80F7-AEB6AB13D79D}" destId="{D36DBCFD-5683-48F7-A318-5919B4766BDF}" srcOrd="1" destOrd="0" presId="urn:microsoft.com/office/officeart/2005/8/layout/orgChart1"/>
    <dgm:cxn modelId="{F0C0C1ED-10C8-4342-89E8-CCED8ACD237D}" type="presParOf" srcId="{D36DBCFD-5683-48F7-A318-5919B4766BDF}" destId="{EF1C7893-7984-416E-8D5C-9008C7B6F879}" srcOrd="0" destOrd="0" presId="urn:microsoft.com/office/officeart/2005/8/layout/orgChart1"/>
    <dgm:cxn modelId="{93428DE5-FBBF-46D8-8ED3-22CA1013B9B1}" type="presParOf" srcId="{EF1C7893-7984-416E-8D5C-9008C7B6F879}" destId="{909C95B6-E601-4D07-A8B9-4253AA4B192F}" srcOrd="0" destOrd="0" presId="urn:microsoft.com/office/officeart/2005/8/layout/orgChart1"/>
    <dgm:cxn modelId="{DFA7FAB2-D51C-4DBA-A6C6-82A159EBA61A}" type="presParOf" srcId="{EF1C7893-7984-416E-8D5C-9008C7B6F879}" destId="{AE4389E1-B609-4079-BE33-9ECB31A0F409}" srcOrd="1" destOrd="0" presId="urn:microsoft.com/office/officeart/2005/8/layout/orgChart1"/>
    <dgm:cxn modelId="{327AAF85-3213-428C-858A-12D092A7E50C}" type="presParOf" srcId="{D36DBCFD-5683-48F7-A318-5919B4766BDF}" destId="{F68195F7-5F61-4FF3-84AD-DB2175C0DE5C}" srcOrd="1" destOrd="0" presId="urn:microsoft.com/office/officeart/2005/8/layout/orgChart1"/>
    <dgm:cxn modelId="{E314C5E1-CA87-4759-A8B6-BFE2122ED366}" type="presParOf" srcId="{F68195F7-5F61-4FF3-84AD-DB2175C0DE5C}" destId="{83F1C2BB-3FD3-4CC4-9712-03150EDFD366}" srcOrd="0" destOrd="0" presId="urn:microsoft.com/office/officeart/2005/8/layout/orgChart1"/>
    <dgm:cxn modelId="{2CC82B29-0797-4698-B0D5-3181FDF96FC9}" type="presParOf" srcId="{F68195F7-5F61-4FF3-84AD-DB2175C0DE5C}" destId="{A0D3D68C-E802-48E2-A2C3-5938D4F34449}" srcOrd="1" destOrd="0" presId="urn:microsoft.com/office/officeart/2005/8/layout/orgChart1"/>
    <dgm:cxn modelId="{0F5849D9-D5E1-4C22-8A8F-DB7FA44B2EF5}" type="presParOf" srcId="{A0D3D68C-E802-48E2-A2C3-5938D4F34449}" destId="{D1D398F9-BCEC-4CE7-AEE3-D106DE145F95}" srcOrd="0" destOrd="0" presId="urn:microsoft.com/office/officeart/2005/8/layout/orgChart1"/>
    <dgm:cxn modelId="{1DC19F75-187C-437B-BD9E-60A886601041}" type="presParOf" srcId="{D1D398F9-BCEC-4CE7-AEE3-D106DE145F95}" destId="{553631B5-CBD2-4A84-8241-4CFEDA684922}" srcOrd="0" destOrd="0" presId="urn:microsoft.com/office/officeart/2005/8/layout/orgChart1"/>
    <dgm:cxn modelId="{6AAE829E-B4D3-4FE3-A579-064CF9567C2D}" type="presParOf" srcId="{D1D398F9-BCEC-4CE7-AEE3-D106DE145F95}" destId="{D081F199-C51D-4286-AE79-B9CA09B24249}" srcOrd="1" destOrd="0" presId="urn:microsoft.com/office/officeart/2005/8/layout/orgChart1"/>
    <dgm:cxn modelId="{8F6F8766-8005-4B11-8441-4A9C3E52B009}" type="presParOf" srcId="{A0D3D68C-E802-48E2-A2C3-5938D4F34449}" destId="{FC20E947-AF59-4357-9823-49AAF5E6DD81}" srcOrd="1" destOrd="0" presId="urn:microsoft.com/office/officeart/2005/8/layout/orgChart1"/>
    <dgm:cxn modelId="{CEB82FB5-C471-4286-9306-8AD161D4E1B4}" type="presParOf" srcId="{A0D3D68C-E802-48E2-A2C3-5938D4F34449}" destId="{CCF33E07-5145-47F6-9D6C-CD26B20FF880}" srcOrd="2" destOrd="0" presId="urn:microsoft.com/office/officeart/2005/8/layout/orgChart1"/>
    <dgm:cxn modelId="{1CA15395-C091-4837-9571-47803AC4D6D4}" type="presParOf" srcId="{F68195F7-5F61-4FF3-84AD-DB2175C0DE5C}" destId="{5FA58794-42C6-47D6-B783-B6B4DB58EAAC}" srcOrd="2" destOrd="0" presId="urn:microsoft.com/office/officeart/2005/8/layout/orgChart1"/>
    <dgm:cxn modelId="{F4BA8010-7225-4756-AFF0-7812739AF288}" type="presParOf" srcId="{F68195F7-5F61-4FF3-84AD-DB2175C0DE5C}" destId="{E9D6CCEF-B8A0-4520-BC5D-CC91E3203B8C}" srcOrd="3" destOrd="0" presId="urn:microsoft.com/office/officeart/2005/8/layout/orgChart1"/>
    <dgm:cxn modelId="{5158E63B-E70B-4C68-B8CC-358F67645D08}" type="presParOf" srcId="{E9D6CCEF-B8A0-4520-BC5D-CC91E3203B8C}" destId="{2E5D80D1-38C5-4931-B879-99F36696858A}" srcOrd="0" destOrd="0" presId="urn:microsoft.com/office/officeart/2005/8/layout/orgChart1"/>
    <dgm:cxn modelId="{E2B6C18D-00C1-4C4E-899B-7A9F360A98A6}" type="presParOf" srcId="{2E5D80D1-38C5-4931-B879-99F36696858A}" destId="{F13E7E48-981B-43A9-9979-E605E6B970F9}" srcOrd="0" destOrd="0" presId="urn:microsoft.com/office/officeart/2005/8/layout/orgChart1"/>
    <dgm:cxn modelId="{94E4DAA5-CCE1-4ACE-909A-16E66AE261C8}" type="presParOf" srcId="{2E5D80D1-38C5-4931-B879-99F36696858A}" destId="{6F0A6178-D3C6-4969-A72F-E0B3F5536A65}" srcOrd="1" destOrd="0" presId="urn:microsoft.com/office/officeart/2005/8/layout/orgChart1"/>
    <dgm:cxn modelId="{B96A76C1-F792-4DAC-BEAE-A52790E678F9}" type="presParOf" srcId="{E9D6CCEF-B8A0-4520-BC5D-CC91E3203B8C}" destId="{C62B1325-2860-4BBB-9B8E-52E197A8EC5F}" srcOrd="1" destOrd="0" presId="urn:microsoft.com/office/officeart/2005/8/layout/orgChart1"/>
    <dgm:cxn modelId="{E166949A-0D08-47F0-8A83-03A51C036D6F}" type="presParOf" srcId="{E9D6CCEF-B8A0-4520-BC5D-CC91E3203B8C}" destId="{DA1B0158-5636-40A5-95AE-270D127BD220}" srcOrd="2" destOrd="0" presId="urn:microsoft.com/office/officeart/2005/8/layout/orgChart1"/>
    <dgm:cxn modelId="{ACB5708A-E6EC-495A-B0E4-3971BFB388C7}" type="presParOf" srcId="{F68195F7-5F61-4FF3-84AD-DB2175C0DE5C}" destId="{5F6EB147-1DD8-4327-8878-CEDCB30BE517}" srcOrd="4" destOrd="0" presId="urn:microsoft.com/office/officeart/2005/8/layout/orgChart1"/>
    <dgm:cxn modelId="{9437A219-66EA-4B38-BD3D-477664AB3E49}" type="presParOf" srcId="{F68195F7-5F61-4FF3-84AD-DB2175C0DE5C}" destId="{FB6A465C-9A24-47BA-BE80-F171242FC4B3}" srcOrd="5" destOrd="0" presId="urn:microsoft.com/office/officeart/2005/8/layout/orgChart1"/>
    <dgm:cxn modelId="{27BBB0FD-668A-45E9-84B9-343931F969FB}" type="presParOf" srcId="{FB6A465C-9A24-47BA-BE80-F171242FC4B3}" destId="{F67674EC-E617-40AA-8855-2DF82D431497}" srcOrd="0" destOrd="0" presId="urn:microsoft.com/office/officeart/2005/8/layout/orgChart1"/>
    <dgm:cxn modelId="{FD2A4ABD-E5D5-4683-9845-19A988198083}" type="presParOf" srcId="{F67674EC-E617-40AA-8855-2DF82D431497}" destId="{838C790D-277C-4318-B19C-4E18F5216499}" srcOrd="0" destOrd="0" presId="urn:microsoft.com/office/officeart/2005/8/layout/orgChart1"/>
    <dgm:cxn modelId="{303D75B8-55F7-430F-ABA3-F343A94CEFB7}" type="presParOf" srcId="{F67674EC-E617-40AA-8855-2DF82D431497}" destId="{03D7907E-B3FC-4860-BDFF-CBE51089CF17}" srcOrd="1" destOrd="0" presId="urn:microsoft.com/office/officeart/2005/8/layout/orgChart1"/>
    <dgm:cxn modelId="{F14239C1-6B4C-472A-9FC7-B3B205234472}" type="presParOf" srcId="{FB6A465C-9A24-47BA-BE80-F171242FC4B3}" destId="{2A9A4F41-D2DE-426C-8FC3-D783143BA2F3}" srcOrd="1" destOrd="0" presId="urn:microsoft.com/office/officeart/2005/8/layout/orgChart1"/>
    <dgm:cxn modelId="{0B37D8BD-43D1-43E4-8E65-2E432D419C0C}" type="presParOf" srcId="{FB6A465C-9A24-47BA-BE80-F171242FC4B3}" destId="{F2F232A1-F3D4-40B1-84B4-22FB96231C73}" srcOrd="2" destOrd="0" presId="urn:microsoft.com/office/officeart/2005/8/layout/orgChart1"/>
    <dgm:cxn modelId="{04A5487C-3A25-4628-B13D-02A3C964F2ED}" type="presParOf" srcId="{F68195F7-5F61-4FF3-84AD-DB2175C0DE5C}" destId="{B37B3A91-36E7-4430-8C0A-28B699D999AA}" srcOrd="6" destOrd="0" presId="urn:microsoft.com/office/officeart/2005/8/layout/orgChart1"/>
    <dgm:cxn modelId="{43C4B156-6583-4BB4-B9A1-16CEE91D211E}" type="presParOf" srcId="{F68195F7-5F61-4FF3-84AD-DB2175C0DE5C}" destId="{95F1A238-560B-4CE5-BED8-330BC4737394}" srcOrd="7" destOrd="0" presId="urn:microsoft.com/office/officeart/2005/8/layout/orgChart1"/>
    <dgm:cxn modelId="{E8C8A369-4253-4125-979B-B03205AEB215}" type="presParOf" srcId="{95F1A238-560B-4CE5-BED8-330BC4737394}" destId="{D9DAE69D-E0E6-4D56-9431-7FB4BBF374C7}" srcOrd="0" destOrd="0" presId="urn:microsoft.com/office/officeart/2005/8/layout/orgChart1"/>
    <dgm:cxn modelId="{1A0EFA10-FB6C-4614-8A66-7C8FAC45AB49}" type="presParOf" srcId="{D9DAE69D-E0E6-4D56-9431-7FB4BBF374C7}" destId="{0C65219E-FE97-4AB5-8E6C-745528CFC074}" srcOrd="0" destOrd="0" presId="urn:microsoft.com/office/officeart/2005/8/layout/orgChart1"/>
    <dgm:cxn modelId="{27E541DA-2E85-4AFC-96C3-01596FBF914A}" type="presParOf" srcId="{D9DAE69D-E0E6-4D56-9431-7FB4BBF374C7}" destId="{164035B7-1BB6-498E-9426-0D366CF78811}" srcOrd="1" destOrd="0" presId="urn:microsoft.com/office/officeart/2005/8/layout/orgChart1"/>
    <dgm:cxn modelId="{4063F60F-AF91-4535-8FF0-5472C699EFB1}" type="presParOf" srcId="{95F1A238-560B-4CE5-BED8-330BC4737394}" destId="{AA54B9C9-7654-4603-A468-994D03DD5D55}" srcOrd="1" destOrd="0" presId="urn:microsoft.com/office/officeart/2005/8/layout/orgChart1"/>
    <dgm:cxn modelId="{A1677051-E1D5-486A-A617-CF33E4B4D6C3}" type="presParOf" srcId="{95F1A238-560B-4CE5-BED8-330BC4737394}" destId="{0FE53B71-47CD-4890-8620-2358ECE2FDC1}" srcOrd="2" destOrd="0" presId="urn:microsoft.com/office/officeart/2005/8/layout/orgChart1"/>
    <dgm:cxn modelId="{E609DB7D-C482-44EA-84A5-90DFD2F2E885}" type="presParOf" srcId="{D36DBCFD-5683-48F7-A318-5919B4766BDF}" destId="{891ADEE0-7E88-4807-B2F2-F8F263D04E4C}" srcOrd="2" destOrd="0" presId="urn:microsoft.com/office/officeart/2005/8/layout/orgChart1"/>
    <dgm:cxn modelId="{ED28B036-3D66-424F-9DE7-87D7EB39F930}" type="presParOf" srcId="{3EA867F1-AC1B-459B-80F7-AEB6AB13D79D}" destId="{8F425968-B942-43F4-A543-704E39F772DB}" srcOrd="2" destOrd="0" presId="urn:microsoft.com/office/officeart/2005/8/layout/orgChart1"/>
    <dgm:cxn modelId="{989F3556-BCCA-4FF6-BA2A-58784140DE37}" type="presParOf" srcId="{3EA867F1-AC1B-459B-80F7-AEB6AB13D79D}" destId="{13CD0F20-8247-4ABA-8498-83920108F9EC}" srcOrd="3" destOrd="0" presId="urn:microsoft.com/office/officeart/2005/8/layout/orgChart1"/>
    <dgm:cxn modelId="{63FAEFC6-941D-4A8A-BEF3-607D2651C877}" type="presParOf" srcId="{13CD0F20-8247-4ABA-8498-83920108F9EC}" destId="{EDED72D4-53A4-483E-B74A-DFE3360C7561}" srcOrd="0" destOrd="0" presId="urn:microsoft.com/office/officeart/2005/8/layout/orgChart1"/>
    <dgm:cxn modelId="{9FC848B3-9686-4FCC-AA1E-8E35B5973BB7}" type="presParOf" srcId="{EDED72D4-53A4-483E-B74A-DFE3360C7561}" destId="{CDDA0DEA-00AB-4476-B1F6-F3D5C4F5B05A}" srcOrd="0" destOrd="0" presId="urn:microsoft.com/office/officeart/2005/8/layout/orgChart1"/>
    <dgm:cxn modelId="{EEE55774-82D4-4FBE-8808-6159AFA6BF87}" type="presParOf" srcId="{EDED72D4-53A4-483E-B74A-DFE3360C7561}" destId="{7A59863C-2861-4554-B51D-123C8AA5A637}" srcOrd="1" destOrd="0" presId="urn:microsoft.com/office/officeart/2005/8/layout/orgChart1"/>
    <dgm:cxn modelId="{97FD526A-80A4-44E5-85EF-2E0DFB34A2CF}" type="presParOf" srcId="{13CD0F20-8247-4ABA-8498-83920108F9EC}" destId="{FF001A87-F164-47F4-983B-1BC94792FCE0}" srcOrd="1" destOrd="0" presId="urn:microsoft.com/office/officeart/2005/8/layout/orgChart1"/>
    <dgm:cxn modelId="{3A339B18-54B9-4728-B29C-9126C5093303}" type="presParOf" srcId="{FF001A87-F164-47F4-983B-1BC94792FCE0}" destId="{FB082140-D1BA-4FB2-8CF4-BF2166A2BB71}" srcOrd="0" destOrd="0" presId="urn:microsoft.com/office/officeart/2005/8/layout/orgChart1"/>
    <dgm:cxn modelId="{F2B006AC-A7A2-420C-9E40-97DD350040B9}" type="presParOf" srcId="{FF001A87-F164-47F4-983B-1BC94792FCE0}" destId="{9A048E1B-93F7-4575-80F0-32C0E2F5AFC8}" srcOrd="1" destOrd="0" presId="urn:microsoft.com/office/officeart/2005/8/layout/orgChart1"/>
    <dgm:cxn modelId="{C01CB43C-9F13-469A-A9B7-25101DD1B1FB}" type="presParOf" srcId="{9A048E1B-93F7-4575-80F0-32C0E2F5AFC8}" destId="{006823F7-A764-4AAC-B112-76FA221AF44D}" srcOrd="0" destOrd="0" presId="urn:microsoft.com/office/officeart/2005/8/layout/orgChart1"/>
    <dgm:cxn modelId="{66B06156-CDD6-445A-93CA-B50FC4BF3548}" type="presParOf" srcId="{006823F7-A764-4AAC-B112-76FA221AF44D}" destId="{FF9BC0BE-EDB8-40F1-8B24-627FF34A5A2F}" srcOrd="0" destOrd="0" presId="urn:microsoft.com/office/officeart/2005/8/layout/orgChart1"/>
    <dgm:cxn modelId="{A8F9D181-8ED9-476D-A7C9-DD385D115C0D}" type="presParOf" srcId="{006823F7-A764-4AAC-B112-76FA221AF44D}" destId="{2CB855CF-56DE-4CA2-B4F1-2022331691CB}" srcOrd="1" destOrd="0" presId="urn:microsoft.com/office/officeart/2005/8/layout/orgChart1"/>
    <dgm:cxn modelId="{CF09C975-6B27-42C0-A021-3A9AB5BDA75F}" type="presParOf" srcId="{9A048E1B-93F7-4575-80F0-32C0E2F5AFC8}" destId="{3B96C482-58DA-4514-A0DD-672350039A38}" srcOrd="1" destOrd="0" presId="urn:microsoft.com/office/officeart/2005/8/layout/orgChart1"/>
    <dgm:cxn modelId="{7EA3D0C7-E685-42FA-A1D1-995358E61745}" type="presParOf" srcId="{9A048E1B-93F7-4575-80F0-32C0E2F5AFC8}" destId="{37BD4219-1A13-4288-B692-24A30B59E812}" srcOrd="2" destOrd="0" presId="urn:microsoft.com/office/officeart/2005/8/layout/orgChart1"/>
    <dgm:cxn modelId="{004C3FB0-1254-47BB-B3E7-4531492CFE87}" type="presParOf" srcId="{FF001A87-F164-47F4-983B-1BC94792FCE0}" destId="{A827BD6F-D553-46F4-9772-B96E1C19EA4D}" srcOrd="2" destOrd="0" presId="urn:microsoft.com/office/officeart/2005/8/layout/orgChart1"/>
    <dgm:cxn modelId="{D858779E-D041-4993-A5F9-A74000709E9D}" type="presParOf" srcId="{FF001A87-F164-47F4-983B-1BC94792FCE0}" destId="{A36EC881-B8BD-4151-B91E-8A2C64F010F8}" srcOrd="3" destOrd="0" presId="urn:microsoft.com/office/officeart/2005/8/layout/orgChart1"/>
    <dgm:cxn modelId="{62526E5E-BC38-4075-AEF6-79327DF108AF}" type="presParOf" srcId="{A36EC881-B8BD-4151-B91E-8A2C64F010F8}" destId="{564B6B07-E2F9-47F8-9FC2-A7D8FBD973AF}" srcOrd="0" destOrd="0" presId="urn:microsoft.com/office/officeart/2005/8/layout/orgChart1"/>
    <dgm:cxn modelId="{A554D7C3-CBA0-486B-9776-4F54687F220B}" type="presParOf" srcId="{564B6B07-E2F9-47F8-9FC2-A7D8FBD973AF}" destId="{A31324D4-E64F-4E57-96FD-598ACBBACD19}" srcOrd="0" destOrd="0" presId="urn:microsoft.com/office/officeart/2005/8/layout/orgChart1"/>
    <dgm:cxn modelId="{6E877C16-8E37-4122-9D62-AA201EAC29A6}" type="presParOf" srcId="{564B6B07-E2F9-47F8-9FC2-A7D8FBD973AF}" destId="{452CB0CB-CC04-4811-AB62-A3CB8C0061D7}" srcOrd="1" destOrd="0" presId="urn:microsoft.com/office/officeart/2005/8/layout/orgChart1"/>
    <dgm:cxn modelId="{1E891FF3-2F80-45B7-9C2B-4BEE27FF889B}" type="presParOf" srcId="{A36EC881-B8BD-4151-B91E-8A2C64F010F8}" destId="{E748E94E-5D48-4D8E-A775-5B7D8297B5BE}" srcOrd="1" destOrd="0" presId="urn:microsoft.com/office/officeart/2005/8/layout/orgChart1"/>
    <dgm:cxn modelId="{8D62A2F6-1B24-4388-B006-76EA5911CE22}" type="presParOf" srcId="{A36EC881-B8BD-4151-B91E-8A2C64F010F8}" destId="{F9CF94D4-858E-4154-9760-AB86F9373BF0}" srcOrd="2" destOrd="0" presId="urn:microsoft.com/office/officeart/2005/8/layout/orgChart1"/>
    <dgm:cxn modelId="{C60ECD49-E965-40EE-985D-CF2C90104CDE}" type="presParOf" srcId="{FF001A87-F164-47F4-983B-1BC94792FCE0}" destId="{02C98568-ECC1-4241-81B5-F1217243FACB}" srcOrd="4" destOrd="0" presId="urn:microsoft.com/office/officeart/2005/8/layout/orgChart1"/>
    <dgm:cxn modelId="{873940FB-41F9-4E53-85FD-515FB8169EE3}" type="presParOf" srcId="{FF001A87-F164-47F4-983B-1BC94792FCE0}" destId="{2B43CE83-FE60-4922-9631-0ACD247916AD}" srcOrd="5" destOrd="0" presId="urn:microsoft.com/office/officeart/2005/8/layout/orgChart1"/>
    <dgm:cxn modelId="{FC5827F6-9034-45E3-942F-F5545B817AF9}" type="presParOf" srcId="{2B43CE83-FE60-4922-9631-0ACD247916AD}" destId="{558481E5-3F53-4497-9F65-3BAE69C0312C}" srcOrd="0" destOrd="0" presId="urn:microsoft.com/office/officeart/2005/8/layout/orgChart1"/>
    <dgm:cxn modelId="{ED2581C0-8A7E-4A4F-9E95-11BAEF3402A5}" type="presParOf" srcId="{558481E5-3F53-4497-9F65-3BAE69C0312C}" destId="{933230C4-ED7D-44E1-B53C-269CD2036581}" srcOrd="0" destOrd="0" presId="urn:microsoft.com/office/officeart/2005/8/layout/orgChart1"/>
    <dgm:cxn modelId="{77D63BF7-8DBE-4239-A98B-47C824D65DD7}" type="presParOf" srcId="{558481E5-3F53-4497-9F65-3BAE69C0312C}" destId="{B525E8D2-2F4D-4D6F-A87A-706A5F562C11}" srcOrd="1" destOrd="0" presId="urn:microsoft.com/office/officeart/2005/8/layout/orgChart1"/>
    <dgm:cxn modelId="{E5CFF0B1-F54D-4A19-85C3-73452D914B02}" type="presParOf" srcId="{2B43CE83-FE60-4922-9631-0ACD247916AD}" destId="{8C4301C6-452A-43F4-8AFE-CD0054146241}" srcOrd="1" destOrd="0" presId="urn:microsoft.com/office/officeart/2005/8/layout/orgChart1"/>
    <dgm:cxn modelId="{4FB84092-AD37-4922-ACC8-F2EC3CC7058D}" type="presParOf" srcId="{2B43CE83-FE60-4922-9631-0ACD247916AD}" destId="{33E082ED-0C26-401F-AC15-035B9251E37B}" srcOrd="2" destOrd="0" presId="urn:microsoft.com/office/officeart/2005/8/layout/orgChart1"/>
    <dgm:cxn modelId="{7EEDC187-90BD-4B84-8B3C-CCA45ECF651C}" type="presParOf" srcId="{13CD0F20-8247-4ABA-8498-83920108F9EC}" destId="{EDF5DEF2-CEAB-4E1C-926E-B5C4B2E3A01E}" srcOrd="2" destOrd="0" presId="urn:microsoft.com/office/officeart/2005/8/layout/orgChart1"/>
    <dgm:cxn modelId="{0B3560F2-D6D0-43BD-B91B-9BB0F7F45CD8}" type="presParOf" srcId="{3EA867F1-AC1B-459B-80F7-AEB6AB13D79D}" destId="{A4D2AA33-7E72-42B5-BA88-4C152AA9643A}" srcOrd="4" destOrd="0" presId="urn:microsoft.com/office/officeart/2005/8/layout/orgChart1"/>
    <dgm:cxn modelId="{A2D2DF75-B38C-478B-933A-ECB3F311C47B}" type="presParOf" srcId="{3EA867F1-AC1B-459B-80F7-AEB6AB13D79D}" destId="{0DDC8D17-33FB-40B6-B1F4-2826978B0B74}" srcOrd="5" destOrd="0" presId="urn:microsoft.com/office/officeart/2005/8/layout/orgChart1"/>
    <dgm:cxn modelId="{8EF6EA2D-0F89-4653-8DED-41841D92FC72}" type="presParOf" srcId="{0DDC8D17-33FB-40B6-B1F4-2826978B0B74}" destId="{E70B74BB-CD08-4EFB-811F-57313412163C}" srcOrd="0" destOrd="0" presId="urn:microsoft.com/office/officeart/2005/8/layout/orgChart1"/>
    <dgm:cxn modelId="{447EFA2A-DD77-46FC-A2D0-04CD4572B38E}" type="presParOf" srcId="{E70B74BB-CD08-4EFB-811F-57313412163C}" destId="{111B72F2-6D3E-4A9C-A953-9ECE5CECD5F6}" srcOrd="0" destOrd="0" presId="urn:microsoft.com/office/officeart/2005/8/layout/orgChart1"/>
    <dgm:cxn modelId="{261C71BD-BA3A-45C0-9572-C9CF0A5CFA47}" type="presParOf" srcId="{E70B74BB-CD08-4EFB-811F-57313412163C}" destId="{B0F3984F-6014-4942-85E2-FDA6A38EFAE1}" srcOrd="1" destOrd="0" presId="urn:microsoft.com/office/officeart/2005/8/layout/orgChart1"/>
    <dgm:cxn modelId="{D4986351-332C-4A89-AD4F-E9404D1DFA8C}" type="presParOf" srcId="{0DDC8D17-33FB-40B6-B1F4-2826978B0B74}" destId="{089CF33F-B4E6-4691-A461-4775C17C5091}" srcOrd="1" destOrd="0" presId="urn:microsoft.com/office/officeart/2005/8/layout/orgChart1"/>
    <dgm:cxn modelId="{C7B9CF5D-B73A-474D-8DAC-D4489BE11303}" type="presParOf" srcId="{089CF33F-B4E6-4691-A461-4775C17C5091}" destId="{542805B6-DB5A-46FB-830B-8EBDC7DABBD0}" srcOrd="0" destOrd="0" presId="urn:microsoft.com/office/officeart/2005/8/layout/orgChart1"/>
    <dgm:cxn modelId="{C4E3C0D5-B28C-4B5E-8C69-054132880655}" type="presParOf" srcId="{089CF33F-B4E6-4691-A461-4775C17C5091}" destId="{A0F759F1-0CEA-4502-847D-82C3D952DB6F}" srcOrd="1" destOrd="0" presId="urn:microsoft.com/office/officeart/2005/8/layout/orgChart1"/>
    <dgm:cxn modelId="{E2D4E077-98D5-4021-B764-8D0E6B464F3C}" type="presParOf" srcId="{A0F759F1-0CEA-4502-847D-82C3D952DB6F}" destId="{7B8ADD53-3686-42A8-BE36-08DC43451199}" srcOrd="0" destOrd="0" presId="urn:microsoft.com/office/officeart/2005/8/layout/orgChart1"/>
    <dgm:cxn modelId="{A0A35FBD-18AF-4C1A-B5F8-77B2C5874BB9}" type="presParOf" srcId="{7B8ADD53-3686-42A8-BE36-08DC43451199}" destId="{ECADBA38-16A9-407D-8A5F-D6DE9BF43E1B}" srcOrd="0" destOrd="0" presId="urn:microsoft.com/office/officeart/2005/8/layout/orgChart1"/>
    <dgm:cxn modelId="{4FB71CE0-FF6E-41ED-93C1-EAD164FA7FFA}" type="presParOf" srcId="{7B8ADD53-3686-42A8-BE36-08DC43451199}" destId="{E86F0161-CEE8-48E7-94E0-234520B35ED8}" srcOrd="1" destOrd="0" presId="urn:microsoft.com/office/officeart/2005/8/layout/orgChart1"/>
    <dgm:cxn modelId="{6C8E2873-0BF5-4538-AE06-207F8267C8B8}" type="presParOf" srcId="{A0F759F1-0CEA-4502-847D-82C3D952DB6F}" destId="{8F7FE0A4-FD47-4A53-8E6C-152729FE3D8C}" srcOrd="1" destOrd="0" presId="urn:microsoft.com/office/officeart/2005/8/layout/orgChart1"/>
    <dgm:cxn modelId="{BE1856FC-BF56-496D-8453-1AC1BDA0ABBA}" type="presParOf" srcId="{A0F759F1-0CEA-4502-847D-82C3D952DB6F}" destId="{D6EFA701-1169-4100-83B1-26D028E97CD5}" srcOrd="2" destOrd="0" presId="urn:microsoft.com/office/officeart/2005/8/layout/orgChart1"/>
    <dgm:cxn modelId="{C6763CFE-F403-4C0F-B312-0B8DAA336627}" type="presParOf" srcId="{089CF33F-B4E6-4691-A461-4775C17C5091}" destId="{6CE4BE4B-A1BA-4233-8A37-0D2F8F05C676}" srcOrd="2" destOrd="0" presId="urn:microsoft.com/office/officeart/2005/8/layout/orgChart1"/>
    <dgm:cxn modelId="{93CE3CC2-32CA-40D5-AB57-57B81CE564F4}" type="presParOf" srcId="{089CF33F-B4E6-4691-A461-4775C17C5091}" destId="{757A5ED4-FBEF-497A-A6DA-065CAAD7840B}" srcOrd="3" destOrd="0" presId="urn:microsoft.com/office/officeart/2005/8/layout/orgChart1"/>
    <dgm:cxn modelId="{28C21E98-9345-4203-922D-BF8F0F4418C6}" type="presParOf" srcId="{757A5ED4-FBEF-497A-A6DA-065CAAD7840B}" destId="{33410336-F0B5-42AB-A262-CC92698828FE}" srcOrd="0" destOrd="0" presId="urn:microsoft.com/office/officeart/2005/8/layout/orgChart1"/>
    <dgm:cxn modelId="{C9A81131-27A7-4619-B8BE-A9E9FCB7BFB0}" type="presParOf" srcId="{33410336-F0B5-42AB-A262-CC92698828FE}" destId="{666E077F-97D3-4355-9F84-AD1816C49B12}" srcOrd="0" destOrd="0" presId="urn:microsoft.com/office/officeart/2005/8/layout/orgChart1"/>
    <dgm:cxn modelId="{75FCEE2B-BDB7-41B9-9F39-C4AD1872E990}" type="presParOf" srcId="{33410336-F0B5-42AB-A262-CC92698828FE}" destId="{A251A243-D777-4290-85F9-ACCD0F09FCC7}" srcOrd="1" destOrd="0" presId="urn:microsoft.com/office/officeart/2005/8/layout/orgChart1"/>
    <dgm:cxn modelId="{FC1806D9-4E8E-47B7-83B7-A28C4C6D6969}" type="presParOf" srcId="{757A5ED4-FBEF-497A-A6DA-065CAAD7840B}" destId="{39BD48AE-A4B0-4945-A1F6-F604653F0B59}" srcOrd="1" destOrd="0" presId="urn:microsoft.com/office/officeart/2005/8/layout/orgChart1"/>
    <dgm:cxn modelId="{F133CBE4-950D-41E5-92FC-8D5941BCBC50}" type="presParOf" srcId="{757A5ED4-FBEF-497A-A6DA-065CAAD7840B}" destId="{922C7C30-0D95-45B0-A528-FD08F8E14D45}" srcOrd="2" destOrd="0" presId="urn:microsoft.com/office/officeart/2005/8/layout/orgChart1"/>
    <dgm:cxn modelId="{0F317523-C058-4BD5-AFAE-CD2318CAD3CA}" type="presParOf" srcId="{089CF33F-B4E6-4691-A461-4775C17C5091}" destId="{8C7150A1-00E7-4A5E-89C4-D654F2B38B15}" srcOrd="4" destOrd="0" presId="urn:microsoft.com/office/officeart/2005/8/layout/orgChart1"/>
    <dgm:cxn modelId="{BB27290E-7A2A-4AC7-80C8-0EC30B6E8A4C}" type="presParOf" srcId="{089CF33F-B4E6-4691-A461-4775C17C5091}" destId="{C56C9F73-F581-426D-BD21-7D92EBC27883}" srcOrd="5" destOrd="0" presId="urn:microsoft.com/office/officeart/2005/8/layout/orgChart1"/>
    <dgm:cxn modelId="{4AAF419E-92B8-4448-AAC8-98B6DC5A3574}" type="presParOf" srcId="{C56C9F73-F581-426D-BD21-7D92EBC27883}" destId="{79A96015-BBFA-4161-B669-A0650E015746}" srcOrd="0" destOrd="0" presId="urn:microsoft.com/office/officeart/2005/8/layout/orgChart1"/>
    <dgm:cxn modelId="{4F5838B1-887A-4829-8CF0-FACD6E751B41}" type="presParOf" srcId="{79A96015-BBFA-4161-B669-A0650E015746}" destId="{B8289C61-4606-4F43-91FF-7C0EDDCA438B}" srcOrd="0" destOrd="0" presId="urn:microsoft.com/office/officeart/2005/8/layout/orgChart1"/>
    <dgm:cxn modelId="{9E70E38B-3A0C-44F4-A7FE-666E3626E74C}" type="presParOf" srcId="{79A96015-BBFA-4161-B669-A0650E015746}" destId="{995D3D0C-3AFD-422D-9617-1CBE9F115B50}" srcOrd="1" destOrd="0" presId="urn:microsoft.com/office/officeart/2005/8/layout/orgChart1"/>
    <dgm:cxn modelId="{25659455-1EE2-45F3-83A6-821B8583EF52}" type="presParOf" srcId="{C56C9F73-F581-426D-BD21-7D92EBC27883}" destId="{8ED93F79-3319-4A9D-A23E-6AE30300E781}" srcOrd="1" destOrd="0" presId="urn:microsoft.com/office/officeart/2005/8/layout/orgChart1"/>
    <dgm:cxn modelId="{B63F190B-0E34-466D-8EDD-AC7F855808F9}" type="presParOf" srcId="{C56C9F73-F581-426D-BD21-7D92EBC27883}" destId="{3C6862A6-ADA3-47EB-B23D-A0D9CBEC22DD}" srcOrd="2" destOrd="0" presId="urn:microsoft.com/office/officeart/2005/8/layout/orgChart1"/>
    <dgm:cxn modelId="{5013D3D3-C82B-4F6B-A206-6896953665D9}" type="presParOf" srcId="{0DDC8D17-33FB-40B6-B1F4-2826978B0B74}" destId="{6FC0899E-FD0A-4605-A5B8-4E6EC9982DBE}" srcOrd="2" destOrd="0" presId="urn:microsoft.com/office/officeart/2005/8/layout/orgChart1"/>
    <dgm:cxn modelId="{26DD725F-B8EE-4D7B-8F80-7FAE7D180EC8}" type="presParOf" srcId="{3EA867F1-AC1B-459B-80F7-AEB6AB13D79D}" destId="{4FB51C5A-593C-4139-847D-4859BD95A570}" srcOrd="6" destOrd="0" presId="urn:microsoft.com/office/officeart/2005/8/layout/orgChart1"/>
    <dgm:cxn modelId="{E3E09096-36D8-409E-9A5B-8A4772EC01A9}" type="presParOf" srcId="{3EA867F1-AC1B-459B-80F7-AEB6AB13D79D}" destId="{702B7946-E4EC-4F8B-8AF1-ABF50E4FB5A9}" srcOrd="7" destOrd="0" presId="urn:microsoft.com/office/officeart/2005/8/layout/orgChart1"/>
    <dgm:cxn modelId="{D972BA0D-E325-4389-86A8-6EE690466C00}" type="presParOf" srcId="{702B7946-E4EC-4F8B-8AF1-ABF50E4FB5A9}" destId="{01A242B2-8350-4358-A277-E5523D509CA4}" srcOrd="0" destOrd="0" presId="urn:microsoft.com/office/officeart/2005/8/layout/orgChart1"/>
    <dgm:cxn modelId="{89A925AB-BBF3-47E2-8F2F-BFC94714BFEA}" type="presParOf" srcId="{01A242B2-8350-4358-A277-E5523D509CA4}" destId="{659292F3-2B21-4827-9546-D01800201700}" srcOrd="0" destOrd="0" presId="urn:microsoft.com/office/officeart/2005/8/layout/orgChart1"/>
    <dgm:cxn modelId="{3F3C5CD5-AF36-4765-A023-06E24009E18F}" type="presParOf" srcId="{01A242B2-8350-4358-A277-E5523D509CA4}" destId="{7DC5A37F-945F-478E-874B-4E751415A05D}" srcOrd="1" destOrd="0" presId="urn:microsoft.com/office/officeart/2005/8/layout/orgChart1"/>
    <dgm:cxn modelId="{065052F2-C893-4CD4-8CBF-0854D9873157}" type="presParOf" srcId="{702B7946-E4EC-4F8B-8AF1-ABF50E4FB5A9}" destId="{F94F0064-9D7E-4453-8DBA-355B414DC0C4}" srcOrd="1" destOrd="0" presId="urn:microsoft.com/office/officeart/2005/8/layout/orgChart1"/>
    <dgm:cxn modelId="{4579DFCC-BEAD-44B9-8BC4-66344AE91300}" type="presParOf" srcId="{F94F0064-9D7E-4453-8DBA-355B414DC0C4}" destId="{975418A9-EF74-4F25-B1CB-6683F4E773B6}" srcOrd="0" destOrd="0" presId="urn:microsoft.com/office/officeart/2005/8/layout/orgChart1"/>
    <dgm:cxn modelId="{7FBCA841-2D4B-4DB3-B0F0-8ACD0651B570}" type="presParOf" srcId="{F94F0064-9D7E-4453-8DBA-355B414DC0C4}" destId="{1299DE2E-5BF0-4532-B086-5B652E686CC7}" srcOrd="1" destOrd="0" presId="urn:microsoft.com/office/officeart/2005/8/layout/orgChart1"/>
    <dgm:cxn modelId="{1D8E6377-8B7C-45C8-84D7-51CC4A02AB39}" type="presParOf" srcId="{1299DE2E-5BF0-4532-B086-5B652E686CC7}" destId="{D6D58BC0-1E56-4F34-A097-4CA622EC0678}" srcOrd="0" destOrd="0" presId="urn:microsoft.com/office/officeart/2005/8/layout/orgChart1"/>
    <dgm:cxn modelId="{CE12076C-C2AC-4A64-A927-60693040EEAA}" type="presParOf" srcId="{D6D58BC0-1E56-4F34-A097-4CA622EC0678}" destId="{61819400-3ED5-499D-95E6-64ECC88F62D3}" srcOrd="0" destOrd="0" presId="urn:microsoft.com/office/officeart/2005/8/layout/orgChart1"/>
    <dgm:cxn modelId="{72129A48-101B-485C-BE26-ACBF468BF168}" type="presParOf" srcId="{D6D58BC0-1E56-4F34-A097-4CA622EC0678}" destId="{8157BD5F-A0BD-458C-87B0-EF0DB0C34D9F}" srcOrd="1" destOrd="0" presId="urn:microsoft.com/office/officeart/2005/8/layout/orgChart1"/>
    <dgm:cxn modelId="{119660C8-F9AA-437A-AD4C-CC89BE49C306}" type="presParOf" srcId="{1299DE2E-5BF0-4532-B086-5B652E686CC7}" destId="{A1F10945-D159-4483-AA97-A60156AFBEE8}" srcOrd="1" destOrd="0" presId="urn:microsoft.com/office/officeart/2005/8/layout/orgChart1"/>
    <dgm:cxn modelId="{F36D79A6-D235-4F5F-A7F5-001091D8A841}" type="presParOf" srcId="{1299DE2E-5BF0-4532-B086-5B652E686CC7}" destId="{AD047436-214B-4258-9426-76BA1F270CE6}" srcOrd="2" destOrd="0" presId="urn:microsoft.com/office/officeart/2005/8/layout/orgChart1"/>
    <dgm:cxn modelId="{BFD1BB6A-96A0-424C-A1FF-66307561875A}" type="presParOf" srcId="{F94F0064-9D7E-4453-8DBA-355B414DC0C4}" destId="{BD41D9B9-25A0-4E5D-9B6E-ECFF8CA85C56}" srcOrd="2" destOrd="0" presId="urn:microsoft.com/office/officeart/2005/8/layout/orgChart1"/>
    <dgm:cxn modelId="{7C17FDBE-5B19-470D-A8B2-EA0751D23F44}" type="presParOf" srcId="{F94F0064-9D7E-4453-8DBA-355B414DC0C4}" destId="{68D83435-84E7-42C1-A52A-BA13700B9DAE}" srcOrd="3" destOrd="0" presId="urn:microsoft.com/office/officeart/2005/8/layout/orgChart1"/>
    <dgm:cxn modelId="{D321E509-D1B4-406E-8397-FD2710A0D6D9}" type="presParOf" srcId="{68D83435-84E7-42C1-A52A-BA13700B9DAE}" destId="{1D9ED7A0-7C54-4D65-89BF-A3A333E69B78}" srcOrd="0" destOrd="0" presId="urn:microsoft.com/office/officeart/2005/8/layout/orgChart1"/>
    <dgm:cxn modelId="{F7489548-7227-4695-BBC5-B646C233A1A4}" type="presParOf" srcId="{1D9ED7A0-7C54-4D65-89BF-A3A333E69B78}" destId="{904DE4B9-5AFB-4A5D-BEB0-39D5D1B6F5E4}" srcOrd="0" destOrd="0" presId="urn:microsoft.com/office/officeart/2005/8/layout/orgChart1"/>
    <dgm:cxn modelId="{7B9E8C2A-5C19-41A2-8E26-04222E654BAB}" type="presParOf" srcId="{1D9ED7A0-7C54-4D65-89BF-A3A333E69B78}" destId="{257116C2-A7AC-4CEE-9EAC-FB7E33AB6955}" srcOrd="1" destOrd="0" presId="urn:microsoft.com/office/officeart/2005/8/layout/orgChart1"/>
    <dgm:cxn modelId="{D4C3B535-45B9-4ECB-831C-77267CAAAF3C}" type="presParOf" srcId="{68D83435-84E7-42C1-A52A-BA13700B9DAE}" destId="{1E3BEC5E-C476-4857-9CEA-3A4ECEFB8004}" srcOrd="1" destOrd="0" presId="urn:microsoft.com/office/officeart/2005/8/layout/orgChart1"/>
    <dgm:cxn modelId="{4429E0C9-D27A-4A06-BC52-07D5483C1681}" type="presParOf" srcId="{68D83435-84E7-42C1-A52A-BA13700B9DAE}" destId="{E3A5EE5C-CC19-4C69-90C9-6D62A5A80014}" srcOrd="2" destOrd="0" presId="urn:microsoft.com/office/officeart/2005/8/layout/orgChart1"/>
    <dgm:cxn modelId="{46946B9C-0863-4FFE-917B-DBA818577394}" type="presParOf" srcId="{702B7946-E4EC-4F8B-8AF1-ABF50E4FB5A9}" destId="{A4BE0B9C-5C77-4B3B-8EDC-A0DC1EBC10EA}" srcOrd="2" destOrd="0" presId="urn:microsoft.com/office/officeart/2005/8/layout/orgChart1"/>
    <dgm:cxn modelId="{BC07A839-98C2-48C4-A3B9-DF1A46FD3584}" type="presParOf" srcId="{3EA867F1-AC1B-459B-80F7-AEB6AB13D79D}" destId="{6C543AC1-CDEB-4FB0-958B-F8BD89E27C2C}" srcOrd="8" destOrd="0" presId="urn:microsoft.com/office/officeart/2005/8/layout/orgChart1"/>
    <dgm:cxn modelId="{C0FDB761-9A6F-49FA-8307-E29D8F452725}" type="presParOf" srcId="{3EA867F1-AC1B-459B-80F7-AEB6AB13D79D}" destId="{3DD3B26F-87B0-4F5F-9479-6D9BD47930A2}" srcOrd="9" destOrd="0" presId="urn:microsoft.com/office/officeart/2005/8/layout/orgChart1"/>
    <dgm:cxn modelId="{308369CB-EE99-42B0-8622-A09101B99728}" type="presParOf" srcId="{3DD3B26F-87B0-4F5F-9479-6D9BD47930A2}" destId="{E954F2A8-F344-469D-AAD7-BD2E6B26CA7D}" srcOrd="0" destOrd="0" presId="urn:microsoft.com/office/officeart/2005/8/layout/orgChart1"/>
    <dgm:cxn modelId="{7FA96255-3B1F-4AF8-9126-0AC9BBFB4010}" type="presParOf" srcId="{E954F2A8-F344-469D-AAD7-BD2E6B26CA7D}" destId="{EFB304F1-F6B6-401C-BEFD-6DEB5E98C5F2}" srcOrd="0" destOrd="0" presId="urn:microsoft.com/office/officeart/2005/8/layout/orgChart1"/>
    <dgm:cxn modelId="{709215FA-56B9-478E-88B1-FA4440EB275C}" type="presParOf" srcId="{E954F2A8-F344-469D-AAD7-BD2E6B26CA7D}" destId="{591D1F56-5BC4-4C89-89CA-2A723395BE04}" srcOrd="1" destOrd="0" presId="urn:microsoft.com/office/officeart/2005/8/layout/orgChart1"/>
    <dgm:cxn modelId="{B865441D-5524-4B0F-8AF8-C802F0AE4592}" type="presParOf" srcId="{3DD3B26F-87B0-4F5F-9479-6D9BD47930A2}" destId="{361A2521-161F-4B95-BD70-9C75BA24607D}" srcOrd="1" destOrd="0" presId="urn:microsoft.com/office/officeart/2005/8/layout/orgChart1"/>
    <dgm:cxn modelId="{594FD5B3-290C-4511-B95A-59E1858CA49B}" type="presParOf" srcId="{3DD3B26F-87B0-4F5F-9479-6D9BD47930A2}" destId="{51DEDBC4-2117-43E9-B13E-25C2CAB90B8E}" srcOrd="2" destOrd="0" presId="urn:microsoft.com/office/officeart/2005/8/layout/orgChart1"/>
    <dgm:cxn modelId="{C2DC730B-C6ED-46C6-957A-2F7F556016F1}" type="presParOf" srcId="{3EA867F1-AC1B-459B-80F7-AEB6AB13D79D}" destId="{E15DAFD9-2F03-4F3B-81CB-80275CCB718E}" srcOrd="10" destOrd="0" presId="urn:microsoft.com/office/officeart/2005/8/layout/orgChart1"/>
    <dgm:cxn modelId="{12A1FDF1-B5F9-4014-9683-AD8FC0B12864}" type="presParOf" srcId="{3EA867F1-AC1B-459B-80F7-AEB6AB13D79D}" destId="{D0BA33BD-A2E5-4B8C-85DF-EC332CCD0AF4}" srcOrd="11" destOrd="0" presId="urn:microsoft.com/office/officeart/2005/8/layout/orgChart1"/>
    <dgm:cxn modelId="{D89811EA-D043-4913-B60A-93EAE1FA4FF7}" type="presParOf" srcId="{D0BA33BD-A2E5-4B8C-85DF-EC332CCD0AF4}" destId="{D377FCF5-9DEE-4C89-B5E9-1E07388F847A}" srcOrd="0" destOrd="0" presId="urn:microsoft.com/office/officeart/2005/8/layout/orgChart1"/>
    <dgm:cxn modelId="{D7C85E37-067D-44E8-945B-DFA781646D81}" type="presParOf" srcId="{D377FCF5-9DEE-4C89-B5E9-1E07388F847A}" destId="{1F9F70E5-8640-45BD-B6C4-BF02659BB8A4}" srcOrd="0" destOrd="0" presId="urn:microsoft.com/office/officeart/2005/8/layout/orgChart1"/>
    <dgm:cxn modelId="{8B8EB28B-5489-47C8-BAF8-9F76B9FA920B}" type="presParOf" srcId="{D377FCF5-9DEE-4C89-B5E9-1E07388F847A}" destId="{20CFE40E-2A89-4173-A120-E24EC3FC83C6}" srcOrd="1" destOrd="0" presId="urn:microsoft.com/office/officeart/2005/8/layout/orgChart1"/>
    <dgm:cxn modelId="{E866CEE4-6BE1-4D03-9D79-86769BD7912F}" type="presParOf" srcId="{D0BA33BD-A2E5-4B8C-85DF-EC332CCD0AF4}" destId="{8C43FA99-9F4B-43A4-8D1F-BD07681F27CD}" srcOrd="1" destOrd="0" presId="urn:microsoft.com/office/officeart/2005/8/layout/orgChart1"/>
    <dgm:cxn modelId="{05941B49-4E44-44C1-A144-BDD2FC454BF0}" type="presParOf" srcId="{D0BA33BD-A2E5-4B8C-85DF-EC332CCD0AF4}" destId="{D4BBCC7C-6036-4557-BFAA-AD4A61C0FF1E}" srcOrd="2" destOrd="0" presId="urn:microsoft.com/office/officeart/2005/8/layout/orgChart1"/>
    <dgm:cxn modelId="{AACD9592-3E8A-490A-8BF5-DD6AD91E7AD5}" type="presParOf" srcId="{FD0963BC-344E-4AFA-B977-2DA25A174079}" destId="{0D12B508-1CD4-4C9C-8EEA-0560C19CD9EC}" srcOrd="2" destOrd="0" presId="urn:microsoft.com/office/officeart/2005/8/layout/orgChart1"/>
    <dgm:cxn modelId="{0E9FA9D8-7279-455D-B0E1-1CBD1BDBC2CE}" type="presParOf" srcId="{0D12B508-1CD4-4C9C-8EEA-0560C19CD9EC}" destId="{5D40459F-5C50-401D-84C7-174C86CC711B}" srcOrd="0" destOrd="0" presId="urn:microsoft.com/office/officeart/2005/8/layout/orgChart1"/>
    <dgm:cxn modelId="{C0966F3E-FBB6-4C88-8435-91DB8F3E8973}" type="presParOf" srcId="{0D12B508-1CD4-4C9C-8EEA-0560C19CD9EC}" destId="{33109E18-10ED-449E-8AF1-AFA7926EC76C}" srcOrd="1" destOrd="0" presId="urn:microsoft.com/office/officeart/2005/8/layout/orgChart1"/>
    <dgm:cxn modelId="{ED06370C-A7B5-482D-9AFB-B9C95D8F91A1}" type="presParOf" srcId="{33109E18-10ED-449E-8AF1-AFA7926EC76C}" destId="{2E8107D1-A4C7-45C8-9823-DD237CAAE00D}" srcOrd="0" destOrd="0" presId="urn:microsoft.com/office/officeart/2005/8/layout/orgChart1"/>
    <dgm:cxn modelId="{22AABC65-BE41-4B40-A914-77AF5131D95B}" type="presParOf" srcId="{2E8107D1-A4C7-45C8-9823-DD237CAAE00D}" destId="{C32C0C48-A0F3-41D4-8BB6-B6566DFE356D}" srcOrd="0" destOrd="0" presId="urn:microsoft.com/office/officeart/2005/8/layout/orgChart1"/>
    <dgm:cxn modelId="{60B00DE8-5678-4C4B-8005-ACB66A39953B}" type="presParOf" srcId="{2E8107D1-A4C7-45C8-9823-DD237CAAE00D}" destId="{39C47DDF-2D67-457A-AEF7-B557588DEC75}" srcOrd="1" destOrd="0" presId="urn:microsoft.com/office/officeart/2005/8/layout/orgChart1"/>
    <dgm:cxn modelId="{39FC71A3-50CF-488C-8108-ACC20F6EFF19}" type="presParOf" srcId="{33109E18-10ED-449E-8AF1-AFA7926EC76C}" destId="{C00B2DCA-FBEE-4BA3-BE0F-7B359A81793A}" srcOrd="1" destOrd="0" presId="urn:microsoft.com/office/officeart/2005/8/layout/orgChart1"/>
    <dgm:cxn modelId="{E1AC6241-42D7-4616-8373-EC55145B5A07}" type="presParOf" srcId="{33109E18-10ED-449E-8AF1-AFA7926EC76C}" destId="{8D3336D3-7688-4496-8AFD-C72CD7F35A37}"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BE8F98D-A2A8-4416-BC9E-E2D748740395}" type="doc">
      <dgm:prSet loTypeId="urn:microsoft.com/office/officeart/2005/8/layout/pyramid1" loCatId="pyramid" qsTypeId="urn:microsoft.com/office/officeart/2005/8/quickstyle/simple1" qsCatId="simple" csTypeId="urn:microsoft.com/office/officeart/2005/8/colors/colorful3" csCatId="colorful" phldr="1"/>
      <dgm:spPr/>
    </dgm:pt>
    <dgm:pt modelId="{1FAB695B-829B-4785-9CE0-31B8792DFEBC}">
      <dgm:prSet phldrT="[Tekst]" custT="1"/>
      <dgm:spPr>
        <a:xfrm>
          <a:off x="2244584" y="0"/>
          <a:ext cx="2244584" cy="1583402"/>
        </a:xfrm>
        <a:prstGeom prst="trapezoid">
          <a:avLst>
            <a:gd name="adj" fmla="val 70879"/>
          </a:avLst>
        </a:prstGeom>
        <a:solidFill>
          <a:srgbClr val="548235"/>
        </a:solidFill>
        <a:ln w="12700" cap="flat" cmpd="sng" algn="ctr">
          <a:solidFill>
            <a:sysClr val="window" lastClr="FFFFFF">
              <a:hueOff val="0"/>
              <a:satOff val="0"/>
              <a:lumOff val="0"/>
              <a:alphaOff val="0"/>
            </a:sysClr>
          </a:solidFill>
          <a:prstDash val="solid"/>
          <a:miter lim="800000"/>
        </a:ln>
        <a:effectLst/>
      </dgm:spPr>
      <dgm:t>
        <a:bodyPr/>
        <a:lstStyle/>
        <a:p>
          <a:endParaRPr lang="nb-NO" sz="2400" dirty="0">
            <a:solidFill>
              <a:sysClr val="window" lastClr="FFFFFF"/>
            </a:solidFill>
            <a:latin typeface="Calibri" panose="020F0502020204030204"/>
            <a:ea typeface="+mn-ea"/>
            <a:cs typeface="+mn-cs"/>
          </a:endParaRPr>
        </a:p>
      </dgm:t>
    </dgm:pt>
    <dgm:pt modelId="{CFB00288-BC59-456D-A51C-D7C2C1089635}" type="parTrans" cxnId="{AC95C50D-EF7A-4097-B548-CEE45CC60E2F}">
      <dgm:prSet/>
      <dgm:spPr/>
      <dgm:t>
        <a:bodyPr/>
        <a:lstStyle/>
        <a:p>
          <a:endParaRPr lang="nb-NO"/>
        </a:p>
      </dgm:t>
    </dgm:pt>
    <dgm:pt modelId="{732D55DA-B01C-46FD-95BC-D9CB71780393}" type="sibTrans" cxnId="{AC95C50D-EF7A-4097-B548-CEE45CC60E2F}">
      <dgm:prSet/>
      <dgm:spPr/>
      <dgm:t>
        <a:bodyPr/>
        <a:lstStyle/>
        <a:p>
          <a:endParaRPr lang="nb-NO"/>
        </a:p>
      </dgm:t>
    </dgm:pt>
    <dgm:pt modelId="{8065D09C-1DF7-4E7B-9D79-683EA9831C3C}">
      <dgm:prSet phldrT="[Tekst]" custT="1"/>
      <dgm:spPr>
        <a:xfrm>
          <a:off x="1122292" y="1583402"/>
          <a:ext cx="4489168" cy="1583402"/>
        </a:xfrm>
        <a:prstGeom prst="trapezoid">
          <a:avLst>
            <a:gd name="adj" fmla="val 70879"/>
          </a:avLst>
        </a:prstGeom>
        <a:solidFill>
          <a:srgbClr val="A5A5A5">
            <a:hueOff val="1355300"/>
            <a:satOff val="50000"/>
            <a:lumOff val="-7353"/>
            <a:alphaOff val="0"/>
          </a:srgbClr>
        </a:solidFill>
        <a:ln w="12700" cap="flat" cmpd="sng" algn="ctr">
          <a:solidFill>
            <a:sysClr val="window" lastClr="FFFFFF">
              <a:hueOff val="0"/>
              <a:satOff val="0"/>
              <a:lumOff val="0"/>
              <a:alphaOff val="0"/>
            </a:sysClr>
          </a:solidFill>
          <a:prstDash val="solid"/>
          <a:miter lim="800000"/>
        </a:ln>
        <a:effectLst/>
      </dgm:spPr>
      <dgm:t>
        <a:bodyPr/>
        <a:lstStyle/>
        <a:p>
          <a:endParaRPr lang="nb-NO" sz="2400" dirty="0">
            <a:solidFill>
              <a:sysClr val="window" lastClr="FFFFFF"/>
            </a:solidFill>
            <a:latin typeface="Calibri" panose="020F0502020204030204"/>
            <a:ea typeface="+mn-ea"/>
            <a:cs typeface="+mn-cs"/>
          </a:endParaRPr>
        </a:p>
      </dgm:t>
    </dgm:pt>
    <dgm:pt modelId="{A94B1472-19A2-408A-A74A-990AB2F54038}" type="parTrans" cxnId="{75B3B448-B0E5-481E-82CD-B923F824F693}">
      <dgm:prSet/>
      <dgm:spPr/>
      <dgm:t>
        <a:bodyPr/>
        <a:lstStyle/>
        <a:p>
          <a:endParaRPr lang="nb-NO"/>
        </a:p>
      </dgm:t>
    </dgm:pt>
    <dgm:pt modelId="{2FE4D54F-B8DB-4899-9C43-D284B144D6BE}" type="sibTrans" cxnId="{75B3B448-B0E5-481E-82CD-B923F824F693}">
      <dgm:prSet/>
      <dgm:spPr/>
      <dgm:t>
        <a:bodyPr/>
        <a:lstStyle/>
        <a:p>
          <a:endParaRPr lang="nb-NO"/>
        </a:p>
      </dgm:t>
    </dgm:pt>
    <dgm:pt modelId="{B034F36C-C077-44C6-A6CC-CBE8270E6832}">
      <dgm:prSet phldrT="[Tekst]" custT="1"/>
      <dgm:spPr>
        <a:xfrm>
          <a:off x="0" y="3166804"/>
          <a:ext cx="6733753" cy="1583402"/>
        </a:xfrm>
        <a:prstGeom prst="trapezoid">
          <a:avLst>
            <a:gd name="adj" fmla="val 70879"/>
          </a:avLst>
        </a:prstGeom>
        <a:solidFill>
          <a:srgbClr val="9A2500"/>
        </a:solidFill>
        <a:ln w="12700" cap="flat" cmpd="sng" algn="ctr">
          <a:solidFill>
            <a:sysClr val="window" lastClr="FFFFFF"/>
          </a:solidFill>
          <a:prstDash val="solid"/>
          <a:miter lim="800000"/>
        </a:ln>
        <a:effectLst/>
      </dgm:spPr>
      <dgm:t>
        <a:bodyPr/>
        <a:lstStyle/>
        <a:p>
          <a:endParaRPr lang="nb-NO" sz="2400" dirty="0">
            <a:solidFill>
              <a:sysClr val="window" lastClr="FFFFFF"/>
            </a:solidFill>
            <a:latin typeface="Calibri" panose="020F0502020204030204"/>
            <a:ea typeface="+mn-ea"/>
            <a:cs typeface="+mn-cs"/>
          </a:endParaRPr>
        </a:p>
      </dgm:t>
    </dgm:pt>
    <dgm:pt modelId="{A9C7B800-C33D-4526-8481-113C370FEC75}" type="sibTrans" cxnId="{82690C40-BDE0-4E38-B33F-C4BD7896061E}">
      <dgm:prSet/>
      <dgm:spPr/>
      <dgm:t>
        <a:bodyPr/>
        <a:lstStyle/>
        <a:p>
          <a:endParaRPr lang="nb-NO"/>
        </a:p>
      </dgm:t>
    </dgm:pt>
    <dgm:pt modelId="{EFB9456D-8F6F-4303-8F05-13B71CE6652E}" type="parTrans" cxnId="{82690C40-BDE0-4E38-B33F-C4BD7896061E}">
      <dgm:prSet/>
      <dgm:spPr/>
      <dgm:t>
        <a:bodyPr/>
        <a:lstStyle/>
        <a:p>
          <a:endParaRPr lang="nb-NO"/>
        </a:p>
      </dgm:t>
    </dgm:pt>
    <dgm:pt modelId="{AE2ADF8B-EB53-46F8-BAC8-46129DE6738B}" type="pres">
      <dgm:prSet presAssocID="{2BE8F98D-A2A8-4416-BC9E-E2D748740395}" presName="Name0" presStyleCnt="0">
        <dgm:presLayoutVars>
          <dgm:dir/>
          <dgm:animLvl val="lvl"/>
          <dgm:resizeHandles val="exact"/>
        </dgm:presLayoutVars>
      </dgm:prSet>
      <dgm:spPr/>
    </dgm:pt>
    <dgm:pt modelId="{3A99E2DF-4300-4827-8CD5-2E2BD5196576}" type="pres">
      <dgm:prSet presAssocID="{1FAB695B-829B-4785-9CE0-31B8792DFEBC}" presName="Name8" presStyleCnt="0"/>
      <dgm:spPr/>
    </dgm:pt>
    <dgm:pt modelId="{338A8C6D-F950-4D87-BBE0-D765E0A000A3}" type="pres">
      <dgm:prSet presAssocID="{1FAB695B-829B-4785-9CE0-31B8792DFEBC}" presName="level" presStyleLbl="node1" presStyleIdx="0" presStyleCnt="3">
        <dgm:presLayoutVars>
          <dgm:chMax val="1"/>
          <dgm:bulletEnabled val="1"/>
        </dgm:presLayoutVars>
      </dgm:prSet>
      <dgm:spPr/>
    </dgm:pt>
    <dgm:pt modelId="{7DB7AB99-0588-455C-96C7-3B02456989F2}" type="pres">
      <dgm:prSet presAssocID="{1FAB695B-829B-4785-9CE0-31B8792DFEBC}" presName="levelTx" presStyleLbl="revTx" presStyleIdx="0" presStyleCnt="0">
        <dgm:presLayoutVars>
          <dgm:chMax val="1"/>
          <dgm:bulletEnabled val="1"/>
        </dgm:presLayoutVars>
      </dgm:prSet>
      <dgm:spPr/>
    </dgm:pt>
    <dgm:pt modelId="{1C71C583-7F60-483A-82BA-895EBEB405CC}" type="pres">
      <dgm:prSet presAssocID="{8065D09C-1DF7-4E7B-9D79-683EA9831C3C}" presName="Name8" presStyleCnt="0"/>
      <dgm:spPr/>
    </dgm:pt>
    <dgm:pt modelId="{CCEDE219-B062-485B-BCDA-CF0CCC70C7E8}" type="pres">
      <dgm:prSet presAssocID="{8065D09C-1DF7-4E7B-9D79-683EA9831C3C}" presName="level" presStyleLbl="node1" presStyleIdx="1" presStyleCnt="3">
        <dgm:presLayoutVars>
          <dgm:chMax val="1"/>
          <dgm:bulletEnabled val="1"/>
        </dgm:presLayoutVars>
      </dgm:prSet>
      <dgm:spPr/>
    </dgm:pt>
    <dgm:pt modelId="{5E9B6960-0AE0-4358-B4A3-2500F371AE72}" type="pres">
      <dgm:prSet presAssocID="{8065D09C-1DF7-4E7B-9D79-683EA9831C3C}" presName="levelTx" presStyleLbl="revTx" presStyleIdx="0" presStyleCnt="0">
        <dgm:presLayoutVars>
          <dgm:chMax val="1"/>
          <dgm:bulletEnabled val="1"/>
        </dgm:presLayoutVars>
      </dgm:prSet>
      <dgm:spPr/>
    </dgm:pt>
    <dgm:pt modelId="{810D80B6-D636-457C-8D29-D71ABB4126DB}" type="pres">
      <dgm:prSet presAssocID="{B034F36C-C077-44C6-A6CC-CBE8270E6832}" presName="Name8" presStyleCnt="0"/>
      <dgm:spPr/>
    </dgm:pt>
    <dgm:pt modelId="{73DA41F2-6A1A-4730-93C4-7E915F7C126C}" type="pres">
      <dgm:prSet presAssocID="{B034F36C-C077-44C6-A6CC-CBE8270E6832}" presName="level" presStyleLbl="node1" presStyleIdx="2" presStyleCnt="3">
        <dgm:presLayoutVars>
          <dgm:chMax val="1"/>
          <dgm:bulletEnabled val="1"/>
        </dgm:presLayoutVars>
      </dgm:prSet>
      <dgm:spPr/>
    </dgm:pt>
    <dgm:pt modelId="{513F261F-65A9-486F-B6AB-54CDB7BDCFC4}" type="pres">
      <dgm:prSet presAssocID="{B034F36C-C077-44C6-A6CC-CBE8270E6832}" presName="levelTx" presStyleLbl="revTx" presStyleIdx="0" presStyleCnt="0">
        <dgm:presLayoutVars>
          <dgm:chMax val="1"/>
          <dgm:bulletEnabled val="1"/>
        </dgm:presLayoutVars>
      </dgm:prSet>
      <dgm:spPr/>
    </dgm:pt>
  </dgm:ptLst>
  <dgm:cxnLst>
    <dgm:cxn modelId="{AC95C50D-EF7A-4097-B548-CEE45CC60E2F}" srcId="{2BE8F98D-A2A8-4416-BC9E-E2D748740395}" destId="{1FAB695B-829B-4785-9CE0-31B8792DFEBC}" srcOrd="0" destOrd="0" parTransId="{CFB00288-BC59-456D-A51C-D7C2C1089635}" sibTransId="{732D55DA-B01C-46FD-95BC-D9CB71780393}"/>
    <dgm:cxn modelId="{EFA5DE28-783A-4FB6-990C-E20859CC4A2A}" type="presOf" srcId="{1FAB695B-829B-4785-9CE0-31B8792DFEBC}" destId="{338A8C6D-F950-4D87-BBE0-D765E0A000A3}" srcOrd="0" destOrd="0" presId="urn:microsoft.com/office/officeart/2005/8/layout/pyramid1"/>
    <dgm:cxn modelId="{82690C40-BDE0-4E38-B33F-C4BD7896061E}" srcId="{2BE8F98D-A2A8-4416-BC9E-E2D748740395}" destId="{B034F36C-C077-44C6-A6CC-CBE8270E6832}" srcOrd="2" destOrd="0" parTransId="{EFB9456D-8F6F-4303-8F05-13B71CE6652E}" sibTransId="{A9C7B800-C33D-4526-8481-113C370FEC75}"/>
    <dgm:cxn modelId="{7E249943-923C-4B8A-9494-EE5379DBE5AD}" type="presOf" srcId="{B034F36C-C077-44C6-A6CC-CBE8270E6832}" destId="{73DA41F2-6A1A-4730-93C4-7E915F7C126C}" srcOrd="0" destOrd="0" presId="urn:microsoft.com/office/officeart/2005/8/layout/pyramid1"/>
    <dgm:cxn modelId="{405D1948-9EE2-44E8-BCE4-B01D20B2356C}" type="presOf" srcId="{1FAB695B-829B-4785-9CE0-31B8792DFEBC}" destId="{7DB7AB99-0588-455C-96C7-3B02456989F2}" srcOrd="1" destOrd="0" presId="urn:microsoft.com/office/officeart/2005/8/layout/pyramid1"/>
    <dgm:cxn modelId="{75B3B448-B0E5-481E-82CD-B923F824F693}" srcId="{2BE8F98D-A2A8-4416-BC9E-E2D748740395}" destId="{8065D09C-1DF7-4E7B-9D79-683EA9831C3C}" srcOrd="1" destOrd="0" parTransId="{A94B1472-19A2-408A-A74A-990AB2F54038}" sibTransId="{2FE4D54F-B8DB-4899-9C43-D284B144D6BE}"/>
    <dgm:cxn modelId="{21006C4A-CA53-4F05-A3C2-49165405DA2F}" type="presOf" srcId="{8065D09C-1DF7-4E7B-9D79-683EA9831C3C}" destId="{5E9B6960-0AE0-4358-B4A3-2500F371AE72}" srcOrd="1" destOrd="0" presId="urn:microsoft.com/office/officeart/2005/8/layout/pyramid1"/>
    <dgm:cxn modelId="{8301F37F-79B1-46CF-8A44-E1C28A4F0F38}" type="presOf" srcId="{2BE8F98D-A2A8-4416-BC9E-E2D748740395}" destId="{AE2ADF8B-EB53-46F8-BAC8-46129DE6738B}" srcOrd="0" destOrd="0" presId="urn:microsoft.com/office/officeart/2005/8/layout/pyramid1"/>
    <dgm:cxn modelId="{30E2A290-5B2E-4FC8-9E45-5486B09A9DD9}" type="presOf" srcId="{8065D09C-1DF7-4E7B-9D79-683EA9831C3C}" destId="{CCEDE219-B062-485B-BCDA-CF0CCC70C7E8}" srcOrd="0" destOrd="0" presId="urn:microsoft.com/office/officeart/2005/8/layout/pyramid1"/>
    <dgm:cxn modelId="{625328E0-C3B4-43D0-B184-D21075445D32}" type="presOf" srcId="{B034F36C-C077-44C6-A6CC-CBE8270E6832}" destId="{513F261F-65A9-486F-B6AB-54CDB7BDCFC4}" srcOrd="1" destOrd="0" presId="urn:microsoft.com/office/officeart/2005/8/layout/pyramid1"/>
    <dgm:cxn modelId="{3B6420CB-1436-4B35-B6AE-09F34FE17679}" type="presParOf" srcId="{AE2ADF8B-EB53-46F8-BAC8-46129DE6738B}" destId="{3A99E2DF-4300-4827-8CD5-2E2BD5196576}" srcOrd="0" destOrd="0" presId="urn:microsoft.com/office/officeart/2005/8/layout/pyramid1"/>
    <dgm:cxn modelId="{7A936191-841D-43CE-85FF-145B33D7CC74}" type="presParOf" srcId="{3A99E2DF-4300-4827-8CD5-2E2BD5196576}" destId="{338A8C6D-F950-4D87-BBE0-D765E0A000A3}" srcOrd="0" destOrd="0" presId="urn:microsoft.com/office/officeart/2005/8/layout/pyramid1"/>
    <dgm:cxn modelId="{AAA09718-2971-4ED4-9ABA-E102C0016765}" type="presParOf" srcId="{3A99E2DF-4300-4827-8CD5-2E2BD5196576}" destId="{7DB7AB99-0588-455C-96C7-3B02456989F2}" srcOrd="1" destOrd="0" presId="urn:microsoft.com/office/officeart/2005/8/layout/pyramid1"/>
    <dgm:cxn modelId="{DA32424E-E44F-4EBD-8308-A509E9437D20}" type="presParOf" srcId="{AE2ADF8B-EB53-46F8-BAC8-46129DE6738B}" destId="{1C71C583-7F60-483A-82BA-895EBEB405CC}" srcOrd="1" destOrd="0" presId="urn:microsoft.com/office/officeart/2005/8/layout/pyramid1"/>
    <dgm:cxn modelId="{CC193143-4621-45B6-870A-C46378A30B31}" type="presParOf" srcId="{1C71C583-7F60-483A-82BA-895EBEB405CC}" destId="{CCEDE219-B062-485B-BCDA-CF0CCC70C7E8}" srcOrd="0" destOrd="0" presId="urn:microsoft.com/office/officeart/2005/8/layout/pyramid1"/>
    <dgm:cxn modelId="{6B6C6CA0-AB70-45C1-8C63-36D1C586EA62}" type="presParOf" srcId="{1C71C583-7F60-483A-82BA-895EBEB405CC}" destId="{5E9B6960-0AE0-4358-B4A3-2500F371AE72}" srcOrd="1" destOrd="0" presId="urn:microsoft.com/office/officeart/2005/8/layout/pyramid1"/>
    <dgm:cxn modelId="{0DB0D200-0A8F-4925-BE5A-6231D2E77415}" type="presParOf" srcId="{AE2ADF8B-EB53-46F8-BAC8-46129DE6738B}" destId="{810D80B6-D636-457C-8D29-D71ABB4126DB}" srcOrd="2" destOrd="0" presId="urn:microsoft.com/office/officeart/2005/8/layout/pyramid1"/>
    <dgm:cxn modelId="{75F92344-6041-41D6-BA12-A8E31F10BA01}" type="presParOf" srcId="{810D80B6-D636-457C-8D29-D71ABB4126DB}" destId="{73DA41F2-6A1A-4730-93C4-7E915F7C126C}" srcOrd="0" destOrd="0" presId="urn:microsoft.com/office/officeart/2005/8/layout/pyramid1"/>
    <dgm:cxn modelId="{CFDB872A-150E-44C3-AFEC-DCF19F99A18A}" type="presParOf" srcId="{810D80B6-D636-457C-8D29-D71ABB4126DB}" destId="{513F261F-65A9-486F-B6AB-54CDB7BDCFC4}"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8E357CF-6ACD-4E0A-ADFB-A6FB9367FF57}" type="doc">
      <dgm:prSet loTypeId="urn:microsoft.com/office/officeart/2005/8/layout/radial5" loCatId="cycle" qsTypeId="urn:microsoft.com/office/officeart/2005/8/quickstyle/simple1" qsCatId="simple" csTypeId="urn:microsoft.com/office/officeart/2005/8/colors/accent2_1" csCatId="accent2" phldr="1"/>
      <dgm:spPr/>
      <dgm:t>
        <a:bodyPr/>
        <a:lstStyle/>
        <a:p>
          <a:endParaRPr lang="nb-NO"/>
        </a:p>
      </dgm:t>
    </dgm:pt>
    <dgm:pt modelId="{8BDE3A9B-A834-4FA7-90F1-1C76AAD12B56}">
      <dgm:prSet phldrT="[Tekst]" custT="1">
        <dgm:style>
          <a:lnRef idx="2">
            <a:schemeClr val="accent2">
              <a:shade val="50000"/>
            </a:schemeClr>
          </a:lnRef>
          <a:fillRef idx="1">
            <a:schemeClr val="accent2"/>
          </a:fillRef>
          <a:effectRef idx="0">
            <a:schemeClr val="accent2"/>
          </a:effectRef>
          <a:fontRef idx="minor">
            <a:schemeClr val="lt1"/>
          </a:fontRef>
        </dgm:style>
      </dgm:prSet>
      <dgm:spPr/>
      <dgm:t>
        <a:bodyPr/>
        <a:lstStyle/>
        <a:p>
          <a:pPr algn="ctr"/>
          <a:r>
            <a:rPr lang="nb-NO" sz="1800" dirty="0">
              <a:solidFill>
                <a:schemeClr val="bg1"/>
              </a:solidFill>
            </a:rPr>
            <a:t>Nasjonalt senter for straffegjennomføring for kvinner(70)</a:t>
          </a:r>
        </a:p>
      </dgm:t>
    </dgm:pt>
    <dgm:pt modelId="{30522878-AC0B-4768-B18B-EF550278AFF4}" type="parTrans" cxnId="{9FC99072-8E84-42BF-BFD3-FF8AB284C958}">
      <dgm:prSet/>
      <dgm:spPr/>
      <dgm:t>
        <a:bodyPr/>
        <a:lstStyle/>
        <a:p>
          <a:pPr algn="ctr"/>
          <a:endParaRPr lang="nb-NO"/>
        </a:p>
      </dgm:t>
    </dgm:pt>
    <dgm:pt modelId="{2192F746-F5B3-4CC6-BB7F-EF60F789946B}" type="sibTrans" cxnId="{9FC99072-8E84-42BF-BFD3-FF8AB284C958}">
      <dgm:prSet/>
      <dgm:spPr/>
      <dgm:t>
        <a:bodyPr/>
        <a:lstStyle/>
        <a:p>
          <a:pPr algn="ctr"/>
          <a:endParaRPr lang="nb-NO"/>
        </a:p>
      </dgm:t>
    </dgm:pt>
    <dgm:pt modelId="{F5415B1B-84F3-475D-8BBB-A174774A6E42}">
      <dgm:prSet phldrT="[Tekst]"/>
      <dgm:spPr>
        <a:solidFill>
          <a:schemeClr val="tx2">
            <a:lumMod val="40000"/>
            <a:lumOff val="60000"/>
          </a:schemeClr>
        </a:solidFill>
      </dgm:spPr>
      <dgm:t>
        <a:bodyPr/>
        <a:lstStyle/>
        <a:p>
          <a:pPr algn="ctr"/>
          <a:r>
            <a:rPr lang="nb-NO" dirty="0">
              <a:solidFill>
                <a:schemeClr val="tx1"/>
              </a:solidFill>
            </a:rPr>
            <a:t>NFFA</a:t>
          </a:r>
        </a:p>
        <a:p>
          <a:pPr algn="ctr"/>
          <a:endParaRPr lang="nb-NO" dirty="0">
            <a:solidFill>
              <a:schemeClr val="tx1"/>
            </a:solidFill>
          </a:endParaRPr>
        </a:p>
      </dgm:t>
    </dgm:pt>
    <dgm:pt modelId="{E739FF0D-AE90-40FC-A86F-0BC64503CA19}" type="parTrans" cxnId="{487B2E71-3BE7-46DA-831C-231A24E014EC}">
      <dgm:prSet>
        <dgm:style>
          <a:lnRef idx="2">
            <a:schemeClr val="accent2">
              <a:shade val="50000"/>
            </a:schemeClr>
          </a:lnRef>
          <a:fillRef idx="1">
            <a:schemeClr val="accent2"/>
          </a:fillRef>
          <a:effectRef idx="0">
            <a:schemeClr val="accent2"/>
          </a:effectRef>
          <a:fontRef idx="minor">
            <a:schemeClr val="lt1"/>
          </a:fontRef>
        </dgm:style>
      </dgm:prSet>
      <dgm:spPr/>
      <dgm:t>
        <a:bodyPr/>
        <a:lstStyle/>
        <a:p>
          <a:pPr algn="ctr"/>
          <a:endParaRPr lang="nb-NO"/>
        </a:p>
      </dgm:t>
    </dgm:pt>
    <dgm:pt modelId="{BF7255C8-B0A5-4DB8-A379-18E6F3ABC5D5}" type="sibTrans" cxnId="{487B2E71-3BE7-46DA-831C-231A24E014EC}">
      <dgm:prSet/>
      <dgm:spPr/>
      <dgm:t>
        <a:bodyPr/>
        <a:lstStyle/>
        <a:p>
          <a:pPr algn="ctr"/>
          <a:endParaRPr lang="nb-NO"/>
        </a:p>
      </dgm:t>
    </dgm:pt>
    <dgm:pt modelId="{EF80E815-8902-4F3C-9BAB-2C3BE48A9FC8}">
      <dgm:prSet phldrT="[Tekst]" custT="1">
        <dgm:style>
          <a:lnRef idx="1">
            <a:schemeClr val="accent2"/>
          </a:lnRef>
          <a:fillRef idx="2">
            <a:schemeClr val="accent2"/>
          </a:fillRef>
          <a:effectRef idx="1">
            <a:schemeClr val="accent2"/>
          </a:effectRef>
          <a:fontRef idx="minor">
            <a:schemeClr val="dk1"/>
          </a:fontRef>
        </dgm:style>
      </dgm:prSet>
      <dgm:spPr/>
      <dgm:t>
        <a:bodyPr/>
        <a:lstStyle/>
        <a:p>
          <a:pPr algn="ctr"/>
          <a:br>
            <a:rPr lang="nb-NO" sz="1200" dirty="0">
              <a:solidFill>
                <a:schemeClr val="bg1"/>
              </a:solidFill>
            </a:rPr>
          </a:br>
          <a:r>
            <a:rPr lang="nb-NO" sz="1200" dirty="0">
              <a:solidFill>
                <a:schemeClr val="bg1"/>
              </a:solidFill>
            </a:rPr>
            <a:t>SENTRALEØSTLAND</a:t>
          </a:r>
        </a:p>
        <a:p>
          <a:pPr algn="ctr"/>
          <a:endParaRPr lang="nb-NO" sz="1200" dirty="0">
            <a:solidFill>
              <a:schemeClr val="bg1"/>
            </a:solidFill>
          </a:endParaRPr>
        </a:p>
      </dgm:t>
    </dgm:pt>
    <dgm:pt modelId="{713E2CF3-14B8-419E-87A3-9D711BF710D8}" type="parTrans" cxnId="{26057258-FEEA-46D7-93E4-FD633BE66872}">
      <dgm:prSet/>
      <dgm:spPr/>
      <dgm:t>
        <a:bodyPr/>
        <a:lstStyle/>
        <a:p>
          <a:pPr algn="ctr"/>
          <a:endParaRPr lang="nb-NO"/>
        </a:p>
      </dgm:t>
    </dgm:pt>
    <dgm:pt modelId="{87D016C7-7EEB-4C28-A597-1CEB92ADF6F8}" type="sibTrans" cxnId="{26057258-FEEA-46D7-93E4-FD633BE66872}">
      <dgm:prSet/>
      <dgm:spPr/>
      <dgm:t>
        <a:bodyPr/>
        <a:lstStyle/>
        <a:p>
          <a:pPr algn="ctr"/>
          <a:endParaRPr lang="nb-NO"/>
        </a:p>
      </dgm:t>
    </dgm:pt>
    <dgm:pt modelId="{BDCFCE80-5154-4794-B002-BEB7CBD91E96}">
      <dgm:prSet phldrT="[Tekst]" custT="1">
        <dgm:style>
          <a:lnRef idx="1">
            <a:schemeClr val="accent2"/>
          </a:lnRef>
          <a:fillRef idx="2">
            <a:schemeClr val="accent2"/>
          </a:fillRef>
          <a:effectRef idx="1">
            <a:schemeClr val="accent2"/>
          </a:effectRef>
          <a:fontRef idx="minor">
            <a:schemeClr val="dk1"/>
          </a:fontRef>
        </dgm:style>
      </dgm:prSet>
      <dgm:spPr/>
      <dgm:t>
        <a:bodyPr/>
        <a:lstStyle/>
        <a:p>
          <a:pPr algn="ctr"/>
          <a:endParaRPr lang="nb-NO" sz="1200" dirty="0">
            <a:solidFill>
              <a:schemeClr val="bg1"/>
            </a:solidFill>
          </a:endParaRPr>
        </a:p>
        <a:p>
          <a:pPr algn="ctr"/>
          <a:r>
            <a:rPr lang="nb-NO" sz="1100" dirty="0">
              <a:solidFill>
                <a:schemeClr val="bg1"/>
              </a:solidFill>
            </a:rPr>
            <a:t>TRONDHEIM</a:t>
          </a:r>
        </a:p>
        <a:p>
          <a:pPr algn="ctr"/>
          <a:endParaRPr lang="nb-NO" sz="1200" dirty="0">
            <a:solidFill>
              <a:schemeClr val="bg1"/>
            </a:solidFill>
          </a:endParaRPr>
        </a:p>
      </dgm:t>
    </dgm:pt>
    <dgm:pt modelId="{1C284807-8B4F-4A10-9D8D-629CB3539BE7}" type="parTrans" cxnId="{84AC7F64-67CD-4DA7-A201-7DD88AE94D17}">
      <dgm:prSet/>
      <dgm:spPr/>
      <dgm:t>
        <a:bodyPr/>
        <a:lstStyle/>
        <a:p>
          <a:pPr algn="ctr"/>
          <a:endParaRPr lang="nb-NO"/>
        </a:p>
      </dgm:t>
    </dgm:pt>
    <dgm:pt modelId="{C77474A5-58CB-4F93-BC1C-9CCE4CE0F297}" type="sibTrans" cxnId="{84AC7F64-67CD-4DA7-A201-7DD88AE94D17}">
      <dgm:prSet/>
      <dgm:spPr/>
      <dgm:t>
        <a:bodyPr/>
        <a:lstStyle/>
        <a:p>
          <a:pPr algn="ctr"/>
          <a:endParaRPr lang="nb-NO"/>
        </a:p>
      </dgm:t>
    </dgm:pt>
    <dgm:pt modelId="{EE430AFA-3B82-4A7A-A13A-7DF95CE99B89}">
      <dgm:prSet phldrT="[Tekst]" custT="1">
        <dgm:style>
          <a:lnRef idx="1">
            <a:schemeClr val="accent2"/>
          </a:lnRef>
          <a:fillRef idx="2">
            <a:schemeClr val="accent2"/>
          </a:fillRef>
          <a:effectRef idx="1">
            <a:schemeClr val="accent2"/>
          </a:effectRef>
          <a:fontRef idx="minor">
            <a:schemeClr val="dk1"/>
          </a:fontRef>
        </dgm:style>
      </dgm:prSet>
      <dgm:spPr/>
      <dgm:t>
        <a:bodyPr/>
        <a:lstStyle/>
        <a:p>
          <a:pPr algn="ctr"/>
          <a:r>
            <a:rPr lang="nb-NO" sz="1200" dirty="0">
              <a:solidFill>
                <a:schemeClr val="bg1"/>
              </a:solidFill>
            </a:rPr>
            <a:t>STAVANGER</a:t>
          </a:r>
        </a:p>
      </dgm:t>
    </dgm:pt>
    <dgm:pt modelId="{A5462998-1070-487F-8B78-AF35FF4522A5}" type="parTrans" cxnId="{1E6A0BD8-0A33-4F89-B4C8-A6270DFAFABC}">
      <dgm:prSet/>
      <dgm:spPr/>
      <dgm:t>
        <a:bodyPr/>
        <a:lstStyle/>
        <a:p>
          <a:pPr algn="ctr"/>
          <a:endParaRPr lang="nb-NO"/>
        </a:p>
      </dgm:t>
    </dgm:pt>
    <dgm:pt modelId="{E1DABC9A-E7A3-42CE-A449-657AAF152529}" type="sibTrans" cxnId="{1E6A0BD8-0A33-4F89-B4C8-A6270DFAFABC}">
      <dgm:prSet/>
      <dgm:spPr/>
      <dgm:t>
        <a:bodyPr/>
        <a:lstStyle/>
        <a:p>
          <a:pPr algn="ctr"/>
          <a:endParaRPr lang="nb-NO"/>
        </a:p>
      </dgm:t>
    </dgm:pt>
    <dgm:pt modelId="{63FEEBEB-48A7-455F-8B6F-D5E22763A944}">
      <dgm:prSet phldrT="[Tekst]" custT="1">
        <dgm:style>
          <a:lnRef idx="1">
            <a:schemeClr val="accent2"/>
          </a:lnRef>
          <a:fillRef idx="2">
            <a:schemeClr val="accent2"/>
          </a:fillRef>
          <a:effectRef idx="1">
            <a:schemeClr val="accent2"/>
          </a:effectRef>
          <a:fontRef idx="minor">
            <a:schemeClr val="dk1"/>
          </a:fontRef>
        </dgm:style>
      </dgm:prSet>
      <dgm:spPr/>
      <dgm:t>
        <a:bodyPr/>
        <a:lstStyle/>
        <a:p>
          <a:pPr algn="ctr"/>
          <a:r>
            <a:rPr lang="nb-NO" sz="1200" dirty="0">
              <a:solidFill>
                <a:schemeClr val="bg1"/>
              </a:solidFill>
            </a:rPr>
            <a:t>BERGEN  </a:t>
          </a:r>
        </a:p>
      </dgm:t>
    </dgm:pt>
    <dgm:pt modelId="{91FFD6E9-CF0D-4834-B9F1-79642A776FC3}" type="parTrans" cxnId="{8711BC18-16DD-4691-841D-DEAED649A580}">
      <dgm:prSet/>
      <dgm:spPr/>
      <dgm:t>
        <a:bodyPr/>
        <a:lstStyle/>
        <a:p>
          <a:pPr algn="ctr"/>
          <a:endParaRPr lang="nb-NO"/>
        </a:p>
      </dgm:t>
    </dgm:pt>
    <dgm:pt modelId="{50CA39E3-5120-4967-9FC4-952C9530197A}" type="sibTrans" cxnId="{8711BC18-16DD-4691-841D-DEAED649A580}">
      <dgm:prSet/>
      <dgm:spPr/>
      <dgm:t>
        <a:bodyPr/>
        <a:lstStyle/>
        <a:p>
          <a:pPr algn="ctr"/>
          <a:endParaRPr lang="nb-NO"/>
        </a:p>
      </dgm:t>
    </dgm:pt>
    <dgm:pt modelId="{C3F9BC6C-EB07-4D2B-9B7F-232926D6DE79}" type="pres">
      <dgm:prSet presAssocID="{C8E357CF-6ACD-4E0A-ADFB-A6FB9367FF57}" presName="Name0" presStyleCnt="0">
        <dgm:presLayoutVars>
          <dgm:chMax val="1"/>
          <dgm:dir/>
          <dgm:animLvl val="ctr"/>
          <dgm:resizeHandles val="exact"/>
        </dgm:presLayoutVars>
      </dgm:prSet>
      <dgm:spPr/>
    </dgm:pt>
    <dgm:pt modelId="{FFFDD323-1EAA-4C4A-9C29-C56909A13ED9}" type="pres">
      <dgm:prSet presAssocID="{8BDE3A9B-A834-4FA7-90F1-1C76AAD12B56}" presName="centerShape" presStyleLbl="node0" presStyleIdx="0" presStyleCnt="1" custScaleX="271963" custScaleY="164079"/>
      <dgm:spPr/>
    </dgm:pt>
    <dgm:pt modelId="{F3D33024-1587-4119-B617-DA15DFB4D3CD}" type="pres">
      <dgm:prSet presAssocID="{E739FF0D-AE90-40FC-A86F-0BC64503CA19}" presName="parTrans" presStyleLbl="sibTrans2D1" presStyleIdx="0" presStyleCnt="5" custAng="5400000" custScaleY="131494"/>
      <dgm:spPr>
        <a:prstGeom prst="upDownArrow">
          <a:avLst/>
        </a:prstGeom>
      </dgm:spPr>
    </dgm:pt>
    <dgm:pt modelId="{47105A42-4966-4C3F-8964-B3251183C531}" type="pres">
      <dgm:prSet presAssocID="{E739FF0D-AE90-40FC-A86F-0BC64503CA19}" presName="connectorText" presStyleLbl="sibTrans2D1" presStyleIdx="0" presStyleCnt="5"/>
      <dgm:spPr/>
    </dgm:pt>
    <dgm:pt modelId="{C10B51DC-65A1-4EAE-81F5-0640451BEAA9}" type="pres">
      <dgm:prSet presAssocID="{F5415B1B-84F3-475D-8BBB-A174774A6E42}" presName="node" presStyleLbl="node1" presStyleIdx="0" presStyleCnt="5" custScaleX="55287" custScaleY="38795" custRadScaleRad="38095" custRadScaleInc="-3649">
        <dgm:presLayoutVars>
          <dgm:bulletEnabled val="1"/>
        </dgm:presLayoutVars>
      </dgm:prSet>
      <dgm:spPr/>
    </dgm:pt>
    <dgm:pt modelId="{2A5D1D72-C61D-41F8-8596-D4A021C08B9F}" type="pres">
      <dgm:prSet presAssocID="{713E2CF3-14B8-419E-87A3-9D711BF710D8}" presName="parTrans" presStyleLbl="sibTrans2D1" presStyleIdx="1" presStyleCnt="5"/>
      <dgm:spPr/>
    </dgm:pt>
    <dgm:pt modelId="{03A37677-9968-4266-8D21-70CA2A737C99}" type="pres">
      <dgm:prSet presAssocID="{713E2CF3-14B8-419E-87A3-9D711BF710D8}" presName="connectorText" presStyleLbl="sibTrans2D1" presStyleIdx="1" presStyleCnt="5"/>
      <dgm:spPr/>
    </dgm:pt>
    <dgm:pt modelId="{C677E45E-95DB-4285-BC0C-1DDD1246149E}" type="pres">
      <dgm:prSet presAssocID="{EF80E815-8902-4F3C-9BAB-2C3BE48A9FC8}" presName="node" presStyleLbl="node1" presStyleIdx="1" presStyleCnt="5" custScaleX="86695" custScaleY="82740" custRadScaleRad="133297" custRadScaleInc="-46576">
        <dgm:presLayoutVars>
          <dgm:bulletEnabled val="1"/>
        </dgm:presLayoutVars>
      </dgm:prSet>
      <dgm:spPr/>
    </dgm:pt>
    <dgm:pt modelId="{3970BB97-3445-4888-B937-87C837C9296D}" type="pres">
      <dgm:prSet presAssocID="{1C284807-8B4F-4A10-9D8D-629CB3539BE7}" presName="parTrans" presStyleLbl="sibTrans2D1" presStyleIdx="2" presStyleCnt="5"/>
      <dgm:spPr/>
    </dgm:pt>
    <dgm:pt modelId="{C4FA9966-4A7A-4D75-A9DB-E82F6A943F1D}" type="pres">
      <dgm:prSet presAssocID="{1C284807-8B4F-4A10-9D8D-629CB3539BE7}" presName="connectorText" presStyleLbl="sibTrans2D1" presStyleIdx="2" presStyleCnt="5"/>
      <dgm:spPr/>
    </dgm:pt>
    <dgm:pt modelId="{32EB9137-A2BF-49A4-98C3-1849EED1A70E}" type="pres">
      <dgm:prSet presAssocID="{BDCFCE80-5154-4794-B002-BEB7CBD91E96}" presName="node" presStyleLbl="node1" presStyleIdx="2" presStyleCnt="5" custScaleX="86695" custScaleY="83035" custRadScaleRad="138810" custRadScaleInc="-40300">
        <dgm:presLayoutVars>
          <dgm:bulletEnabled val="1"/>
        </dgm:presLayoutVars>
      </dgm:prSet>
      <dgm:spPr/>
    </dgm:pt>
    <dgm:pt modelId="{162FE0F5-2A08-4BE5-B19C-1B0BEEE9F5AB}" type="pres">
      <dgm:prSet presAssocID="{A5462998-1070-487F-8B78-AF35FF4522A5}" presName="parTrans" presStyleLbl="sibTrans2D1" presStyleIdx="3" presStyleCnt="5"/>
      <dgm:spPr/>
    </dgm:pt>
    <dgm:pt modelId="{D97E6A44-81A1-496B-BA26-DF62F0BBD18D}" type="pres">
      <dgm:prSet presAssocID="{A5462998-1070-487F-8B78-AF35FF4522A5}" presName="connectorText" presStyleLbl="sibTrans2D1" presStyleIdx="3" presStyleCnt="5"/>
      <dgm:spPr/>
    </dgm:pt>
    <dgm:pt modelId="{483651F3-CF86-4EE3-9D6A-53579E996511}" type="pres">
      <dgm:prSet presAssocID="{EE430AFA-3B82-4A7A-A13A-7DF95CE99B89}" presName="node" presStyleLbl="node1" presStyleIdx="3" presStyleCnt="5" custScaleX="91088" custScaleY="80229" custRadScaleRad="130898" custRadScaleInc="33969">
        <dgm:presLayoutVars>
          <dgm:bulletEnabled val="1"/>
        </dgm:presLayoutVars>
      </dgm:prSet>
      <dgm:spPr/>
    </dgm:pt>
    <dgm:pt modelId="{352758D8-4B6B-4FD1-BDD4-5CB2ED429314}" type="pres">
      <dgm:prSet presAssocID="{91FFD6E9-CF0D-4834-B9F1-79642A776FC3}" presName="parTrans" presStyleLbl="sibTrans2D1" presStyleIdx="4" presStyleCnt="5"/>
      <dgm:spPr/>
    </dgm:pt>
    <dgm:pt modelId="{A310AC2C-C4F4-4817-8698-8AACDD13BB1E}" type="pres">
      <dgm:prSet presAssocID="{91FFD6E9-CF0D-4834-B9F1-79642A776FC3}" presName="connectorText" presStyleLbl="sibTrans2D1" presStyleIdx="4" presStyleCnt="5"/>
      <dgm:spPr/>
    </dgm:pt>
    <dgm:pt modelId="{2B5F27FD-7A41-4A5C-B366-B749C102C053}" type="pres">
      <dgm:prSet presAssocID="{63FEEBEB-48A7-455F-8B6F-D5E22763A944}" presName="node" presStyleLbl="node1" presStyleIdx="4" presStyleCnt="5" custScaleX="90961" custScaleY="86438" custRadScaleRad="134191" custRadScaleInc="52118">
        <dgm:presLayoutVars>
          <dgm:bulletEnabled val="1"/>
        </dgm:presLayoutVars>
      </dgm:prSet>
      <dgm:spPr/>
    </dgm:pt>
  </dgm:ptLst>
  <dgm:cxnLst>
    <dgm:cxn modelId="{1A013705-64A4-4C65-8DFF-F19B5FE249FF}" type="presOf" srcId="{C8E357CF-6ACD-4E0A-ADFB-A6FB9367FF57}" destId="{C3F9BC6C-EB07-4D2B-9B7F-232926D6DE79}" srcOrd="0" destOrd="0" presId="urn:microsoft.com/office/officeart/2005/8/layout/radial5"/>
    <dgm:cxn modelId="{8711BC18-16DD-4691-841D-DEAED649A580}" srcId="{8BDE3A9B-A834-4FA7-90F1-1C76AAD12B56}" destId="{63FEEBEB-48A7-455F-8B6F-D5E22763A944}" srcOrd="4" destOrd="0" parTransId="{91FFD6E9-CF0D-4834-B9F1-79642A776FC3}" sibTransId="{50CA39E3-5120-4967-9FC4-952C9530197A}"/>
    <dgm:cxn modelId="{7A67A31A-A6D1-4B38-B9E1-C910124883D8}" type="presOf" srcId="{A5462998-1070-487F-8B78-AF35FF4522A5}" destId="{162FE0F5-2A08-4BE5-B19C-1B0BEEE9F5AB}" srcOrd="0" destOrd="0" presId="urn:microsoft.com/office/officeart/2005/8/layout/radial5"/>
    <dgm:cxn modelId="{6126781B-AF02-4D98-89F3-C25D92BBFA90}" type="presOf" srcId="{63FEEBEB-48A7-455F-8B6F-D5E22763A944}" destId="{2B5F27FD-7A41-4A5C-B366-B749C102C053}" srcOrd="0" destOrd="0" presId="urn:microsoft.com/office/officeart/2005/8/layout/radial5"/>
    <dgm:cxn modelId="{5A55CD31-CEA8-4994-BE6F-9DFE7E7633FB}" type="presOf" srcId="{713E2CF3-14B8-419E-87A3-9D711BF710D8}" destId="{03A37677-9968-4266-8D21-70CA2A737C99}" srcOrd="1" destOrd="0" presId="urn:microsoft.com/office/officeart/2005/8/layout/radial5"/>
    <dgm:cxn modelId="{B3AD0632-27BC-442E-B0B5-4C5D4C1D2665}" type="presOf" srcId="{EE430AFA-3B82-4A7A-A13A-7DF95CE99B89}" destId="{483651F3-CF86-4EE3-9D6A-53579E996511}" srcOrd="0" destOrd="0" presId="urn:microsoft.com/office/officeart/2005/8/layout/radial5"/>
    <dgm:cxn modelId="{5A5E4B3C-8015-4C89-AA12-DE5AE667F616}" type="presOf" srcId="{713E2CF3-14B8-419E-87A3-9D711BF710D8}" destId="{2A5D1D72-C61D-41F8-8596-D4A021C08B9F}" srcOrd="0" destOrd="0" presId="urn:microsoft.com/office/officeart/2005/8/layout/radial5"/>
    <dgm:cxn modelId="{D9BDF45D-329B-4BB7-ACA1-DC028E585043}" type="presOf" srcId="{A5462998-1070-487F-8B78-AF35FF4522A5}" destId="{D97E6A44-81A1-496B-BA26-DF62F0BBD18D}" srcOrd="1" destOrd="0" presId="urn:microsoft.com/office/officeart/2005/8/layout/radial5"/>
    <dgm:cxn modelId="{84AC7F64-67CD-4DA7-A201-7DD88AE94D17}" srcId="{8BDE3A9B-A834-4FA7-90F1-1C76AAD12B56}" destId="{BDCFCE80-5154-4794-B002-BEB7CBD91E96}" srcOrd="2" destOrd="0" parTransId="{1C284807-8B4F-4A10-9D8D-629CB3539BE7}" sibTransId="{C77474A5-58CB-4F93-BC1C-9CCE4CE0F297}"/>
    <dgm:cxn modelId="{3481A06C-7751-4809-BCFF-497ADE040CA5}" type="presOf" srcId="{EF80E815-8902-4F3C-9BAB-2C3BE48A9FC8}" destId="{C677E45E-95DB-4285-BC0C-1DDD1246149E}" srcOrd="0" destOrd="0" presId="urn:microsoft.com/office/officeart/2005/8/layout/radial5"/>
    <dgm:cxn modelId="{487B2E71-3BE7-46DA-831C-231A24E014EC}" srcId="{8BDE3A9B-A834-4FA7-90F1-1C76AAD12B56}" destId="{F5415B1B-84F3-475D-8BBB-A174774A6E42}" srcOrd="0" destOrd="0" parTransId="{E739FF0D-AE90-40FC-A86F-0BC64503CA19}" sibTransId="{BF7255C8-B0A5-4DB8-A379-18E6F3ABC5D5}"/>
    <dgm:cxn modelId="{9FC99072-8E84-42BF-BFD3-FF8AB284C958}" srcId="{C8E357CF-6ACD-4E0A-ADFB-A6FB9367FF57}" destId="{8BDE3A9B-A834-4FA7-90F1-1C76AAD12B56}" srcOrd="0" destOrd="0" parTransId="{30522878-AC0B-4768-B18B-EF550278AFF4}" sibTransId="{2192F746-F5B3-4CC6-BB7F-EF60F789946B}"/>
    <dgm:cxn modelId="{D535E452-4904-4055-A50A-3F63F827213B}" type="presOf" srcId="{F5415B1B-84F3-475D-8BBB-A174774A6E42}" destId="{C10B51DC-65A1-4EAE-81F5-0640451BEAA9}" srcOrd="0" destOrd="0" presId="urn:microsoft.com/office/officeart/2005/8/layout/radial5"/>
    <dgm:cxn modelId="{26057258-FEEA-46D7-93E4-FD633BE66872}" srcId="{8BDE3A9B-A834-4FA7-90F1-1C76AAD12B56}" destId="{EF80E815-8902-4F3C-9BAB-2C3BE48A9FC8}" srcOrd="1" destOrd="0" parTransId="{713E2CF3-14B8-419E-87A3-9D711BF710D8}" sibTransId="{87D016C7-7EEB-4C28-A597-1CEB92ADF6F8}"/>
    <dgm:cxn modelId="{AD4A617B-6B35-4E19-A1B7-70B72E18F0FB}" type="presOf" srcId="{91FFD6E9-CF0D-4834-B9F1-79642A776FC3}" destId="{A310AC2C-C4F4-4817-8698-8AACDD13BB1E}" srcOrd="1" destOrd="0" presId="urn:microsoft.com/office/officeart/2005/8/layout/radial5"/>
    <dgm:cxn modelId="{F4F3587C-CF9E-4AF7-9F58-573760A7686F}" type="presOf" srcId="{BDCFCE80-5154-4794-B002-BEB7CBD91E96}" destId="{32EB9137-A2BF-49A4-98C3-1849EED1A70E}" srcOrd="0" destOrd="0" presId="urn:microsoft.com/office/officeart/2005/8/layout/radial5"/>
    <dgm:cxn modelId="{47AE1E9E-FF50-4E40-8F04-9E0997E72ED8}" type="presOf" srcId="{1C284807-8B4F-4A10-9D8D-629CB3539BE7}" destId="{C4FA9966-4A7A-4D75-A9DB-E82F6A943F1D}" srcOrd="1" destOrd="0" presId="urn:microsoft.com/office/officeart/2005/8/layout/radial5"/>
    <dgm:cxn modelId="{45A19BAC-0BC3-4E87-9CDE-A1E06E2E1D99}" type="presOf" srcId="{E739FF0D-AE90-40FC-A86F-0BC64503CA19}" destId="{47105A42-4966-4C3F-8964-B3251183C531}" srcOrd="1" destOrd="0" presId="urn:microsoft.com/office/officeart/2005/8/layout/radial5"/>
    <dgm:cxn modelId="{D04491B6-9EE4-4ADA-8340-1429AEF4D107}" type="presOf" srcId="{8BDE3A9B-A834-4FA7-90F1-1C76AAD12B56}" destId="{FFFDD323-1EAA-4C4A-9C29-C56909A13ED9}" srcOrd="0" destOrd="0" presId="urn:microsoft.com/office/officeart/2005/8/layout/radial5"/>
    <dgm:cxn modelId="{1E6A0BD8-0A33-4F89-B4C8-A6270DFAFABC}" srcId="{8BDE3A9B-A834-4FA7-90F1-1C76AAD12B56}" destId="{EE430AFA-3B82-4A7A-A13A-7DF95CE99B89}" srcOrd="3" destOrd="0" parTransId="{A5462998-1070-487F-8B78-AF35FF4522A5}" sibTransId="{E1DABC9A-E7A3-42CE-A449-657AAF152529}"/>
    <dgm:cxn modelId="{34A467DD-FD26-4E36-8A6F-F42182834070}" type="presOf" srcId="{1C284807-8B4F-4A10-9D8D-629CB3539BE7}" destId="{3970BB97-3445-4888-B937-87C837C9296D}" srcOrd="0" destOrd="0" presId="urn:microsoft.com/office/officeart/2005/8/layout/radial5"/>
    <dgm:cxn modelId="{7CCD38E5-4B5A-4BC1-A62E-B44F776DEC49}" type="presOf" srcId="{E739FF0D-AE90-40FC-A86F-0BC64503CA19}" destId="{F3D33024-1587-4119-B617-DA15DFB4D3CD}" srcOrd="0" destOrd="0" presId="urn:microsoft.com/office/officeart/2005/8/layout/radial5"/>
    <dgm:cxn modelId="{5A9FA6EF-2907-4B1D-862D-F90FE89C858F}" type="presOf" srcId="{91FFD6E9-CF0D-4834-B9F1-79642A776FC3}" destId="{352758D8-4B6B-4FD1-BDD4-5CB2ED429314}" srcOrd="0" destOrd="0" presId="urn:microsoft.com/office/officeart/2005/8/layout/radial5"/>
    <dgm:cxn modelId="{880F7F45-35C1-48C0-BE7D-A0D967635858}" type="presParOf" srcId="{C3F9BC6C-EB07-4D2B-9B7F-232926D6DE79}" destId="{FFFDD323-1EAA-4C4A-9C29-C56909A13ED9}" srcOrd="0" destOrd="0" presId="urn:microsoft.com/office/officeart/2005/8/layout/radial5"/>
    <dgm:cxn modelId="{3A545891-FC55-42E1-948C-BE758F290345}" type="presParOf" srcId="{C3F9BC6C-EB07-4D2B-9B7F-232926D6DE79}" destId="{F3D33024-1587-4119-B617-DA15DFB4D3CD}" srcOrd="1" destOrd="0" presId="urn:microsoft.com/office/officeart/2005/8/layout/radial5"/>
    <dgm:cxn modelId="{5DBB9B21-A88B-4C45-B61C-B37844E3DADD}" type="presParOf" srcId="{F3D33024-1587-4119-B617-DA15DFB4D3CD}" destId="{47105A42-4966-4C3F-8964-B3251183C531}" srcOrd="0" destOrd="0" presId="urn:microsoft.com/office/officeart/2005/8/layout/radial5"/>
    <dgm:cxn modelId="{90FF680A-AB75-496C-9530-F2E8DF661767}" type="presParOf" srcId="{C3F9BC6C-EB07-4D2B-9B7F-232926D6DE79}" destId="{C10B51DC-65A1-4EAE-81F5-0640451BEAA9}" srcOrd="2" destOrd="0" presId="urn:microsoft.com/office/officeart/2005/8/layout/radial5"/>
    <dgm:cxn modelId="{1B803F5A-6A67-4AB7-AB1D-AC1EB932247E}" type="presParOf" srcId="{C3F9BC6C-EB07-4D2B-9B7F-232926D6DE79}" destId="{2A5D1D72-C61D-41F8-8596-D4A021C08B9F}" srcOrd="3" destOrd="0" presId="urn:microsoft.com/office/officeart/2005/8/layout/radial5"/>
    <dgm:cxn modelId="{CB3B76C2-DE27-45AC-951D-1DE471E251A6}" type="presParOf" srcId="{2A5D1D72-C61D-41F8-8596-D4A021C08B9F}" destId="{03A37677-9968-4266-8D21-70CA2A737C99}" srcOrd="0" destOrd="0" presId="urn:microsoft.com/office/officeart/2005/8/layout/radial5"/>
    <dgm:cxn modelId="{82A08096-88AA-4A71-A0FD-F0708254802F}" type="presParOf" srcId="{C3F9BC6C-EB07-4D2B-9B7F-232926D6DE79}" destId="{C677E45E-95DB-4285-BC0C-1DDD1246149E}" srcOrd="4" destOrd="0" presId="urn:microsoft.com/office/officeart/2005/8/layout/radial5"/>
    <dgm:cxn modelId="{35AC52F5-453D-4667-BB28-50AC12CFC1B0}" type="presParOf" srcId="{C3F9BC6C-EB07-4D2B-9B7F-232926D6DE79}" destId="{3970BB97-3445-4888-B937-87C837C9296D}" srcOrd="5" destOrd="0" presId="urn:microsoft.com/office/officeart/2005/8/layout/radial5"/>
    <dgm:cxn modelId="{442FDBCD-280A-42AE-959C-24DB833B53C9}" type="presParOf" srcId="{3970BB97-3445-4888-B937-87C837C9296D}" destId="{C4FA9966-4A7A-4D75-A9DB-E82F6A943F1D}" srcOrd="0" destOrd="0" presId="urn:microsoft.com/office/officeart/2005/8/layout/radial5"/>
    <dgm:cxn modelId="{590FF68E-9E92-4A86-A0B1-DD6BE0F36228}" type="presParOf" srcId="{C3F9BC6C-EB07-4D2B-9B7F-232926D6DE79}" destId="{32EB9137-A2BF-49A4-98C3-1849EED1A70E}" srcOrd="6" destOrd="0" presId="urn:microsoft.com/office/officeart/2005/8/layout/radial5"/>
    <dgm:cxn modelId="{5CFA5633-9A75-459D-ACF5-337031C0DD49}" type="presParOf" srcId="{C3F9BC6C-EB07-4D2B-9B7F-232926D6DE79}" destId="{162FE0F5-2A08-4BE5-B19C-1B0BEEE9F5AB}" srcOrd="7" destOrd="0" presId="urn:microsoft.com/office/officeart/2005/8/layout/radial5"/>
    <dgm:cxn modelId="{1E75CC1F-C2EF-4619-8582-AE76AC7E9A23}" type="presParOf" srcId="{162FE0F5-2A08-4BE5-B19C-1B0BEEE9F5AB}" destId="{D97E6A44-81A1-496B-BA26-DF62F0BBD18D}" srcOrd="0" destOrd="0" presId="urn:microsoft.com/office/officeart/2005/8/layout/radial5"/>
    <dgm:cxn modelId="{93E6888D-771C-44EB-8067-E93F4FD3FF3D}" type="presParOf" srcId="{C3F9BC6C-EB07-4D2B-9B7F-232926D6DE79}" destId="{483651F3-CF86-4EE3-9D6A-53579E996511}" srcOrd="8" destOrd="0" presId="urn:microsoft.com/office/officeart/2005/8/layout/radial5"/>
    <dgm:cxn modelId="{C1D0E830-C257-4A0B-AE2D-3574ECD24F7D}" type="presParOf" srcId="{C3F9BC6C-EB07-4D2B-9B7F-232926D6DE79}" destId="{352758D8-4B6B-4FD1-BDD4-5CB2ED429314}" srcOrd="9" destOrd="0" presId="urn:microsoft.com/office/officeart/2005/8/layout/radial5"/>
    <dgm:cxn modelId="{80FC08D8-FCF6-426A-8EFA-D7C960D9ED30}" type="presParOf" srcId="{352758D8-4B6B-4FD1-BDD4-5CB2ED429314}" destId="{A310AC2C-C4F4-4817-8698-8AACDD13BB1E}" srcOrd="0" destOrd="0" presId="urn:microsoft.com/office/officeart/2005/8/layout/radial5"/>
    <dgm:cxn modelId="{004A08A3-BE2F-46DC-8A5C-58BF049CDB4C}" type="presParOf" srcId="{C3F9BC6C-EB07-4D2B-9B7F-232926D6DE79}" destId="{2B5F27FD-7A41-4A5C-B366-B749C102C053}" srcOrd="10" destOrd="0" presId="urn:microsoft.com/office/officeart/2005/8/layout/radial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40459F-5C50-401D-84C7-174C86CC711B}">
      <dsp:nvSpPr>
        <dsp:cNvPr id="0" name=""/>
        <dsp:cNvSpPr/>
      </dsp:nvSpPr>
      <dsp:spPr>
        <a:xfrm>
          <a:off x="5628949" y="2203319"/>
          <a:ext cx="165425" cy="734474"/>
        </a:xfrm>
        <a:custGeom>
          <a:avLst/>
          <a:gdLst/>
          <a:ahLst/>
          <a:cxnLst/>
          <a:rect l="0" t="0" r="0" b="0"/>
          <a:pathLst>
            <a:path>
              <a:moveTo>
                <a:pt x="165425" y="0"/>
              </a:moveTo>
              <a:lnTo>
                <a:pt x="165425" y="734474"/>
              </a:lnTo>
              <a:lnTo>
                <a:pt x="0" y="734474"/>
              </a:lnTo>
            </a:path>
          </a:pathLst>
        </a:custGeom>
        <a:noFill/>
        <a:ln w="1079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15DAFD9-2F03-4F3B-81CB-80275CCB718E}">
      <dsp:nvSpPr>
        <dsp:cNvPr id="0" name=""/>
        <dsp:cNvSpPr/>
      </dsp:nvSpPr>
      <dsp:spPr>
        <a:xfrm>
          <a:off x="5794374" y="2203319"/>
          <a:ext cx="4969328" cy="1511333"/>
        </a:xfrm>
        <a:custGeom>
          <a:avLst/>
          <a:gdLst/>
          <a:ahLst/>
          <a:cxnLst/>
          <a:rect l="0" t="0" r="0" b="0"/>
          <a:pathLst>
            <a:path>
              <a:moveTo>
                <a:pt x="0" y="0"/>
              </a:moveTo>
              <a:lnTo>
                <a:pt x="0" y="1338843"/>
              </a:lnTo>
              <a:lnTo>
                <a:pt x="4969328" y="1338843"/>
              </a:lnTo>
              <a:lnTo>
                <a:pt x="4969328" y="1511333"/>
              </a:lnTo>
            </a:path>
          </a:pathLst>
        </a:custGeom>
        <a:noFill/>
        <a:ln w="1079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543AC1-CDEB-4FB0-958B-F8BD89E27C2C}">
      <dsp:nvSpPr>
        <dsp:cNvPr id="0" name=""/>
        <dsp:cNvSpPr/>
      </dsp:nvSpPr>
      <dsp:spPr>
        <a:xfrm>
          <a:off x="5794374" y="2203319"/>
          <a:ext cx="2981597" cy="1511333"/>
        </a:xfrm>
        <a:custGeom>
          <a:avLst/>
          <a:gdLst/>
          <a:ahLst/>
          <a:cxnLst/>
          <a:rect l="0" t="0" r="0" b="0"/>
          <a:pathLst>
            <a:path>
              <a:moveTo>
                <a:pt x="0" y="0"/>
              </a:moveTo>
              <a:lnTo>
                <a:pt x="0" y="1338843"/>
              </a:lnTo>
              <a:lnTo>
                <a:pt x="2981597" y="1338843"/>
              </a:lnTo>
              <a:lnTo>
                <a:pt x="2981597" y="1511333"/>
              </a:lnTo>
            </a:path>
          </a:pathLst>
        </a:custGeom>
        <a:noFill/>
        <a:ln w="1079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2FB4873-6B2B-45AF-BF6F-B9971B632CF3}">
      <dsp:nvSpPr>
        <dsp:cNvPr id="0" name=""/>
        <dsp:cNvSpPr/>
      </dsp:nvSpPr>
      <dsp:spPr>
        <a:xfrm>
          <a:off x="5794374" y="2203319"/>
          <a:ext cx="993865" cy="1511333"/>
        </a:xfrm>
        <a:custGeom>
          <a:avLst/>
          <a:gdLst/>
          <a:ahLst/>
          <a:cxnLst/>
          <a:rect l="0" t="0" r="0" b="0"/>
          <a:pathLst>
            <a:path>
              <a:moveTo>
                <a:pt x="0" y="0"/>
              </a:moveTo>
              <a:lnTo>
                <a:pt x="0" y="1338843"/>
              </a:lnTo>
              <a:lnTo>
                <a:pt x="993865" y="1338843"/>
              </a:lnTo>
              <a:lnTo>
                <a:pt x="993865" y="1511333"/>
              </a:lnTo>
            </a:path>
          </a:pathLst>
        </a:custGeom>
        <a:noFill/>
        <a:ln w="1079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B51C5A-593C-4139-847D-4859BD95A570}">
      <dsp:nvSpPr>
        <dsp:cNvPr id="0" name=""/>
        <dsp:cNvSpPr/>
      </dsp:nvSpPr>
      <dsp:spPr>
        <a:xfrm>
          <a:off x="4800508" y="2203319"/>
          <a:ext cx="993865" cy="1511333"/>
        </a:xfrm>
        <a:custGeom>
          <a:avLst/>
          <a:gdLst/>
          <a:ahLst/>
          <a:cxnLst/>
          <a:rect l="0" t="0" r="0" b="0"/>
          <a:pathLst>
            <a:path>
              <a:moveTo>
                <a:pt x="993865" y="0"/>
              </a:moveTo>
              <a:lnTo>
                <a:pt x="993865" y="1338843"/>
              </a:lnTo>
              <a:lnTo>
                <a:pt x="0" y="1338843"/>
              </a:lnTo>
              <a:lnTo>
                <a:pt x="0" y="1511333"/>
              </a:lnTo>
            </a:path>
          </a:pathLst>
        </a:custGeom>
        <a:noFill/>
        <a:ln w="1079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425968-B942-43F4-A543-704E39F772DB}">
      <dsp:nvSpPr>
        <dsp:cNvPr id="0" name=""/>
        <dsp:cNvSpPr/>
      </dsp:nvSpPr>
      <dsp:spPr>
        <a:xfrm>
          <a:off x="2812777" y="2203319"/>
          <a:ext cx="2981597" cy="1511333"/>
        </a:xfrm>
        <a:custGeom>
          <a:avLst/>
          <a:gdLst/>
          <a:ahLst/>
          <a:cxnLst/>
          <a:rect l="0" t="0" r="0" b="0"/>
          <a:pathLst>
            <a:path>
              <a:moveTo>
                <a:pt x="2981597" y="0"/>
              </a:moveTo>
              <a:lnTo>
                <a:pt x="2981597" y="1338843"/>
              </a:lnTo>
              <a:lnTo>
                <a:pt x="0" y="1338843"/>
              </a:lnTo>
              <a:lnTo>
                <a:pt x="0" y="1511333"/>
              </a:lnTo>
            </a:path>
          </a:pathLst>
        </a:custGeom>
        <a:noFill/>
        <a:ln w="1079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EA9A81-E724-450C-A319-67A2806CFCDB}">
      <dsp:nvSpPr>
        <dsp:cNvPr id="0" name=""/>
        <dsp:cNvSpPr/>
      </dsp:nvSpPr>
      <dsp:spPr>
        <a:xfrm>
          <a:off x="825045" y="2203319"/>
          <a:ext cx="4969328" cy="1511333"/>
        </a:xfrm>
        <a:custGeom>
          <a:avLst/>
          <a:gdLst/>
          <a:ahLst/>
          <a:cxnLst/>
          <a:rect l="0" t="0" r="0" b="0"/>
          <a:pathLst>
            <a:path>
              <a:moveTo>
                <a:pt x="4969328" y="0"/>
              </a:moveTo>
              <a:lnTo>
                <a:pt x="4969328" y="1338843"/>
              </a:lnTo>
              <a:lnTo>
                <a:pt x="0" y="1338843"/>
              </a:lnTo>
              <a:lnTo>
                <a:pt x="0" y="1511333"/>
              </a:lnTo>
            </a:path>
          </a:pathLst>
        </a:custGeom>
        <a:noFill/>
        <a:ln w="1079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20FDF0-98E2-445C-A058-C1E52CB4FE8C}">
      <dsp:nvSpPr>
        <dsp:cNvPr id="0" name=""/>
        <dsp:cNvSpPr/>
      </dsp:nvSpPr>
      <dsp:spPr>
        <a:xfrm>
          <a:off x="4487005" y="1659305"/>
          <a:ext cx="2614737" cy="544014"/>
        </a:xfrm>
        <a:prstGeom prst="rect">
          <a:avLst/>
        </a:prstGeom>
        <a:solidFill>
          <a:schemeClr val="dk2">
            <a:hueOff val="0"/>
            <a:satOff val="0"/>
            <a:lumOff val="0"/>
            <a:alphaOff val="0"/>
          </a:schemeClr>
        </a:solid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nn-NO" sz="1600" b="1" kern="1200" noProof="0" dirty="0">
              <a:latin typeface="+mn-lt"/>
              <a:ea typeface="Open Sans SemiBold" panose="020B0706030804020204" pitchFamily="34" charset="0"/>
              <a:cs typeface="Open Sans SemiBold" panose="020B0706030804020204" pitchFamily="34" charset="0"/>
            </a:rPr>
            <a:t>embetsleiing</a:t>
          </a:r>
          <a:endParaRPr lang="nn-NO" sz="1050" b="1" kern="1200" noProof="0" dirty="0">
            <a:latin typeface="+mn-lt"/>
            <a:ea typeface="Open Sans SemiBold" panose="020B0706030804020204" pitchFamily="34" charset="0"/>
            <a:cs typeface="Open Sans SemiBold" panose="020B0706030804020204" pitchFamily="34" charset="0"/>
          </a:endParaRPr>
        </a:p>
      </dsp:txBody>
      <dsp:txXfrm>
        <a:off x="4487005" y="1659305"/>
        <a:ext cx="2614737" cy="544014"/>
      </dsp:txXfrm>
    </dsp:sp>
    <dsp:sp modelId="{909C95B6-E601-4D07-A8B9-4253AA4B192F}">
      <dsp:nvSpPr>
        <dsp:cNvPr id="0" name=""/>
        <dsp:cNvSpPr/>
      </dsp:nvSpPr>
      <dsp:spPr>
        <a:xfrm>
          <a:off x="3669" y="3714652"/>
          <a:ext cx="1642753" cy="821376"/>
        </a:xfrm>
        <a:prstGeom prst="rect">
          <a:avLst/>
        </a:prstGeom>
        <a:solidFill>
          <a:schemeClr val="dk2">
            <a:hueOff val="0"/>
            <a:satOff val="0"/>
            <a:lumOff val="0"/>
            <a:alphaOff val="0"/>
          </a:schemeClr>
        </a:solid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nn-NO" sz="1600" b="1" kern="1200" noProof="0" dirty="0"/>
            <a:t>kommunal</a:t>
          </a:r>
        </a:p>
      </dsp:txBody>
      <dsp:txXfrm>
        <a:off x="3669" y="3714652"/>
        <a:ext cx="1642753" cy="821376"/>
      </dsp:txXfrm>
    </dsp:sp>
    <dsp:sp modelId="{CDDA0DEA-00AB-4476-B1F6-F3D5C4F5B05A}">
      <dsp:nvSpPr>
        <dsp:cNvPr id="0" name=""/>
        <dsp:cNvSpPr/>
      </dsp:nvSpPr>
      <dsp:spPr>
        <a:xfrm>
          <a:off x="1991400" y="3714652"/>
          <a:ext cx="1642753" cy="821376"/>
        </a:xfrm>
        <a:prstGeom prst="rect">
          <a:avLst/>
        </a:prstGeom>
        <a:solidFill>
          <a:schemeClr val="dk2">
            <a:hueOff val="0"/>
            <a:satOff val="0"/>
            <a:lumOff val="0"/>
            <a:alphaOff val="0"/>
          </a:schemeClr>
        </a:solid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nn-NO" sz="1600" b="1" kern="1200" noProof="0" dirty="0">
              <a:solidFill>
                <a:schemeClr val="bg1"/>
              </a:solidFill>
            </a:rPr>
            <a:t>utdanning og verjemål</a:t>
          </a:r>
        </a:p>
      </dsp:txBody>
      <dsp:txXfrm>
        <a:off x="1991400" y="3714652"/>
        <a:ext cx="1642753" cy="821376"/>
      </dsp:txXfrm>
    </dsp:sp>
    <dsp:sp modelId="{659292F3-2B21-4827-9546-D01800201700}">
      <dsp:nvSpPr>
        <dsp:cNvPr id="0" name=""/>
        <dsp:cNvSpPr/>
      </dsp:nvSpPr>
      <dsp:spPr>
        <a:xfrm>
          <a:off x="3979132" y="3714652"/>
          <a:ext cx="1642753" cy="821376"/>
        </a:xfrm>
        <a:prstGeom prst="rect">
          <a:avLst/>
        </a:prstGeom>
        <a:solidFill>
          <a:schemeClr val="dk2">
            <a:hueOff val="0"/>
            <a:satOff val="0"/>
            <a:lumOff val="0"/>
            <a:alphaOff val="0"/>
          </a:schemeClr>
        </a:solid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nn-NO" sz="1600" b="1" kern="1200" noProof="0" dirty="0"/>
            <a:t>helse, sosial </a:t>
          </a:r>
          <a:br>
            <a:rPr lang="nn-NO" sz="1600" b="1" kern="1200" noProof="0" dirty="0"/>
          </a:br>
          <a:r>
            <a:rPr lang="nn-NO" sz="1600" b="1" kern="1200" noProof="0" dirty="0"/>
            <a:t>og barnevern</a:t>
          </a:r>
          <a:endParaRPr lang="nn-NO" sz="1050" b="1" kern="1200" noProof="0" dirty="0"/>
        </a:p>
      </dsp:txBody>
      <dsp:txXfrm>
        <a:off x="3979132" y="3714652"/>
        <a:ext cx="1642753" cy="821376"/>
      </dsp:txXfrm>
    </dsp:sp>
    <dsp:sp modelId="{AC8D6E1D-9DDA-40FF-98C0-9DE0A1663417}">
      <dsp:nvSpPr>
        <dsp:cNvPr id="0" name=""/>
        <dsp:cNvSpPr/>
      </dsp:nvSpPr>
      <dsp:spPr>
        <a:xfrm>
          <a:off x="5966863" y="3714652"/>
          <a:ext cx="1642753" cy="821376"/>
        </a:xfrm>
        <a:prstGeom prst="rect">
          <a:avLst/>
        </a:prstGeom>
        <a:solidFill>
          <a:schemeClr val="dk2">
            <a:hueOff val="0"/>
            <a:satOff val="0"/>
            <a:lumOff val="0"/>
            <a:alphaOff val="0"/>
          </a:schemeClr>
        </a:solid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nn-NO" sz="1600" b="1" kern="1200" noProof="0" dirty="0"/>
            <a:t>miljø</a:t>
          </a:r>
          <a:endParaRPr lang="nn-NO" sz="1050" b="1" kern="1200" noProof="0" dirty="0"/>
        </a:p>
      </dsp:txBody>
      <dsp:txXfrm>
        <a:off x="5966863" y="3714652"/>
        <a:ext cx="1642753" cy="821376"/>
      </dsp:txXfrm>
    </dsp:sp>
    <dsp:sp modelId="{EFB304F1-F6B6-401C-BEFD-6DEB5E98C5F2}">
      <dsp:nvSpPr>
        <dsp:cNvPr id="0" name=""/>
        <dsp:cNvSpPr/>
      </dsp:nvSpPr>
      <dsp:spPr>
        <a:xfrm>
          <a:off x="7954595" y="3714652"/>
          <a:ext cx="1642753" cy="821376"/>
        </a:xfrm>
        <a:prstGeom prst="rect">
          <a:avLst/>
        </a:prstGeom>
        <a:solidFill>
          <a:schemeClr val="dk2">
            <a:hueOff val="0"/>
            <a:satOff val="0"/>
            <a:lumOff val="0"/>
            <a:alphaOff val="0"/>
          </a:schemeClr>
        </a:solid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nn-NO" sz="1600" b="1" kern="1200" noProof="0" dirty="0"/>
            <a:t>landbruk</a:t>
          </a:r>
          <a:endParaRPr lang="nn-NO" sz="1050" b="1" kern="1200" noProof="0" dirty="0"/>
        </a:p>
      </dsp:txBody>
      <dsp:txXfrm>
        <a:off x="7954595" y="3714652"/>
        <a:ext cx="1642753" cy="821376"/>
      </dsp:txXfrm>
    </dsp:sp>
    <dsp:sp modelId="{1F9F70E5-8640-45BD-B6C4-BF02659BB8A4}">
      <dsp:nvSpPr>
        <dsp:cNvPr id="0" name=""/>
        <dsp:cNvSpPr/>
      </dsp:nvSpPr>
      <dsp:spPr>
        <a:xfrm>
          <a:off x="9942326" y="3714652"/>
          <a:ext cx="1642753" cy="821376"/>
        </a:xfrm>
        <a:prstGeom prst="rect">
          <a:avLst/>
        </a:prstGeom>
        <a:solidFill>
          <a:schemeClr val="dk2">
            <a:hueOff val="0"/>
            <a:satOff val="0"/>
            <a:lumOff val="0"/>
            <a:alphaOff val="0"/>
          </a:schemeClr>
        </a:solid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nn-NO" sz="1600" b="1" kern="1200" noProof="0" dirty="0"/>
            <a:t>organisasjon </a:t>
          </a:r>
          <a:br>
            <a:rPr lang="nn-NO" sz="1600" b="1" kern="1200" noProof="0" dirty="0"/>
          </a:br>
          <a:r>
            <a:rPr lang="nn-NO" sz="1600" b="1" kern="1200" noProof="0" dirty="0"/>
            <a:t>og strategi</a:t>
          </a:r>
        </a:p>
      </dsp:txBody>
      <dsp:txXfrm>
        <a:off x="9942326" y="3714652"/>
        <a:ext cx="1642753" cy="821376"/>
      </dsp:txXfrm>
    </dsp:sp>
    <dsp:sp modelId="{C32C0C48-A0F3-41D4-8BB6-B6566DFE356D}">
      <dsp:nvSpPr>
        <dsp:cNvPr id="0" name=""/>
        <dsp:cNvSpPr/>
      </dsp:nvSpPr>
      <dsp:spPr>
        <a:xfrm>
          <a:off x="4376694" y="2653281"/>
          <a:ext cx="1252254" cy="569025"/>
        </a:xfrm>
        <a:prstGeom prst="rect">
          <a:avLst/>
        </a:prstGeom>
        <a:solidFill>
          <a:schemeClr val="dk2">
            <a:hueOff val="0"/>
            <a:satOff val="0"/>
            <a:lumOff val="0"/>
            <a:alphaOff val="0"/>
          </a:schemeClr>
        </a:solid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n-NO" sz="1400" b="1" kern="1200" noProof="0" dirty="0"/>
            <a:t>stab</a:t>
          </a:r>
          <a:endParaRPr lang="nn-NO" sz="1050" b="1" kern="1200" noProof="0" dirty="0"/>
        </a:p>
      </dsp:txBody>
      <dsp:txXfrm>
        <a:off x="4376694" y="2653281"/>
        <a:ext cx="1252254" cy="5690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40459F-5C50-401D-84C7-174C86CC711B}">
      <dsp:nvSpPr>
        <dsp:cNvPr id="0" name=""/>
        <dsp:cNvSpPr/>
      </dsp:nvSpPr>
      <dsp:spPr>
        <a:xfrm>
          <a:off x="5161662" y="467425"/>
          <a:ext cx="141626" cy="628810"/>
        </a:xfrm>
        <a:custGeom>
          <a:avLst/>
          <a:gdLst/>
          <a:ahLst/>
          <a:cxnLst/>
          <a:rect l="0" t="0" r="0" b="0"/>
          <a:pathLst>
            <a:path>
              <a:moveTo>
                <a:pt x="141626" y="0"/>
              </a:moveTo>
              <a:lnTo>
                <a:pt x="141626" y="628810"/>
              </a:lnTo>
              <a:lnTo>
                <a:pt x="0" y="628810"/>
              </a:lnTo>
            </a:path>
          </a:pathLst>
        </a:custGeom>
        <a:noFill/>
        <a:ln w="1079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15DAFD9-2F03-4F3B-81CB-80275CCB718E}">
      <dsp:nvSpPr>
        <dsp:cNvPr id="0" name=""/>
        <dsp:cNvSpPr/>
      </dsp:nvSpPr>
      <dsp:spPr>
        <a:xfrm>
          <a:off x="5303289" y="467425"/>
          <a:ext cx="4254421" cy="1293906"/>
        </a:xfrm>
        <a:custGeom>
          <a:avLst/>
          <a:gdLst/>
          <a:ahLst/>
          <a:cxnLst/>
          <a:rect l="0" t="0" r="0" b="0"/>
          <a:pathLst>
            <a:path>
              <a:moveTo>
                <a:pt x="0" y="0"/>
              </a:moveTo>
              <a:lnTo>
                <a:pt x="0" y="1146232"/>
              </a:lnTo>
              <a:lnTo>
                <a:pt x="4254421" y="1146232"/>
              </a:lnTo>
              <a:lnTo>
                <a:pt x="4254421" y="1293906"/>
              </a:lnTo>
            </a:path>
          </a:pathLst>
        </a:custGeom>
        <a:noFill/>
        <a:ln w="1079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543AC1-CDEB-4FB0-958B-F8BD89E27C2C}">
      <dsp:nvSpPr>
        <dsp:cNvPr id="0" name=""/>
        <dsp:cNvSpPr/>
      </dsp:nvSpPr>
      <dsp:spPr>
        <a:xfrm>
          <a:off x="5303289" y="467425"/>
          <a:ext cx="2552652" cy="1293906"/>
        </a:xfrm>
        <a:custGeom>
          <a:avLst/>
          <a:gdLst/>
          <a:ahLst/>
          <a:cxnLst/>
          <a:rect l="0" t="0" r="0" b="0"/>
          <a:pathLst>
            <a:path>
              <a:moveTo>
                <a:pt x="0" y="0"/>
              </a:moveTo>
              <a:lnTo>
                <a:pt x="0" y="1146232"/>
              </a:lnTo>
              <a:lnTo>
                <a:pt x="2552652" y="1146232"/>
              </a:lnTo>
              <a:lnTo>
                <a:pt x="2552652" y="1293906"/>
              </a:lnTo>
            </a:path>
          </a:pathLst>
        </a:custGeom>
        <a:noFill/>
        <a:ln w="1079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41D9B9-25A0-4E5D-9B6E-ECFF8CA85C56}">
      <dsp:nvSpPr>
        <dsp:cNvPr id="0" name=""/>
        <dsp:cNvSpPr/>
      </dsp:nvSpPr>
      <dsp:spPr>
        <a:xfrm>
          <a:off x="5591605" y="2464542"/>
          <a:ext cx="210963" cy="1289321"/>
        </a:xfrm>
        <a:custGeom>
          <a:avLst/>
          <a:gdLst/>
          <a:ahLst/>
          <a:cxnLst/>
          <a:rect l="0" t="0" r="0" b="0"/>
          <a:pathLst>
            <a:path>
              <a:moveTo>
                <a:pt x="0" y="0"/>
              </a:moveTo>
              <a:lnTo>
                <a:pt x="0" y="1289321"/>
              </a:lnTo>
              <a:lnTo>
                <a:pt x="210963" y="1289321"/>
              </a:lnTo>
            </a:path>
          </a:pathLst>
        </a:custGeom>
        <a:noFill/>
        <a:ln w="10795"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75418A9-EF74-4F25-B1CB-6683F4E773B6}">
      <dsp:nvSpPr>
        <dsp:cNvPr id="0" name=""/>
        <dsp:cNvSpPr/>
      </dsp:nvSpPr>
      <dsp:spPr>
        <a:xfrm>
          <a:off x="5591605" y="2464542"/>
          <a:ext cx="210963" cy="528223"/>
        </a:xfrm>
        <a:custGeom>
          <a:avLst/>
          <a:gdLst/>
          <a:ahLst/>
          <a:cxnLst/>
          <a:rect l="0" t="0" r="0" b="0"/>
          <a:pathLst>
            <a:path>
              <a:moveTo>
                <a:pt x="0" y="0"/>
              </a:moveTo>
              <a:lnTo>
                <a:pt x="0" y="528223"/>
              </a:lnTo>
              <a:lnTo>
                <a:pt x="210963" y="528223"/>
              </a:lnTo>
            </a:path>
          </a:pathLst>
        </a:custGeom>
        <a:noFill/>
        <a:ln w="10795"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B51C5A-593C-4139-847D-4859BD95A570}">
      <dsp:nvSpPr>
        <dsp:cNvPr id="0" name=""/>
        <dsp:cNvSpPr/>
      </dsp:nvSpPr>
      <dsp:spPr>
        <a:xfrm>
          <a:off x="5303289" y="467425"/>
          <a:ext cx="850884" cy="1293906"/>
        </a:xfrm>
        <a:custGeom>
          <a:avLst/>
          <a:gdLst/>
          <a:ahLst/>
          <a:cxnLst/>
          <a:rect l="0" t="0" r="0" b="0"/>
          <a:pathLst>
            <a:path>
              <a:moveTo>
                <a:pt x="0" y="0"/>
              </a:moveTo>
              <a:lnTo>
                <a:pt x="0" y="1146232"/>
              </a:lnTo>
              <a:lnTo>
                <a:pt x="850884" y="1146232"/>
              </a:lnTo>
              <a:lnTo>
                <a:pt x="850884" y="1293906"/>
              </a:lnTo>
            </a:path>
          </a:pathLst>
        </a:custGeom>
        <a:noFill/>
        <a:ln w="1079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C7150A1-00E7-4A5E-89C4-D654F2B38B15}">
      <dsp:nvSpPr>
        <dsp:cNvPr id="0" name=""/>
        <dsp:cNvSpPr/>
      </dsp:nvSpPr>
      <dsp:spPr>
        <a:xfrm>
          <a:off x="3889836" y="2464542"/>
          <a:ext cx="210963" cy="2138384"/>
        </a:xfrm>
        <a:custGeom>
          <a:avLst/>
          <a:gdLst/>
          <a:ahLst/>
          <a:cxnLst/>
          <a:rect l="0" t="0" r="0" b="0"/>
          <a:pathLst>
            <a:path>
              <a:moveTo>
                <a:pt x="0" y="0"/>
              </a:moveTo>
              <a:lnTo>
                <a:pt x="0" y="2138384"/>
              </a:lnTo>
              <a:lnTo>
                <a:pt x="210963" y="2138384"/>
              </a:lnTo>
            </a:path>
          </a:pathLst>
        </a:custGeom>
        <a:noFill/>
        <a:ln w="10795"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E4BE4B-A1BA-4233-8A37-0D2F8F05C676}">
      <dsp:nvSpPr>
        <dsp:cNvPr id="0" name=""/>
        <dsp:cNvSpPr/>
      </dsp:nvSpPr>
      <dsp:spPr>
        <a:xfrm>
          <a:off x="3889836" y="2464542"/>
          <a:ext cx="210963" cy="1377286"/>
        </a:xfrm>
        <a:custGeom>
          <a:avLst/>
          <a:gdLst/>
          <a:ahLst/>
          <a:cxnLst/>
          <a:rect l="0" t="0" r="0" b="0"/>
          <a:pathLst>
            <a:path>
              <a:moveTo>
                <a:pt x="0" y="0"/>
              </a:moveTo>
              <a:lnTo>
                <a:pt x="0" y="1377286"/>
              </a:lnTo>
              <a:lnTo>
                <a:pt x="210963" y="1377286"/>
              </a:lnTo>
            </a:path>
          </a:pathLst>
        </a:custGeom>
        <a:noFill/>
        <a:ln w="10795"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42805B6-DB5A-46FB-830B-8EBDC7DABBD0}">
      <dsp:nvSpPr>
        <dsp:cNvPr id="0" name=""/>
        <dsp:cNvSpPr/>
      </dsp:nvSpPr>
      <dsp:spPr>
        <a:xfrm>
          <a:off x="3889836" y="2464542"/>
          <a:ext cx="210963" cy="572205"/>
        </a:xfrm>
        <a:custGeom>
          <a:avLst/>
          <a:gdLst/>
          <a:ahLst/>
          <a:cxnLst/>
          <a:rect l="0" t="0" r="0" b="0"/>
          <a:pathLst>
            <a:path>
              <a:moveTo>
                <a:pt x="0" y="0"/>
              </a:moveTo>
              <a:lnTo>
                <a:pt x="0" y="572205"/>
              </a:lnTo>
              <a:lnTo>
                <a:pt x="210963" y="572205"/>
              </a:lnTo>
            </a:path>
          </a:pathLst>
        </a:custGeom>
        <a:noFill/>
        <a:ln w="10795"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4D2AA33-7E72-42B5-BA88-4C152AA9643A}">
      <dsp:nvSpPr>
        <dsp:cNvPr id="0" name=""/>
        <dsp:cNvSpPr/>
      </dsp:nvSpPr>
      <dsp:spPr>
        <a:xfrm>
          <a:off x="4452404" y="467425"/>
          <a:ext cx="850884" cy="1293906"/>
        </a:xfrm>
        <a:custGeom>
          <a:avLst/>
          <a:gdLst/>
          <a:ahLst/>
          <a:cxnLst/>
          <a:rect l="0" t="0" r="0" b="0"/>
          <a:pathLst>
            <a:path>
              <a:moveTo>
                <a:pt x="850884" y="0"/>
              </a:moveTo>
              <a:lnTo>
                <a:pt x="850884" y="1146232"/>
              </a:lnTo>
              <a:lnTo>
                <a:pt x="0" y="1146232"/>
              </a:lnTo>
              <a:lnTo>
                <a:pt x="0" y="1293906"/>
              </a:lnTo>
            </a:path>
          </a:pathLst>
        </a:custGeom>
        <a:noFill/>
        <a:ln w="1079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2C98568-ECC1-4241-81B5-F1217243FACB}">
      <dsp:nvSpPr>
        <dsp:cNvPr id="0" name=""/>
        <dsp:cNvSpPr/>
      </dsp:nvSpPr>
      <dsp:spPr>
        <a:xfrm>
          <a:off x="2188067" y="2464542"/>
          <a:ext cx="210963" cy="2050420"/>
        </a:xfrm>
        <a:custGeom>
          <a:avLst/>
          <a:gdLst/>
          <a:ahLst/>
          <a:cxnLst/>
          <a:rect l="0" t="0" r="0" b="0"/>
          <a:pathLst>
            <a:path>
              <a:moveTo>
                <a:pt x="0" y="0"/>
              </a:moveTo>
              <a:lnTo>
                <a:pt x="0" y="2050420"/>
              </a:lnTo>
              <a:lnTo>
                <a:pt x="210963" y="2050420"/>
              </a:lnTo>
            </a:path>
          </a:pathLst>
        </a:custGeom>
        <a:noFill/>
        <a:ln w="10795"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827BD6F-D553-46F4-9772-B96E1C19EA4D}">
      <dsp:nvSpPr>
        <dsp:cNvPr id="0" name=""/>
        <dsp:cNvSpPr/>
      </dsp:nvSpPr>
      <dsp:spPr>
        <a:xfrm>
          <a:off x="2188067" y="2464542"/>
          <a:ext cx="210963" cy="1289321"/>
        </a:xfrm>
        <a:custGeom>
          <a:avLst/>
          <a:gdLst/>
          <a:ahLst/>
          <a:cxnLst/>
          <a:rect l="0" t="0" r="0" b="0"/>
          <a:pathLst>
            <a:path>
              <a:moveTo>
                <a:pt x="0" y="0"/>
              </a:moveTo>
              <a:lnTo>
                <a:pt x="0" y="1289321"/>
              </a:lnTo>
              <a:lnTo>
                <a:pt x="210963" y="1289321"/>
              </a:lnTo>
            </a:path>
          </a:pathLst>
        </a:custGeom>
        <a:noFill/>
        <a:ln w="10795"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B082140-D1BA-4FB2-8CF4-BF2166A2BB71}">
      <dsp:nvSpPr>
        <dsp:cNvPr id="0" name=""/>
        <dsp:cNvSpPr/>
      </dsp:nvSpPr>
      <dsp:spPr>
        <a:xfrm>
          <a:off x="2188067" y="2464542"/>
          <a:ext cx="210963" cy="528223"/>
        </a:xfrm>
        <a:custGeom>
          <a:avLst/>
          <a:gdLst/>
          <a:ahLst/>
          <a:cxnLst/>
          <a:rect l="0" t="0" r="0" b="0"/>
          <a:pathLst>
            <a:path>
              <a:moveTo>
                <a:pt x="0" y="0"/>
              </a:moveTo>
              <a:lnTo>
                <a:pt x="0" y="528223"/>
              </a:lnTo>
              <a:lnTo>
                <a:pt x="210963" y="528223"/>
              </a:lnTo>
            </a:path>
          </a:pathLst>
        </a:custGeom>
        <a:noFill/>
        <a:ln w="10795"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425968-B942-43F4-A543-704E39F772DB}">
      <dsp:nvSpPr>
        <dsp:cNvPr id="0" name=""/>
        <dsp:cNvSpPr/>
      </dsp:nvSpPr>
      <dsp:spPr>
        <a:xfrm>
          <a:off x="2750636" y="467425"/>
          <a:ext cx="2552652" cy="1293906"/>
        </a:xfrm>
        <a:custGeom>
          <a:avLst/>
          <a:gdLst/>
          <a:ahLst/>
          <a:cxnLst/>
          <a:rect l="0" t="0" r="0" b="0"/>
          <a:pathLst>
            <a:path>
              <a:moveTo>
                <a:pt x="2552652" y="0"/>
              </a:moveTo>
              <a:lnTo>
                <a:pt x="2552652" y="1146232"/>
              </a:lnTo>
              <a:lnTo>
                <a:pt x="0" y="1146232"/>
              </a:lnTo>
              <a:lnTo>
                <a:pt x="0" y="1293906"/>
              </a:lnTo>
            </a:path>
          </a:pathLst>
        </a:custGeom>
        <a:noFill/>
        <a:ln w="1079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37B3A91-36E7-4430-8C0A-28B699D999AA}">
      <dsp:nvSpPr>
        <dsp:cNvPr id="0" name=""/>
        <dsp:cNvSpPr/>
      </dsp:nvSpPr>
      <dsp:spPr>
        <a:xfrm>
          <a:off x="486299" y="2464542"/>
          <a:ext cx="210963" cy="2807809"/>
        </a:xfrm>
        <a:custGeom>
          <a:avLst/>
          <a:gdLst/>
          <a:ahLst/>
          <a:cxnLst/>
          <a:rect l="0" t="0" r="0" b="0"/>
          <a:pathLst>
            <a:path>
              <a:moveTo>
                <a:pt x="0" y="0"/>
              </a:moveTo>
              <a:lnTo>
                <a:pt x="0" y="2807809"/>
              </a:lnTo>
              <a:lnTo>
                <a:pt x="210963" y="2807809"/>
              </a:lnTo>
            </a:path>
          </a:pathLst>
        </a:custGeom>
        <a:noFill/>
        <a:ln w="10795"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F6EB147-1DD8-4327-8878-CEDCB30BE517}">
      <dsp:nvSpPr>
        <dsp:cNvPr id="0" name=""/>
        <dsp:cNvSpPr/>
      </dsp:nvSpPr>
      <dsp:spPr>
        <a:xfrm>
          <a:off x="486299" y="2464542"/>
          <a:ext cx="210963" cy="2050420"/>
        </a:xfrm>
        <a:custGeom>
          <a:avLst/>
          <a:gdLst/>
          <a:ahLst/>
          <a:cxnLst/>
          <a:rect l="0" t="0" r="0" b="0"/>
          <a:pathLst>
            <a:path>
              <a:moveTo>
                <a:pt x="0" y="0"/>
              </a:moveTo>
              <a:lnTo>
                <a:pt x="0" y="2050420"/>
              </a:lnTo>
              <a:lnTo>
                <a:pt x="210963" y="2050420"/>
              </a:lnTo>
            </a:path>
          </a:pathLst>
        </a:custGeom>
        <a:noFill/>
        <a:ln w="10795"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FA58794-42C6-47D6-B783-B6B4DB58EAAC}">
      <dsp:nvSpPr>
        <dsp:cNvPr id="0" name=""/>
        <dsp:cNvSpPr/>
      </dsp:nvSpPr>
      <dsp:spPr>
        <a:xfrm>
          <a:off x="486299" y="2464542"/>
          <a:ext cx="210963" cy="1289321"/>
        </a:xfrm>
        <a:custGeom>
          <a:avLst/>
          <a:gdLst/>
          <a:ahLst/>
          <a:cxnLst/>
          <a:rect l="0" t="0" r="0" b="0"/>
          <a:pathLst>
            <a:path>
              <a:moveTo>
                <a:pt x="0" y="0"/>
              </a:moveTo>
              <a:lnTo>
                <a:pt x="0" y="1289321"/>
              </a:lnTo>
              <a:lnTo>
                <a:pt x="210963" y="1289321"/>
              </a:lnTo>
            </a:path>
          </a:pathLst>
        </a:custGeom>
        <a:noFill/>
        <a:ln w="10795"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F1C2BB-3FD3-4CC4-9712-03150EDFD366}">
      <dsp:nvSpPr>
        <dsp:cNvPr id="0" name=""/>
        <dsp:cNvSpPr/>
      </dsp:nvSpPr>
      <dsp:spPr>
        <a:xfrm>
          <a:off x="486299" y="2464542"/>
          <a:ext cx="210963" cy="528223"/>
        </a:xfrm>
        <a:custGeom>
          <a:avLst/>
          <a:gdLst/>
          <a:ahLst/>
          <a:cxnLst/>
          <a:rect l="0" t="0" r="0" b="0"/>
          <a:pathLst>
            <a:path>
              <a:moveTo>
                <a:pt x="0" y="0"/>
              </a:moveTo>
              <a:lnTo>
                <a:pt x="0" y="528223"/>
              </a:lnTo>
              <a:lnTo>
                <a:pt x="210963" y="528223"/>
              </a:lnTo>
            </a:path>
          </a:pathLst>
        </a:custGeom>
        <a:noFill/>
        <a:ln w="10795"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EA9A81-E724-450C-A319-67A2806CFCDB}">
      <dsp:nvSpPr>
        <dsp:cNvPr id="0" name=""/>
        <dsp:cNvSpPr/>
      </dsp:nvSpPr>
      <dsp:spPr>
        <a:xfrm>
          <a:off x="1048867" y="467425"/>
          <a:ext cx="4254421" cy="1293906"/>
        </a:xfrm>
        <a:custGeom>
          <a:avLst/>
          <a:gdLst/>
          <a:ahLst/>
          <a:cxnLst/>
          <a:rect l="0" t="0" r="0" b="0"/>
          <a:pathLst>
            <a:path>
              <a:moveTo>
                <a:pt x="4254421" y="0"/>
              </a:moveTo>
              <a:lnTo>
                <a:pt x="4254421" y="1146232"/>
              </a:lnTo>
              <a:lnTo>
                <a:pt x="0" y="1146232"/>
              </a:lnTo>
              <a:lnTo>
                <a:pt x="0" y="1293906"/>
              </a:lnTo>
            </a:path>
          </a:pathLst>
        </a:custGeom>
        <a:noFill/>
        <a:ln w="1079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20FDF0-98E2-445C-A058-C1E52CB4FE8C}">
      <dsp:nvSpPr>
        <dsp:cNvPr id="0" name=""/>
        <dsp:cNvSpPr/>
      </dsp:nvSpPr>
      <dsp:spPr>
        <a:xfrm>
          <a:off x="4184003" y="1675"/>
          <a:ext cx="2238571" cy="465750"/>
        </a:xfrm>
        <a:prstGeom prst="rect">
          <a:avLst/>
        </a:prstGeom>
        <a:solidFill>
          <a:schemeClr val="dk2">
            <a:hueOff val="0"/>
            <a:satOff val="0"/>
            <a:lumOff val="0"/>
            <a:alphaOff val="0"/>
          </a:schemeClr>
        </a:solid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b-NO" sz="1400" b="1" kern="1200" dirty="0">
              <a:latin typeface="+mn-lt"/>
              <a:ea typeface="Open Sans SemiBold" panose="020B0706030804020204" pitchFamily="34" charset="0"/>
              <a:cs typeface="Open Sans SemiBold" panose="020B0706030804020204" pitchFamily="34" charset="0"/>
            </a:rPr>
            <a:t>embetsleiing</a:t>
          </a:r>
          <a:endParaRPr lang="nb-NO" sz="1050" b="1" kern="1200" dirty="0">
            <a:latin typeface="+mn-lt"/>
            <a:ea typeface="Open Sans SemiBold" panose="020B0706030804020204" pitchFamily="34" charset="0"/>
            <a:cs typeface="Open Sans SemiBold" panose="020B0706030804020204" pitchFamily="34" charset="0"/>
          </a:endParaRPr>
        </a:p>
      </dsp:txBody>
      <dsp:txXfrm>
        <a:off x="4184003" y="1675"/>
        <a:ext cx="2238571" cy="465750"/>
      </dsp:txXfrm>
    </dsp:sp>
    <dsp:sp modelId="{909C95B6-E601-4D07-A8B9-4253AA4B192F}">
      <dsp:nvSpPr>
        <dsp:cNvPr id="0" name=""/>
        <dsp:cNvSpPr/>
      </dsp:nvSpPr>
      <dsp:spPr>
        <a:xfrm>
          <a:off x="345657" y="1761332"/>
          <a:ext cx="1406420" cy="703210"/>
        </a:xfrm>
        <a:prstGeom prst="rect">
          <a:avLst/>
        </a:prstGeom>
        <a:solidFill>
          <a:schemeClr val="dk2">
            <a:hueOff val="0"/>
            <a:satOff val="0"/>
            <a:lumOff val="0"/>
            <a:alphaOff val="0"/>
          </a:schemeClr>
        </a:solid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b-NO" sz="1400" b="1" kern="1200" dirty="0"/>
            <a:t>kommunal</a:t>
          </a:r>
        </a:p>
      </dsp:txBody>
      <dsp:txXfrm>
        <a:off x="345657" y="1761332"/>
        <a:ext cx="1406420" cy="703210"/>
      </dsp:txXfrm>
    </dsp:sp>
    <dsp:sp modelId="{553631B5-CBD2-4A84-8241-4CFEDA684922}">
      <dsp:nvSpPr>
        <dsp:cNvPr id="0" name=""/>
        <dsp:cNvSpPr/>
      </dsp:nvSpPr>
      <dsp:spPr>
        <a:xfrm>
          <a:off x="697262" y="2759890"/>
          <a:ext cx="1406420" cy="465750"/>
        </a:xfrm>
        <a:prstGeom prst="rect">
          <a:avLst/>
        </a:prstGeom>
        <a:solidFill>
          <a:schemeClr val="dk2">
            <a:hueOff val="0"/>
            <a:satOff val="0"/>
            <a:lumOff val="0"/>
            <a:alphaOff val="0"/>
          </a:schemeClr>
        </a:solid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nb-NO" sz="1100" b="1" kern="1200" dirty="0"/>
            <a:t>plan</a:t>
          </a:r>
          <a:endParaRPr lang="nb-NO" sz="1050" b="1" kern="1200" dirty="0"/>
        </a:p>
      </dsp:txBody>
      <dsp:txXfrm>
        <a:off x="697262" y="2759890"/>
        <a:ext cx="1406420" cy="465750"/>
      </dsp:txXfrm>
    </dsp:sp>
    <dsp:sp modelId="{F13E7E48-981B-43A9-9979-E605E6B970F9}">
      <dsp:nvSpPr>
        <dsp:cNvPr id="0" name=""/>
        <dsp:cNvSpPr/>
      </dsp:nvSpPr>
      <dsp:spPr>
        <a:xfrm>
          <a:off x="697262" y="3520989"/>
          <a:ext cx="1406420" cy="465750"/>
        </a:xfrm>
        <a:prstGeom prst="rect">
          <a:avLst/>
        </a:prstGeom>
        <a:solidFill>
          <a:schemeClr val="dk2">
            <a:hueOff val="0"/>
            <a:satOff val="0"/>
            <a:lumOff val="0"/>
            <a:alphaOff val="0"/>
          </a:schemeClr>
        </a:solid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nb-NO" sz="1100" b="1" kern="1200" dirty="0"/>
            <a:t>beredskap</a:t>
          </a:r>
          <a:endParaRPr lang="nb-NO" sz="1050" b="1" kern="1200" dirty="0"/>
        </a:p>
      </dsp:txBody>
      <dsp:txXfrm>
        <a:off x="697262" y="3520989"/>
        <a:ext cx="1406420" cy="465750"/>
      </dsp:txXfrm>
    </dsp:sp>
    <dsp:sp modelId="{838C790D-277C-4318-B19C-4E18F5216499}">
      <dsp:nvSpPr>
        <dsp:cNvPr id="0" name=""/>
        <dsp:cNvSpPr/>
      </dsp:nvSpPr>
      <dsp:spPr>
        <a:xfrm>
          <a:off x="697262" y="4282087"/>
          <a:ext cx="1406420" cy="465750"/>
        </a:xfrm>
        <a:prstGeom prst="rect">
          <a:avLst/>
        </a:prstGeom>
        <a:solidFill>
          <a:schemeClr val="dk2">
            <a:hueOff val="0"/>
            <a:satOff val="0"/>
            <a:lumOff val="0"/>
            <a:alphaOff val="0"/>
          </a:schemeClr>
        </a:solid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nb-NO" sz="1100" b="1" kern="1200" dirty="0"/>
            <a:t>kommune </a:t>
          </a:r>
          <a:br>
            <a:rPr lang="nb-NO" sz="1100" b="1" kern="1200" dirty="0"/>
          </a:br>
          <a:r>
            <a:rPr lang="nb-NO" sz="1100" b="1" kern="1200" dirty="0"/>
            <a:t>og samfunn</a:t>
          </a:r>
        </a:p>
      </dsp:txBody>
      <dsp:txXfrm>
        <a:off x="697262" y="4282087"/>
        <a:ext cx="1406420" cy="465750"/>
      </dsp:txXfrm>
    </dsp:sp>
    <dsp:sp modelId="{0C65219E-FE97-4AB5-8E6C-745528CFC074}">
      <dsp:nvSpPr>
        <dsp:cNvPr id="0" name=""/>
        <dsp:cNvSpPr/>
      </dsp:nvSpPr>
      <dsp:spPr>
        <a:xfrm>
          <a:off x="697262" y="5043186"/>
          <a:ext cx="1406420" cy="458331"/>
        </a:xfrm>
        <a:prstGeom prst="rect">
          <a:avLst/>
        </a:prstGeom>
        <a:solidFill>
          <a:schemeClr val="dk2">
            <a:hueOff val="0"/>
            <a:satOff val="0"/>
            <a:lumOff val="0"/>
            <a:alphaOff val="0"/>
          </a:schemeClr>
        </a:solid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nb-NO" sz="1100" b="1" kern="1200" dirty="0"/>
            <a:t>justis og byggjesak</a:t>
          </a:r>
        </a:p>
      </dsp:txBody>
      <dsp:txXfrm>
        <a:off x="697262" y="5043186"/>
        <a:ext cx="1406420" cy="458331"/>
      </dsp:txXfrm>
    </dsp:sp>
    <dsp:sp modelId="{CDDA0DEA-00AB-4476-B1F6-F3D5C4F5B05A}">
      <dsp:nvSpPr>
        <dsp:cNvPr id="0" name=""/>
        <dsp:cNvSpPr/>
      </dsp:nvSpPr>
      <dsp:spPr>
        <a:xfrm>
          <a:off x="2047425" y="1761332"/>
          <a:ext cx="1406420" cy="703210"/>
        </a:xfrm>
        <a:prstGeom prst="rect">
          <a:avLst/>
        </a:prstGeom>
        <a:solidFill>
          <a:schemeClr val="dk2">
            <a:hueOff val="0"/>
            <a:satOff val="0"/>
            <a:lumOff val="0"/>
            <a:alphaOff val="0"/>
          </a:schemeClr>
        </a:solid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b-NO" sz="1400" b="1" kern="1200" dirty="0"/>
            <a:t>utdanning </a:t>
          </a:r>
          <a:br>
            <a:rPr lang="nb-NO" sz="1400" b="1" kern="1200" dirty="0"/>
          </a:br>
          <a:r>
            <a:rPr lang="nb-NO" sz="1400" b="1" kern="1200" dirty="0"/>
            <a:t>og verjemål</a:t>
          </a:r>
        </a:p>
      </dsp:txBody>
      <dsp:txXfrm>
        <a:off x="2047425" y="1761332"/>
        <a:ext cx="1406420" cy="703210"/>
      </dsp:txXfrm>
    </dsp:sp>
    <dsp:sp modelId="{FF9BC0BE-EDB8-40F1-8B24-627FF34A5A2F}">
      <dsp:nvSpPr>
        <dsp:cNvPr id="0" name=""/>
        <dsp:cNvSpPr/>
      </dsp:nvSpPr>
      <dsp:spPr>
        <a:xfrm>
          <a:off x="2399031" y="2759890"/>
          <a:ext cx="1406420" cy="465750"/>
        </a:xfrm>
        <a:prstGeom prst="rect">
          <a:avLst/>
        </a:prstGeom>
        <a:solidFill>
          <a:schemeClr val="dk2">
            <a:hueOff val="0"/>
            <a:satOff val="0"/>
            <a:lumOff val="0"/>
            <a:alphaOff val="0"/>
          </a:schemeClr>
        </a:solid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nb-NO" sz="1100" b="1" kern="1200" dirty="0"/>
            <a:t>tilsyn</a:t>
          </a:r>
          <a:endParaRPr lang="nb-NO" sz="1000" b="1" kern="1200" dirty="0"/>
        </a:p>
      </dsp:txBody>
      <dsp:txXfrm>
        <a:off x="2399031" y="2759890"/>
        <a:ext cx="1406420" cy="465750"/>
      </dsp:txXfrm>
    </dsp:sp>
    <dsp:sp modelId="{A31324D4-E64F-4E57-96FD-598ACBBACD19}">
      <dsp:nvSpPr>
        <dsp:cNvPr id="0" name=""/>
        <dsp:cNvSpPr/>
      </dsp:nvSpPr>
      <dsp:spPr>
        <a:xfrm>
          <a:off x="2399031" y="3520989"/>
          <a:ext cx="1406420" cy="465750"/>
        </a:xfrm>
        <a:prstGeom prst="rect">
          <a:avLst/>
        </a:prstGeom>
        <a:solidFill>
          <a:schemeClr val="dk2">
            <a:hueOff val="0"/>
            <a:satOff val="0"/>
            <a:lumOff val="0"/>
            <a:alphaOff val="0"/>
          </a:schemeClr>
        </a:solid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nb-NO" sz="1100" b="1" kern="1200" dirty="0"/>
            <a:t>forvaltning</a:t>
          </a:r>
          <a:endParaRPr lang="nb-NO" sz="1000" b="1" kern="1200" dirty="0"/>
        </a:p>
      </dsp:txBody>
      <dsp:txXfrm>
        <a:off x="2399031" y="3520989"/>
        <a:ext cx="1406420" cy="465750"/>
      </dsp:txXfrm>
    </dsp:sp>
    <dsp:sp modelId="{933230C4-ED7D-44E1-B53C-269CD2036581}">
      <dsp:nvSpPr>
        <dsp:cNvPr id="0" name=""/>
        <dsp:cNvSpPr/>
      </dsp:nvSpPr>
      <dsp:spPr>
        <a:xfrm>
          <a:off x="2399031" y="4282087"/>
          <a:ext cx="1406420" cy="465750"/>
        </a:xfrm>
        <a:prstGeom prst="rect">
          <a:avLst/>
        </a:prstGeom>
        <a:solidFill>
          <a:schemeClr val="dk2">
            <a:hueOff val="0"/>
            <a:satOff val="0"/>
            <a:lumOff val="0"/>
            <a:alphaOff val="0"/>
          </a:schemeClr>
        </a:solid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nb-NO" sz="1100" b="1" kern="1200" dirty="0"/>
            <a:t>verjemål</a:t>
          </a:r>
          <a:endParaRPr lang="nb-NO" sz="1000" b="1" kern="1200" dirty="0"/>
        </a:p>
      </dsp:txBody>
      <dsp:txXfrm>
        <a:off x="2399031" y="4282087"/>
        <a:ext cx="1406420" cy="465750"/>
      </dsp:txXfrm>
    </dsp:sp>
    <dsp:sp modelId="{111B72F2-6D3E-4A9C-A953-9ECE5CECD5F6}">
      <dsp:nvSpPr>
        <dsp:cNvPr id="0" name=""/>
        <dsp:cNvSpPr/>
      </dsp:nvSpPr>
      <dsp:spPr>
        <a:xfrm>
          <a:off x="3749194" y="1761332"/>
          <a:ext cx="1406420" cy="703210"/>
        </a:xfrm>
        <a:prstGeom prst="rect">
          <a:avLst/>
        </a:prstGeom>
        <a:solidFill>
          <a:schemeClr val="dk2">
            <a:hueOff val="0"/>
            <a:satOff val="0"/>
            <a:lumOff val="0"/>
            <a:alphaOff val="0"/>
          </a:schemeClr>
        </a:solid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b-NO" sz="1400" b="1" kern="1200" dirty="0"/>
            <a:t>helse, sosial</a:t>
          </a:r>
          <a:br>
            <a:rPr lang="nb-NO" sz="1400" b="1" kern="1200" dirty="0"/>
          </a:br>
          <a:r>
            <a:rPr lang="nb-NO" sz="1400" b="1" kern="1200" dirty="0"/>
            <a:t>og barnevern</a:t>
          </a:r>
          <a:endParaRPr lang="nb-NO" sz="1000" b="1" kern="1200" dirty="0"/>
        </a:p>
      </dsp:txBody>
      <dsp:txXfrm>
        <a:off x="3749194" y="1761332"/>
        <a:ext cx="1406420" cy="703210"/>
      </dsp:txXfrm>
    </dsp:sp>
    <dsp:sp modelId="{ECADBA38-16A9-407D-8A5F-D6DE9BF43E1B}">
      <dsp:nvSpPr>
        <dsp:cNvPr id="0" name=""/>
        <dsp:cNvSpPr/>
      </dsp:nvSpPr>
      <dsp:spPr>
        <a:xfrm>
          <a:off x="4100799" y="2759890"/>
          <a:ext cx="1406420" cy="553714"/>
        </a:xfrm>
        <a:prstGeom prst="rect">
          <a:avLst/>
        </a:prstGeom>
        <a:solidFill>
          <a:schemeClr val="dk2">
            <a:hueOff val="0"/>
            <a:satOff val="0"/>
            <a:lumOff val="0"/>
            <a:alphaOff val="0"/>
          </a:schemeClr>
        </a:solid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nb-NO" sz="1100" b="1" kern="1200" dirty="0"/>
            <a:t>sosial og</a:t>
          </a:r>
          <a:br>
            <a:rPr lang="nb-NO" sz="1100" b="1" kern="1200" dirty="0"/>
          </a:br>
          <a:r>
            <a:rPr lang="nb-NO" sz="1100" b="1" kern="1200" dirty="0"/>
            <a:t>barnevern</a:t>
          </a:r>
        </a:p>
      </dsp:txBody>
      <dsp:txXfrm>
        <a:off x="4100799" y="2759890"/>
        <a:ext cx="1406420" cy="553714"/>
      </dsp:txXfrm>
    </dsp:sp>
    <dsp:sp modelId="{666E077F-97D3-4355-9F84-AD1816C49B12}">
      <dsp:nvSpPr>
        <dsp:cNvPr id="0" name=""/>
        <dsp:cNvSpPr/>
      </dsp:nvSpPr>
      <dsp:spPr>
        <a:xfrm>
          <a:off x="4100799" y="3608953"/>
          <a:ext cx="1406420" cy="465750"/>
        </a:xfrm>
        <a:prstGeom prst="rect">
          <a:avLst/>
        </a:prstGeom>
        <a:solidFill>
          <a:schemeClr val="dk2">
            <a:hueOff val="0"/>
            <a:satOff val="0"/>
            <a:lumOff val="0"/>
            <a:alphaOff val="0"/>
          </a:schemeClr>
        </a:solid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nb-NO" sz="1100" b="1" kern="1200" dirty="0"/>
            <a:t>kommunehelse</a:t>
          </a:r>
          <a:br>
            <a:rPr lang="nb-NO" sz="1100" b="1" kern="1200" dirty="0"/>
          </a:br>
          <a:r>
            <a:rPr lang="nb-NO" sz="1100" b="1" kern="1200" dirty="0"/>
            <a:t>og -omsorg</a:t>
          </a:r>
          <a:endParaRPr lang="nb-NO" sz="1000" b="1" kern="1200" dirty="0"/>
        </a:p>
      </dsp:txBody>
      <dsp:txXfrm>
        <a:off x="4100799" y="3608953"/>
        <a:ext cx="1406420" cy="465750"/>
      </dsp:txXfrm>
    </dsp:sp>
    <dsp:sp modelId="{B8289C61-4606-4F43-91FF-7C0EDDCA438B}">
      <dsp:nvSpPr>
        <dsp:cNvPr id="0" name=""/>
        <dsp:cNvSpPr/>
      </dsp:nvSpPr>
      <dsp:spPr>
        <a:xfrm>
          <a:off x="4100799" y="4370052"/>
          <a:ext cx="1406420" cy="465750"/>
        </a:xfrm>
        <a:prstGeom prst="rect">
          <a:avLst/>
        </a:prstGeom>
        <a:solidFill>
          <a:schemeClr val="dk2">
            <a:hueOff val="0"/>
            <a:satOff val="0"/>
            <a:lumOff val="0"/>
            <a:alphaOff val="0"/>
          </a:schemeClr>
        </a:solid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nb-NO" sz="1100" b="1" kern="1200" dirty="0"/>
            <a:t>spesialisthelse</a:t>
          </a:r>
          <a:endParaRPr lang="nb-NO" sz="1000" b="1" kern="1200" dirty="0"/>
        </a:p>
      </dsp:txBody>
      <dsp:txXfrm>
        <a:off x="4100799" y="4370052"/>
        <a:ext cx="1406420" cy="465750"/>
      </dsp:txXfrm>
    </dsp:sp>
    <dsp:sp modelId="{659292F3-2B21-4827-9546-D01800201700}">
      <dsp:nvSpPr>
        <dsp:cNvPr id="0" name=""/>
        <dsp:cNvSpPr/>
      </dsp:nvSpPr>
      <dsp:spPr>
        <a:xfrm>
          <a:off x="5450963" y="1761332"/>
          <a:ext cx="1406420" cy="703210"/>
        </a:xfrm>
        <a:prstGeom prst="rect">
          <a:avLst/>
        </a:prstGeom>
        <a:solidFill>
          <a:schemeClr val="dk2">
            <a:hueOff val="0"/>
            <a:satOff val="0"/>
            <a:lumOff val="0"/>
            <a:alphaOff val="0"/>
          </a:schemeClr>
        </a:solid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b-NO" sz="1400" b="1" kern="1200" dirty="0"/>
            <a:t>miljø</a:t>
          </a:r>
          <a:endParaRPr lang="nb-NO" sz="1050" b="1" kern="1200" dirty="0"/>
        </a:p>
      </dsp:txBody>
      <dsp:txXfrm>
        <a:off x="5450963" y="1761332"/>
        <a:ext cx="1406420" cy="703210"/>
      </dsp:txXfrm>
    </dsp:sp>
    <dsp:sp modelId="{61819400-3ED5-499D-95E6-64ECC88F62D3}">
      <dsp:nvSpPr>
        <dsp:cNvPr id="0" name=""/>
        <dsp:cNvSpPr/>
      </dsp:nvSpPr>
      <dsp:spPr>
        <a:xfrm>
          <a:off x="5802568" y="2759890"/>
          <a:ext cx="1406420" cy="465750"/>
        </a:xfrm>
        <a:prstGeom prst="rect">
          <a:avLst/>
        </a:prstGeom>
        <a:solidFill>
          <a:schemeClr val="dk2">
            <a:hueOff val="0"/>
            <a:satOff val="0"/>
            <a:lumOff val="0"/>
            <a:alphaOff val="0"/>
          </a:schemeClr>
        </a:solid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nb-NO" sz="1100" b="1" kern="1200" dirty="0"/>
            <a:t>naturmangfald</a:t>
          </a:r>
          <a:endParaRPr lang="nb-NO" sz="900" b="1" kern="1200" dirty="0"/>
        </a:p>
      </dsp:txBody>
      <dsp:txXfrm>
        <a:off x="5802568" y="2759890"/>
        <a:ext cx="1406420" cy="465750"/>
      </dsp:txXfrm>
    </dsp:sp>
    <dsp:sp modelId="{904DE4B9-5AFB-4A5D-BEB0-39D5D1B6F5E4}">
      <dsp:nvSpPr>
        <dsp:cNvPr id="0" name=""/>
        <dsp:cNvSpPr/>
      </dsp:nvSpPr>
      <dsp:spPr>
        <a:xfrm>
          <a:off x="5802568" y="3520989"/>
          <a:ext cx="1406420" cy="465750"/>
        </a:xfrm>
        <a:prstGeom prst="rect">
          <a:avLst/>
        </a:prstGeom>
        <a:solidFill>
          <a:schemeClr val="dk2">
            <a:hueOff val="0"/>
            <a:satOff val="0"/>
            <a:lumOff val="0"/>
            <a:alphaOff val="0"/>
          </a:schemeClr>
        </a:solid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nb-NO" sz="1100" b="1" kern="1200" dirty="0"/>
            <a:t>forureining</a:t>
          </a:r>
          <a:endParaRPr lang="nb-NO" sz="900" b="1" kern="1200" dirty="0"/>
        </a:p>
      </dsp:txBody>
      <dsp:txXfrm>
        <a:off x="5802568" y="3520989"/>
        <a:ext cx="1406420" cy="465750"/>
      </dsp:txXfrm>
    </dsp:sp>
    <dsp:sp modelId="{EFB304F1-F6B6-401C-BEFD-6DEB5E98C5F2}">
      <dsp:nvSpPr>
        <dsp:cNvPr id="0" name=""/>
        <dsp:cNvSpPr/>
      </dsp:nvSpPr>
      <dsp:spPr>
        <a:xfrm>
          <a:off x="7152731" y="1761332"/>
          <a:ext cx="1406420" cy="703210"/>
        </a:xfrm>
        <a:prstGeom prst="rect">
          <a:avLst/>
        </a:prstGeom>
        <a:solidFill>
          <a:schemeClr val="dk2">
            <a:hueOff val="0"/>
            <a:satOff val="0"/>
            <a:lumOff val="0"/>
            <a:alphaOff val="0"/>
          </a:schemeClr>
        </a:solid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b-NO" sz="1400" b="1" kern="1200" dirty="0"/>
            <a:t>landbruk</a:t>
          </a:r>
          <a:endParaRPr lang="nb-NO" sz="1050" b="1" kern="1200" dirty="0"/>
        </a:p>
      </dsp:txBody>
      <dsp:txXfrm>
        <a:off x="7152731" y="1761332"/>
        <a:ext cx="1406420" cy="703210"/>
      </dsp:txXfrm>
    </dsp:sp>
    <dsp:sp modelId="{1F9F70E5-8640-45BD-B6C4-BF02659BB8A4}">
      <dsp:nvSpPr>
        <dsp:cNvPr id="0" name=""/>
        <dsp:cNvSpPr/>
      </dsp:nvSpPr>
      <dsp:spPr>
        <a:xfrm>
          <a:off x="8854500" y="1761332"/>
          <a:ext cx="1406420" cy="703210"/>
        </a:xfrm>
        <a:prstGeom prst="rect">
          <a:avLst/>
        </a:prstGeom>
        <a:solidFill>
          <a:schemeClr val="dk2">
            <a:hueOff val="0"/>
            <a:satOff val="0"/>
            <a:lumOff val="0"/>
            <a:alphaOff val="0"/>
          </a:schemeClr>
        </a:solid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b-NO" sz="1400" b="1" kern="1200" dirty="0"/>
            <a:t>organisasjon </a:t>
          </a:r>
          <a:br>
            <a:rPr lang="nb-NO" sz="1400" b="1" kern="1200" dirty="0"/>
          </a:br>
          <a:r>
            <a:rPr lang="nb-NO" sz="1400" b="1" kern="1200" dirty="0"/>
            <a:t>og strategi</a:t>
          </a:r>
        </a:p>
      </dsp:txBody>
      <dsp:txXfrm>
        <a:off x="8854500" y="1761332"/>
        <a:ext cx="1406420" cy="703210"/>
      </dsp:txXfrm>
    </dsp:sp>
    <dsp:sp modelId="{C32C0C48-A0F3-41D4-8BB6-B6566DFE356D}">
      <dsp:nvSpPr>
        <dsp:cNvPr id="0" name=""/>
        <dsp:cNvSpPr/>
      </dsp:nvSpPr>
      <dsp:spPr>
        <a:xfrm>
          <a:off x="4130193" y="877457"/>
          <a:ext cx="1031468" cy="437558"/>
        </a:xfrm>
        <a:prstGeom prst="rect">
          <a:avLst/>
        </a:prstGeom>
        <a:solidFill>
          <a:schemeClr val="dk2">
            <a:hueOff val="0"/>
            <a:satOff val="0"/>
            <a:lumOff val="0"/>
            <a:alphaOff val="0"/>
          </a:schemeClr>
        </a:solid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nb-NO" sz="1100" b="1" kern="1200" dirty="0"/>
            <a:t>stab</a:t>
          </a:r>
          <a:endParaRPr lang="nb-NO" sz="1050" b="1" kern="1200" dirty="0"/>
        </a:p>
      </dsp:txBody>
      <dsp:txXfrm>
        <a:off x="4130193" y="877457"/>
        <a:ext cx="1031468" cy="4375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8A8C6D-F950-4D87-BBE0-D765E0A000A3}">
      <dsp:nvSpPr>
        <dsp:cNvPr id="0" name=""/>
        <dsp:cNvSpPr/>
      </dsp:nvSpPr>
      <dsp:spPr>
        <a:xfrm>
          <a:off x="2244584" y="0"/>
          <a:ext cx="2244584" cy="1583402"/>
        </a:xfrm>
        <a:prstGeom prst="trapezoid">
          <a:avLst>
            <a:gd name="adj" fmla="val 70879"/>
          </a:avLst>
        </a:prstGeom>
        <a:solidFill>
          <a:srgbClr val="548235"/>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nb-NO" sz="2400" kern="1200" dirty="0">
            <a:solidFill>
              <a:sysClr val="window" lastClr="FFFFFF"/>
            </a:solidFill>
            <a:latin typeface="Calibri" panose="020F0502020204030204"/>
            <a:ea typeface="+mn-ea"/>
            <a:cs typeface="+mn-cs"/>
          </a:endParaRPr>
        </a:p>
      </dsp:txBody>
      <dsp:txXfrm>
        <a:off x="2992779" y="527801"/>
        <a:ext cx="748194" cy="1055601"/>
      </dsp:txXfrm>
    </dsp:sp>
    <dsp:sp modelId="{CCEDE219-B062-485B-BCDA-CF0CCC70C7E8}">
      <dsp:nvSpPr>
        <dsp:cNvPr id="0" name=""/>
        <dsp:cNvSpPr/>
      </dsp:nvSpPr>
      <dsp:spPr>
        <a:xfrm>
          <a:off x="1122292" y="1583402"/>
          <a:ext cx="4489168" cy="1583402"/>
        </a:xfrm>
        <a:prstGeom prst="trapezoid">
          <a:avLst>
            <a:gd name="adj" fmla="val 70879"/>
          </a:avLst>
        </a:prstGeom>
        <a:solidFill>
          <a:srgbClr val="A5A5A5">
            <a:hueOff val="1355300"/>
            <a:satOff val="50000"/>
            <a:lumOff val="-7353"/>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nb-NO" sz="2400" kern="1200" dirty="0">
            <a:solidFill>
              <a:sysClr val="window" lastClr="FFFFFF"/>
            </a:solidFill>
            <a:latin typeface="Calibri" panose="020F0502020204030204"/>
            <a:ea typeface="+mn-ea"/>
            <a:cs typeface="+mn-cs"/>
          </a:endParaRPr>
        </a:p>
      </dsp:txBody>
      <dsp:txXfrm>
        <a:off x="2656096" y="1989405"/>
        <a:ext cx="1421559" cy="1177399"/>
      </dsp:txXfrm>
    </dsp:sp>
    <dsp:sp modelId="{73DA41F2-6A1A-4730-93C4-7E915F7C126C}">
      <dsp:nvSpPr>
        <dsp:cNvPr id="0" name=""/>
        <dsp:cNvSpPr/>
      </dsp:nvSpPr>
      <dsp:spPr>
        <a:xfrm>
          <a:off x="0" y="3166804"/>
          <a:ext cx="6733753" cy="1583402"/>
        </a:xfrm>
        <a:prstGeom prst="trapezoid">
          <a:avLst>
            <a:gd name="adj" fmla="val 70879"/>
          </a:avLst>
        </a:prstGeom>
        <a:solidFill>
          <a:srgbClr val="9A2500"/>
        </a:solidFill>
        <a:ln w="12700" cap="flat" cmpd="sng" algn="ctr">
          <a:solidFill>
            <a:sysClr val="window" lastClr="FFFF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nb-NO" sz="2400" kern="1200" dirty="0">
            <a:solidFill>
              <a:sysClr val="window" lastClr="FFFFFF"/>
            </a:solidFill>
            <a:latin typeface="Calibri" panose="020F0502020204030204"/>
            <a:ea typeface="+mn-ea"/>
            <a:cs typeface="+mn-cs"/>
          </a:endParaRPr>
        </a:p>
      </dsp:txBody>
      <dsp:txXfrm>
        <a:off x="1926606" y="3437473"/>
        <a:ext cx="2880539" cy="13127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FDD323-1EAA-4C4A-9C29-C56909A13ED9}">
      <dsp:nvSpPr>
        <dsp:cNvPr id="0" name=""/>
        <dsp:cNvSpPr/>
      </dsp:nvSpPr>
      <dsp:spPr>
        <a:xfrm>
          <a:off x="1002978" y="1416120"/>
          <a:ext cx="3222475" cy="1944163"/>
        </a:xfrm>
        <a:prstGeom prst="ellipse">
          <a:avLst/>
        </a:prstGeom>
        <a:solidFill>
          <a:schemeClr val="accent2"/>
        </a:solidFill>
        <a:ln w="12700" cap="flat" cmpd="sng" algn="ctr">
          <a:solidFill>
            <a:schemeClr val="accent2">
              <a:shade val="50000"/>
            </a:schemeClr>
          </a:solidFill>
          <a:prstDash val="solid"/>
          <a:miter lim="800000"/>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nb-NO" sz="1800" kern="1200" dirty="0">
              <a:solidFill>
                <a:schemeClr val="bg1"/>
              </a:solidFill>
            </a:rPr>
            <a:t>Nasjonalt senter for straffegjennomføring for kvinner(70)</a:t>
          </a:r>
        </a:p>
      </dsp:txBody>
      <dsp:txXfrm>
        <a:off x="1474899" y="1700836"/>
        <a:ext cx="2278633" cy="1374731"/>
      </dsp:txXfrm>
    </dsp:sp>
    <dsp:sp modelId="{F3D33024-1587-4119-B617-DA15DFB4D3CD}">
      <dsp:nvSpPr>
        <dsp:cNvPr id="0" name=""/>
        <dsp:cNvSpPr/>
      </dsp:nvSpPr>
      <dsp:spPr>
        <a:xfrm rot="10721182">
          <a:off x="2447088" y="1427959"/>
          <a:ext cx="302362" cy="529742"/>
        </a:xfrm>
        <a:prstGeom prst="upDownArrow">
          <a:avLst/>
        </a:prstGeom>
        <a:solidFill>
          <a:schemeClr val="accent2"/>
        </a:solidFill>
        <a:ln w="12700" cap="flat" cmpd="sng" algn="ctr">
          <a:solidFill>
            <a:schemeClr val="accent2">
              <a:shade val="50000"/>
            </a:schemeClr>
          </a:solidFill>
          <a:prstDash val="solid"/>
          <a:miter lim="800000"/>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nb-NO" sz="1100" kern="1200"/>
        </a:p>
      </dsp:txBody>
      <dsp:txXfrm>
        <a:off x="2537785" y="1532867"/>
        <a:ext cx="211653" cy="317846"/>
      </dsp:txXfrm>
    </dsp:sp>
    <dsp:sp modelId="{C10B51DC-65A1-4EAE-81F5-0640451BEAA9}">
      <dsp:nvSpPr>
        <dsp:cNvPr id="0" name=""/>
        <dsp:cNvSpPr/>
      </dsp:nvSpPr>
      <dsp:spPr>
        <a:xfrm>
          <a:off x="2188985" y="1411996"/>
          <a:ext cx="818865" cy="574599"/>
        </a:xfrm>
        <a:prstGeom prst="ellipse">
          <a:avLst/>
        </a:prstGeom>
        <a:solidFill>
          <a:schemeClr val="tx2">
            <a:lumMod val="40000"/>
            <a:lumOff val="6000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nb-NO" sz="1100" kern="1200" dirty="0">
              <a:solidFill>
                <a:schemeClr val="tx1"/>
              </a:solidFill>
            </a:rPr>
            <a:t>NFFA</a:t>
          </a:r>
        </a:p>
        <a:p>
          <a:pPr marL="0" lvl="0" indent="0" algn="ctr" defTabSz="488950">
            <a:lnSpc>
              <a:spcPct val="90000"/>
            </a:lnSpc>
            <a:spcBef>
              <a:spcPct val="0"/>
            </a:spcBef>
            <a:spcAft>
              <a:spcPct val="35000"/>
            </a:spcAft>
            <a:buNone/>
          </a:pPr>
          <a:endParaRPr lang="nb-NO" sz="1100" kern="1200" dirty="0">
            <a:solidFill>
              <a:schemeClr val="tx1"/>
            </a:solidFill>
          </a:endParaRPr>
        </a:p>
      </dsp:txBody>
      <dsp:txXfrm>
        <a:off x="2308905" y="1496144"/>
        <a:ext cx="579025" cy="406303"/>
      </dsp:txXfrm>
    </dsp:sp>
    <dsp:sp modelId="{2A5D1D72-C61D-41F8-8596-D4A021C08B9F}">
      <dsp:nvSpPr>
        <dsp:cNvPr id="0" name=""/>
        <dsp:cNvSpPr/>
      </dsp:nvSpPr>
      <dsp:spPr>
        <a:xfrm rot="19480897">
          <a:off x="3719774" y="1315900"/>
          <a:ext cx="247156" cy="402864"/>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nb-NO" sz="1100" kern="1200"/>
        </a:p>
      </dsp:txBody>
      <dsp:txXfrm>
        <a:off x="3726597" y="1417906"/>
        <a:ext cx="173009" cy="241718"/>
      </dsp:txXfrm>
    </dsp:sp>
    <dsp:sp modelId="{C677E45E-95DB-4285-BC0C-1DDD1246149E}">
      <dsp:nvSpPr>
        <dsp:cNvPr id="0" name=""/>
        <dsp:cNvSpPr/>
      </dsp:nvSpPr>
      <dsp:spPr>
        <a:xfrm>
          <a:off x="3912784" y="400509"/>
          <a:ext cx="1284055" cy="1225477"/>
        </a:xfrm>
        <a:prstGeom prst="ellipse">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br>
            <a:rPr lang="nb-NO" sz="1200" kern="1200" dirty="0">
              <a:solidFill>
                <a:schemeClr val="bg1"/>
              </a:solidFill>
            </a:rPr>
          </a:br>
          <a:r>
            <a:rPr lang="nb-NO" sz="1200" kern="1200" dirty="0">
              <a:solidFill>
                <a:schemeClr val="bg1"/>
              </a:solidFill>
            </a:rPr>
            <a:t>SENTRALEØSTLAND</a:t>
          </a:r>
        </a:p>
        <a:p>
          <a:pPr marL="0" lvl="0" indent="0" algn="ctr" defTabSz="533400">
            <a:lnSpc>
              <a:spcPct val="90000"/>
            </a:lnSpc>
            <a:spcBef>
              <a:spcPct val="0"/>
            </a:spcBef>
            <a:spcAft>
              <a:spcPct val="35000"/>
            </a:spcAft>
            <a:buNone/>
          </a:pPr>
          <a:endParaRPr lang="nb-NO" sz="1200" kern="1200" dirty="0">
            <a:solidFill>
              <a:schemeClr val="bg1"/>
            </a:solidFill>
          </a:endParaRPr>
        </a:p>
      </dsp:txBody>
      <dsp:txXfrm>
        <a:off x="4100830" y="579976"/>
        <a:ext cx="907963" cy="866543"/>
      </dsp:txXfrm>
    </dsp:sp>
    <dsp:sp modelId="{3970BB97-3445-4888-B937-87C837C9296D}">
      <dsp:nvSpPr>
        <dsp:cNvPr id="0" name=""/>
        <dsp:cNvSpPr/>
      </dsp:nvSpPr>
      <dsp:spPr>
        <a:xfrm rot="2369520">
          <a:off x="3636684" y="3170666"/>
          <a:ext cx="342866" cy="402864"/>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nb-NO" sz="1100" kern="1200"/>
        </a:p>
      </dsp:txBody>
      <dsp:txXfrm>
        <a:off x="3648425" y="3218531"/>
        <a:ext cx="240006" cy="241718"/>
      </dsp:txXfrm>
    </dsp:sp>
    <dsp:sp modelId="{32EB9137-A2BF-49A4-98C3-1849EED1A70E}">
      <dsp:nvSpPr>
        <dsp:cNvPr id="0" name=""/>
        <dsp:cNvSpPr/>
      </dsp:nvSpPr>
      <dsp:spPr>
        <a:xfrm>
          <a:off x="3909870" y="3370126"/>
          <a:ext cx="1284055" cy="1229846"/>
        </a:xfrm>
        <a:prstGeom prst="ellipse">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endParaRPr lang="nb-NO" sz="1200" kern="1200" dirty="0">
            <a:solidFill>
              <a:schemeClr val="bg1"/>
            </a:solidFill>
          </a:endParaRPr>
        </a:p>
        <a:p>
          <a:pPr marL="0" lvl="0" indent="0" algn="ctr" defTabSz="533400">
            <a:lnSpc>
              <a:spcPct val="90000"/>
            </a:lnSpc>
            <a:spcBef>
              <a:spcPct val="0"/>
            </a:spcBef>
            <a:spcAft>
              <a:spcPct val="35000"/>
            </a:spcAft>
            <a:buNone/>
          </a:pPr>
          <a:r>
            <a:rPr lang="nb-NO" sz="1100" kern="1200" dirty="0">
              <a:solidFill>
                <a:schemeClr val="bg1"/>
              </a:solidFill>
            </a:rPr>
            <a:t>TRONDHEIM</a:t>
          </a:r>
        </a:p>
        <a:p>
          <a:pPr marL="0" lvl="0" indent="0" algn="ctr" defTabSz="533400">
            <a:lnSpc>
              <a:spcPct val="90000"/>
            </a:lnSpc>
            <a:spcBef>
              <a:spcPct val="0"/>
            </a:spcBef>
            <a:spcAft>
              <a:spcPct val="35000"/>
            </a:spcAft>
            <a:buNone/>
          </a:pPr>
          <a:endParaRPr lang="nb-NO" sz="1200" kern="1200" dirty="0">
            <a:solidFill>
              <a:schemeClr val="bg1"/>
            </a:solidFill>
          </a:endParaRPr>
        </a:p>
      </dsp:txBody>
      <dsp:txXfrm>
        <a:off x="4097916" y="3550233"/>
        <a:ext cx="907963" cy="869632"/>
      </dsp:txXfrm>
    </dsp:sp>
    <dsp:sp modelId="{162FE0F5-2A08-4BE5-B19C-1B0BEEE9F5AB}">
      <dsp:nvSpPr>
        <dsp:cNvPr id="0" name=""/>
        <dsp:cNvSpPr/>
      </dsp:nvSpPr>
      <dsp:spPr>
        <a:xfrm rot="8293730">
          <a:off x="1384288" y="3161434"/>
          <a:ext cx="277438" cy="402864"/>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nb-NO" sz="1100" kern="1200"/>
        </a:p>
      </dsp:txBody>
      <dsp:txXfrm rot="10800000">
        <a:off x="1456941" y="3214285"/>
        <a:ext cx="194207" cy="241718"/>
      </dsp:txXfrm>
    </dsp:sp>
    <dsp:sp modelId="{483651F3-CF86-4EE3-9D6A-53579E996511}">
      <dsp:nvSpPr>
        <dsp:cNvPr id="0" name=""/>
        <dsp:cNvSpPr/>
      </dsp:nvSpPr>
      <dsp:spPr>
        <a:xfrm>
          <a:off x="173748" y="3371362"/>
          <a:ext cx="1349121" cy="1188286"/>
        </a:xfrm>
        <a:prstGeom prst="ellipse">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nb-NO" sz="1200" kern="1200" dirty="0">
              <a:solidFill>
                <a:schemeClr val="bg1"/>
              </a:solidFill>
            </a:rPr>
            <a:t>STAVANGER</a:t>
          </a:r>
        </a:p>
      </dsp:txBody>
      <dsp:txXfrm>
        <a:off x="371322" y="3545382"/>
        <a:ext cx="953973" cy="840246"/>
      </dsp:txXfrm>
    </dsp:sp>
    <dsp:sp modelId="{352758D8-4B6B-4FD1-BDD4-5CB2ED429314}">
      <dsp:nvSpPr>
        <dsp:cNvPr id="0" name=""/>
        <dsp:cNvSpPr/>
      </dsp:nvSpPr>
      <dsp:spPr>
        <a:xfrm rot="13009141">
          <a:off x="1276429" y="1284510"/>
          <a:ext cx="265090" cy="402864"/>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nb-NO" sz="1100" kern="1200"/>
        </a:p>
      </dsp:txBody>
      <dsp:txXfrm rot="10800000">
        <a:off x="1348024" y="1388913"/>
        <a:ext cx="185563" cy="241718"/>
      </dsp:txXfrm>
    </dsp:sp>
    <dsp:sp modelId="{2B5F27FD-7A41-4A5C-B366-B749C102C053}">
      <dsp:nvSpPr>
        <dsp:cNvPr id="0" name=""/>
        <dsp:cNvSpPr/>
      </dsp:nvSpPr>
      <dsp:spPr>
        <a:xfrm>
          <a:off x="0" y="295321"/>
          <a:ext cx="1347240" cy="1280249"/>
        </a:xfrm>
        <a:prstGeom prst="ellipse">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nb-NO" sz="1200" kern="1200" dirty="0">
              <a:solidFill>
                <a:schemeClr val="bg1"/>
              </a:solidFill>
            </a:rPr>
            <a:t>BERGEN  </a:t>
          </a:r>
        </a:p>
      </dsp:txBody>
      <dsp:txXfrm>
        <a:off x="197299" y="482809"/>
        <a:ext cx="952642" cy="905273"/>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14015" cy="490409"/>
          </a:xfrm>
          <a:prstGeom prst="rect">
            <a:avLst/>
          </a:prstGeom>
        </p:spPr>
        <p:txBody>
          <a:bodyPr vert="horz" lIns="91861" tIns="45930" rIns="91861" bIns="45930" rtlCol="0"/>
          <a:lstStyle>
            <a:lvl1pPr algn="l">
              <a:defRPr sz="1200"/>
            </a:lvl1pPr>
          </a:lstStyle>
          <a:p>
            <a:endParaRPr lang="nb-NO"/>
          </a:p>
        </p:txBody>
      </p:sp>
      <p:sp>
        <p:nvSpPr>
          <p:cNvPr id="3" name="Plassholder for dato 2"/>
          <p:cNvSpPr>
            <a:spLocks noGrp="1"/>
          </p:cNvSpPr>
          <p:nvPr>
            <p:ph type="dt" idx="1"/>
          </p:nvPr>
        </p:nvSpPr>
        <p:spPr>
          <a:xfrm>
            <a:off x="3809079" y="0"/>
            <a:ext cx="2914015" cy="490409"/>
          </a:xfrm>
          <a:prstGeom prst="rect">
            <a:avLst/>
          </a:prstGeom>
        </p:spPr>
        <p:txBody>
          <a:bodyPr vert="horz" lIns="91861" tIns="45930" rIns="91861" bIns="45930" rtlCol="0"/>
          <a:lstStyle>
            <a:lvl1pPr algn="r">
              <a:defRPr sz="1200"/>
            </a:lvl1pPr>
          </a:lstStyle>
          <a:p>
            <a:fld id="{72D57951-1619-4D94-83DD-66C5493B1692}" type="datetimeFigureOut">
              <a:rPr lang="nb-NO" smtClean="0"/>
              <a:t>14.02.2024</a:t>
            </a:fld>
            <a:endParaRPr lang="nb-NO"/>
          </a:p>
        </p:txBody>
      </p:sp>
      <p:sp>
        <p:nvSpPr>
          <p:cNvPr id="4" name="Plassholder for lysbilde 3"/>
          <p:cNvSpPr>
            <a:spLocks noGrp="1" noRot="1" noChangeAspect="1"/>
          </p:cNvSpPr>
          <p:nvPr>
            <p:ph type="sldImg" idx="2"/>
          </p:nvPr>
        </p:nvSpPr>
        <p:spPr>
          <a:xfrm>
            <a:off x="430213" y="1222375"/>
            <a:ext cx="5864225" cy="3298825"/>
          </a:xfrm>
          <a:prstGeom prst="rect">
            <a:avLst/>
          </a:prstGeom>
          <a:noFill/>
          <a:ln w="12700">
            <a:solidFill>
              <a:prstClr val="black"/>
            </a:solidFill>
          </a:ln>
        </p:spPr>
        <p:txBody>
          <a:bodyPr vert="horz" lIns="91861" tIns="45930" rIns="91861" bIns="45930" rtlCol="0" anchor="ctr"/>
          <a:lstStyle/>
          <a:p>
            <a:endParaRPr lang="nb-NO"/>
          </a:p>
        </p:txBody>
      </p:sp>
      <p:sp>
        <p:nvSpPr>
          <p:cNvPr id="5" name="Plassholder for notater 4"/>
          <p:cNvSpPr>
            <a:spLocks noGrp="1"/>
          </p:cNvSpPr>
          <p:nvPr>
            <p:ph type="body" sz="quarter" idx="3"/>
          </p:nvPr>
        </p:nvSpPr>
        <p:spPr>
          <a:xfrm>
            <a:off x="672465" y="4703852"/>
            <a:ext cx="5379720" cy="3848606"/>
          </a:xfrm>
          <a:prstGeom prst="rect">
            <a:avLst/>
          </a:prstGeom>
        </p:spPr>
        <p:txBody>
          <a:bodyPr vert="horz" lIns="91861" tIns="45930" rIns="91861" bIns="45930" rtlCol="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283831"/>
            <a:ext cx="2914015" cy="490408"/>
          </a:xfrm>
          <a:prstGeom prst="rect">
            <a:avLst/>
          </a:prstGeom>
        </p:spPr>
        <p:txBody>
          <a:bodyPr vert="horz" lIns="91861" tIns="45930" rIns="91861" bIns="4593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09079" y="9283831"/>
            <a:ext cx="2914015" cy="490408"/>
          </a:xfrm>
          <a:prstGeom prst="rect">
            <a:avLst/>
          </a:prstGeom>
        </p:spPr>
        <p:txBody>
          <a:bodyPr vert="horz" lIns="91861" tIns="45930" rIns="91861" bIns="45930" rtlCol="0" anchor="b"/>
          <a:lstStyle>
            <a:lvl1pPr algn="r">
              <a:defRPr sz="1200"/>
            </a:lvl1pPr>
          </a:lstStyle>
          <a:p>
            <a:fld id="{10D5DE80-54C8-418C-BF0E-32943DFF5CB0}" type="slidenum">
              <a:rPr lang="nb-NO" smtClean="0"/>
              <a:t>‹#›</a:t>
            </a:fld>
            <a:endParaRPr lang="nb-NO"/>
          </a:p>
        </p:txBody>
      </p:sp>
    </p:spTree>
    <p:extLst>
      <p:ext uri="{BB962C8B-B14F-4D97-AF65-F5344CB8AC3E}">
        <p14:creationId xmlns:p14="http://schemas.microsoft.com/office/powerpoint/2010/main" val="399170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Takk</a:t>
            </a:r>
            <a:r>
              <a:rPr lang="nb-NO" baseline="0" dirty="0"/>
              <a:t> for invitasjonen. Glad for å være her, og stepper inn for seksjonsleder Line Wilberg på denne første delen – om nytt fra KDI.</a:t>
            </a:r>
          </a:p>
          <a:p>
            <a:endParaRPr lang="nb-NO" baseline="0" dirty="0"/>
          </a:p>
          <a:p>
            <a:pPr algn="l"/>
            <a:r>
              <a:rPr lang="nb-NO" baseline="0" dirty="0"/>
              <a:t>Starter bredt, trakt, til det mer konkrete</a:t>
            </a:r>
          </a:p>
        </p:txBody>
      </p:sp>
      <p:sp>
        <p:nvSpPr>
          <p:cNvPr id="4" name="Plassholder for lysbildenummer 3"/>
          <p:cNvSpPr>
            <a:spLocks noGrp="1"/>
          </p:cNvSpPr>
          <p:nvPr>
            <p:ph type="sldNum" sz="quarter" idx="10"/>
          </p:nvPr>
        </p:nvSpPr>
        <p:spPr/>
        <p:txBody>
          <a:bodyPr/>
          <a:lstStyle/>
          <a:p>
            <a:fld id="{10D5DE80-54C8-418C-BF0E-32943DFF5CB0}" type="slidenum">
              <a:rPr lang="nb-NO" smtClean="0"/>
              <a:t>1</a:t>
            </a:fld>
            <a:endParaRPr lang="nb-NO"/>
          </a:p>
        </p:txBody>
      </p:sp>
    </p:spTree>
    <p:extLst>
      <p:ext uri="{BB962C8B-B14F-4D97-AF65-F5344CB8AC3E}">
        <p14:creationId xmlns:p14="http://schemas.microsoft.com/office/powerpoint/2010/main" val="2447806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Kriminalomsorgsdirektoratet satte i november 2022 ned en arbeidsgruppe som skulle utrede fengselstilbudet for kvinner. Arbeidsgruppen presenterer i denne rapporten fem tilrådninger som skal sikre kvinnelige </a:t>
            </a:r>
            <a:r>
              <a:rPr lang="nb-NO" dirty="0" err="1"/>
              <a:t>varetekstinnsatte</a:t>
            </a:r>
            <a:r>
              <a:rPr lang="nb-NO" dirty="0"/>
              <a:t> og domfelte et likeverdig og adskilt fengselstilbud og som møter kvinners rettigheter og særlige behov under straffegjennomføring. En oversikt på tilrådningene følger under.</a:t>
            </a:r>
            <a:endParaRPr lang="nb-NO" b="0" i="0" dirty="0">
              <a:solidFill>
                <a:schemeClr val="tx1"/>
              </a:solidFill>
            </a:endParaRPr>
          </a:p>
          <a:p>
            <a:pPr algn="l"/>
            <a:endParaRPr lang="nb-NO" dirty="0">
              <a:solidFill>
                <a:schemeClr val="tx1"/>
              </a:solidFill>
            </a:endParaRPr>
          </a:p>
          <a:p>
            <a:pPr defTabSz="918606">
              <a:defRPr/>
            </a:pPr>
            <a:r>
              <a:rPr lang="nb-NO" b="0" i="0" dirty="0"/>
              <a:t>Gitt et estimat på at 6 prosent av de innsatte i 2030 er kvinner, gir dette et behov på 200 fengselsplasser for kvinner. </a:t>
            </a:r>
          </a:p>
          <a:p>
            <a:endParaRPr lang="nb-NO" b="0" i="0" dirty="0"/>
          </a:p>
        </p:txBody>
      </p:sp>
      <p:sp>
        <p:nvSpPr>
          <p:cNvPr id="4" name="Plassholder for lysbildenummer 3"/>
          <p:cNvSpPr>
            <a:spLocks noGrp="1"/>
          </p:cNvSpPr>
          <p:nvPr>
            <p:ph type="sldNum" sz="quarter" idx="10"/>
          </p:nvPr>
        </p:nvSpPr>
        <p:spPr/>
        <p:txBody>
          <a:bodyPr/>
          <a:lstStyle/>
          <a:p>
            <a:fld id="{10D5DE80-54C8-418C-BF0E-32943DFF5CB0}" type="slidenum">
              <a:rPr lang="nb-NO" smtClean="0"/>
              <a:t>10</a:t>
            </a:fld>
            <a:endParaRPr lang="nb-NO"/>
          </a:p>
        </p:txBody>
      </p:sp>
    </p:spTree>
    <p:extLst>
      <p:ext uri="{BB962C8B-B14F-4D97-AF65-F5344CB8AC3E}">
        <p14:creationId xmlns:p14="http://schemas.microsoft.com/office/powerpoint/2010/main" val="38255419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Totalt iverksatt</a:t>
            </a:r>
            <a:r>
              <a:rPr lang="nb-NO" baseline="0" dirty="0"/>
              <a:t> 1331 saker – domfelte kvinner. Av disse 40 prosent EK osv. </a:t>
            </a:r>
          </a:p>
          <a:p>
            <a:endParaRPr lang="nb-NO" baseline="0" dirty="0"/>
          </a:p>
          <a:p>
            <a:r>
              <a:rPr lang="nb-NO" baseline="0" dirty="0"/>
              <a:t>Andel fengsel menn: 42 %</a:t>
            </a:r>
          </a:p>
          <a:p>
            <a:r>
              <a:rPr lang="nb-NO" baseline="0" dirty="0"/>
              <a:t>Andel EK menn: 33 %</a:t>
            </a:r>
          </a:p>
          <a:p>
            <a:r>
              <a:rPr lang="nb-NO" baseline="0" dirty="0"/>
              <a:t>Andel SMS menn : 17 %</a:t>
            </a:r>
          </a:p>
          <a:p>
            <a:endParaRPr lang="nb-NO" baseline="0" dirty="0"/>
          </a:p>
          <a:p>
            <a:endParaRPr lang="nb-NO" dirty="0"/>
          </a:p>
        </p:txBody>
      </p:sp>
      <p:sp>
        <p:nvSpPr>
          <p:cNvPr id="4" name="Plassholder for lysbildenummer 3"/>
          <p:cNvSpPr>
            <a:spLocks noGrp="1"/>
          </p:cNvSpPr>
          <p:nvPr>
            <p:ph type="sldNum" sz="quarter" idx="10"/>
          </p:nvPr>
        </p:nvSpPr>
        <p:spPr/>
        <p:txBody>
          <a:bodyPr/>
          <a:lstStyle/>
          <a:p>
            <a:pPr defTabSz="918606">
              <a:defRPr/>
            </a:pPr>
            <a:fld id="{5FECC1FB-7C1A-44AB-A76E-5182973EB855}" type="slidenum">
              <a:rPr lang="nb-NO">
                <a:solidFill>
                  <a:prstClr val="black"/>
                </a:solidFill>
                <a:latin typeface="Calibri" panose="020F0502020204030204"/>
              </a:rPr>
              <a:pPr defTabSz="918606">
                <a:defRPr/>
              </a:pPr>
              <a:t>11</a:t>
            </a:fld>
            <a:endParaRPr lang="nb-NO">
              <a:solidFill>
                <a:prstClr val="black"/>
              </a:solidFill>
              <a:latin typeface="Calibri" panose="020F0502020204030204"/>
            </a:endParaRPr>
          </a:p>
        </p:txBody>
      </p:sp>
    </p:spTree>
    <p:extLst>
      <p:ext uri="{BB962C8B-B14F-4D97-AF65-F5344CB8AC3E}">
        <p14:creationId xmlns:p14="http://schemas.microsoft.com/office/powerpoint/2010/main" val="1884172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1" dirty="0">
                <a:solidFill>
                  <a:schemeClr val="tx1"/>
                </a:solidFill>
              </a:rPr>
              <a:t>Hva er problemet:</a:t>
            </a:r>
          </a:p>
          <a:p>
            <a:pPr marL="287064" indent="-287064">
              <a:buFont typeface="Arial" panose="020B0604020202020204" pitchFamily="34" charset="0"/>
              <a:buChar char="•"/>
            </a:pPr>
            <a:r>
              <a:rPr lang="nb-NO" dirty="0">
                <a:solidFill>
                  <a:schemeClr val="tx1"/>
                </a:solidFill>
              </a:rPr>
              <a:t>Større omfang av psykiske lidelser og rusproblematikk enn for mannlige innsatte</a:t>
            </a:r>
          </a:p>
          <a:p>
            <a:pPr marL="287064" indent="-287064">
              <a:buFont typeface="Arial" panose="020B0604020202020204" pitchFamily="34" charset="0"/>
              <a:buChar char="•"/>
            </a:pPr>
            <a:r>
              <a:rPr lang="nb-NO" dirty="0">
                <a:solidFill>
                  <a:schemeClr val="tx1"/>
                </a:solidFill>
              </a:rPr>
              <a:t>Ikke atskilt straffegjennomføring menn og kvinner (Trondheim, Ullersmo)</a:t>
            </a:r>
          </a:p>
          <a:p>
            <a:pPr marL="287064" indent="-287064">
              <a:buFont typeface="Arial" panose="020B0604020202020204" pitchFamily="34" charset="0"/>
              <a:buChar char="•"/>
            </a:pPr>
            <a:r>
              <a:rPr lang="nb-NO" dirty="0">
                <a:solidFill>
                  <a:schemeClr val="tx1"/>
                </a:solidFill>
              </a:rPr>
              <a:t>Stengning av Bredtveit fengsel </a:t>
            </a:r>
            <a:r>
              <a:rPr lang="nb-NO" dirty="0" err="1">
                <a:solidFill>
                  <a:schemeClr val="tx1"/>
                </a:solidFill>
              </a:rPr>
              <a:t>ifm</a:t>
            </a:r>
            <a:r>
              <a:rPr lang="nb-NO" dirty="0">
                <a:solidFill>
                  <a:schemeClr val="tx1"/>
                </a:solidFill>
              </a:rPr>
              <a:t> brannrapport innen 1.3.24</a:t>
            </a:r>
          </a:p>
          <a:p>
            <a:endParaRPr lang="nb-NO" dirty="0"/>
          </a:p>
        </p:txBody>
      </p:sp>
      <p:sp>
        <p:nvSpPr>
          <p:cNvPr id="4" name="Plassholder for lysbildenummer 3"/>
          <p:cNvSpPr>
            <a:spLocks noGrp="1"/>
          </p:cNvSpPr>
          <p:nvPr>
            <p:ph type="sldNum" sz="quarter" idx="10"/>
          </p:nvPr>
        </p:nvSpPr>
        <p:spPr/>
        <p:txBody>
          <a:bodyPr/>
          <a:lstStyle/>
          <a:p>
            <a:fld id="{D1749186-F45F-4A00-9DED-AEA3865D848D}" type="slidenum">
              <a:rPr lang="nb-NO" smtClean="0"/>
              <a:t>12</a:t>
            </a:fld>
            <a:endParaRPr lang="nb-NO"/>
          </a:p>
        </p:txBody>
      </p:sp>
    </p:spTree>
    <p:extLst>
      <p:ext uri="{BB962C8B-B14F-4D97-AF65-F5344CB8AC3E}">
        <p14:creationId xmlns:p14="http://schemas.microsoft.com/office/powerpoint/2010/main" val="6117099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1" dirty="0">
                <a:solidFill>
                  <a:schemeClr val="tx1"/>
                </a:solidFill>
              </a:rPr>
              <a:t>Hva gjør vi:</a:t>
            </a:r>
          </a:p>
          <a:p>
            <a:pPr marL="287064" indent="-287064">
              <a:buFont typeface="Arial" panose="020B0604020202020204" pitchFamily="34" charset="0"/>
              <a:buChar char="•"/>
            </a:pPr>
            <a:r>
              <a:rPr lang="nb-NO" dirty="0">
                <a:solidFill>
                  <a:schemeClr val="tx1"/>
                </a:solidFill>
              </a:rPr>
              <a:t>Gjennomført: Avvikling av kvinnesoning Stavanger, Bergen, Kragerø, avd G Kongsvinger</a:t>
            </a:r>
          </a:p>
          <a:p>
            <a:pPr marL="287064" indent="-287064">
              <a:buFont typeface="Arial" panose="020B0604020202020204" pitchFamily="34" charset="0"/>
              <a:buChar char="•"/>
            </a:pPr>
            <a:r>
              <a:rPr lang="nb-NO" dirty="0">
                <a:solidFill>
                  <a:schemeClr val="tx1"/>
                </a:solidFill>
              </a:rPr>
              <a:t>Gjennomført: Omgjøring av Skien fengsel til kvinnefengsel</a:t>
            </a:r>
          </a:p>
          <a:p>
            <a:pPr marL="287064" indent="-287064">
              <a:buFont typeface="Arial" panose="020B0604020202020204" pitchFamily="34" charset="0"/>
              <a:buChar char="•"/>
            </a:pPr>
            <a:r>
              <a:rPr lang="nb-NO" dirty="0">
                <a:solidFill>
                  <a:schemeClr val="tx1"/>
                </a:solidFill>
              </a:rPr>
              <a:t>Under gjennomføring: Avvikling av Bredtveit fengsel og  etablering av avdeling på post 2, Ullersmo (frist 1.3.24)</a:t>
            </a:r>
          </a:p>
          <a:p>
            <a:pPr marL="287064" indent="-287064">
              <a:buFont typeface="Arial" panose="020B0604020202020204" pitchFamily="34" charset="0"/>
              <a:buChar char="•"/>
            </a:pPr>
            <a:r>
              <a:rPr lang="nb-NO" dirty="0">
                <a:solidFill>
                  <a:schemeClr val="tx1"/>
                </a:solidFill>
              </a:rPr>
              <a:t>Prosjektering etablering av NFFA Skien (frist 31.12.24)</a:t>
            </a:r>
            <a:r>
              <a:rPr lang="nb-NO" dirty="0"/>
              <a:t> Nasjonal forsterket felleskapsavdeling for kvinner</a:t>
            </a:r>
            <a:endParaRPr lang="nb-NO" dirty="0">
              <a:solidFill>
                <a:schemeClr val="tx1"/>
              </a:solidFill>
            </a:endParaRPr>
          </a:p>
          <a:p>
            <a:endParaRPr lang="nb-NO" dirty="0"/>
          </a:p>
          <a:p>
            <a:r>
              <a:rPr lang="nb-NO" dirty="0"/>
              <a:t>NFFA: </a:t>
            </a:r>
          </a:p>
          <a:p>
            <a:pPr marL="344477" indent="-344477">
              <a:buFont typeface="Arial" panose="020B0604020202020204" pitchFamily="34" charset="0"/>
              <a:buChar char="•"/>
            </a:pPr>
            <a:r>
              <a:rPr lang="nb-NO" dirty="0"/>
              <a:t>Bevilget penger i forslag til statsbudsjettet for 2024</a:t>
            </a:r>
          </a:p>
          <a:p>
            <a:pPr marL="344477" indent="-344477">
              <a:buFont typeface="Arial" panose="020B0604020202020204" pitchFamily="34" charset="0"/>
              <a:buChar char="•"/>
            </a:pPr>
            <a:r>
              <a:rPr lang="nb-NO" dirty="0"/>
              <a:t>25 millioner til bygningsmessige endringer</a:t>
            </a:r>
          </a:p>
          <a:p>
            <a:pPr marL="344477" indent="-344477">
              <a:buFont typeface="Arial" panose="020B0604020202020204" pitchFamily="34" charset="0"/>
              <a:buChar char="•"/>
            </a:pPr>
            <a:r>
              <a:rPr lang="nb-NO" dirty="0"/>
              <a:t>15 millioner til bemanning helse</a:t>
            </a:r>
          </a:p>
          <a:p>
            <a:pPr marL="344477" indent="-344477">
              <a:buFont typeface="Arial" panose="020B0604020202020204" pitchFamily="34" charset="0"/>
              <a:buChar char="•"/>
            </a:pPr>
            <a:r>
              <a:rPr lang="nb-NO" dirty="0"/>
              <a:t>15 millioner til bemanning kriminalomsorg</a:t>
            </a:r>
          </a:p>
          <a:p>
            <a:pPr marL="344477" indent="-344477">
              <a:buFont typeface="Arial" panose="020B0604020202020204" pitchFamily="34" charset="0"/>
              <a:buChar char="•"/>
            </a:pPr>
            <a:r>
              <a:rPr lang="nb-NO" dirty="0"/>
              <a:t>Regjeringen foreslår at NFFA blir lagt til Telemark fengsel avdeling Skien</a:t>
            </a:r>
          </a:p>
          <a:p>
            <a:pPr marL="344477" indent="-344477">
              <a:buFont typeface="Arial" panose="020B0604020202020204" pitchFamily="34" charset="0"/>
              <a:buChar char="•"/>
            </a:pPr>
            <a:r>
              <a:rPr lang="nb-NO" dirty="0"/>
              <a:t>Omgjøring av eksisterende bygningsmasse i løpet av 2024/5</a:t>
            </a:r>
          </a:p>
          <a:p>
            <a:endParaRPr lang="nb-NO" dirty="0"/>
          </a:p>
        </p:txBody>
      </p:sp>
      <p:sp>
        <p:nvSpPr>
          <p:cNvPr id="4" name="Plassholder for lysbildenummer 3"/>
          <p:cNvSpPr>
            <a:spLocks noGrp="1"/>
          </p:cNvSpPr>
          <p:nvPr>
            <p:ph type="sldNum" sz="quarter" idx="10"/>
          </p:nvPr>
        </p:nvSpPr>
        <p:spPr/>
        <p:txBody>
          <a:bodyPr/>
          <a:lstStyle/>
          <a:p>
            <a:fld id="{10D5DE80-54C8-418C-BF0E-32943DFF5CB0}" type="slidenum">
              <a:rPr lang="nb-NO" smtClean="0"/>
              <a:t>13</a:t>
            </a:fld>
            <a:endParaRPr lang="nb-NO"/>
          </a:p>
        </p:txBody>
      </p:sp>
    </p:spTree>
    <p:extLst>
      <p:ext uri="{BB962C8B-B14F-4D97-AF65-F5344CB8AC3E}">
        <p14:creationId xmlns:p14="http://schemas.microsoft.com/office/powerpoint/2010/main" val="27341006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Bredtveit fengsel flyttes</a:t>
            </a:r>
            <a:r>
              <a:rPr lang="nb-NO" b="1" baseline="0" dirty="0"/>
              <a:t> </a:t>
            </a:r>
            <a:r>
              <a:rPr lang="nb-NO" b="1" dirty="0"/>
              <a:t> innen 1.3.2023</a:t>
            </a:r>
          </a:p>
          <a:p>
            <a:pPr marL="172239" indent="-172239">
              <a:buFont typeface="Arial" panose="020B0604020202020204" pitchFamily="34" charset="0"/>
              <a:buChar char="•"/>
            </a:pPr>
            <a:r>
              <a:rPr lang="nb-NO" dirty="0"/>
              <a:t>Skien (belegg p.t. 64%) har ikke kapasitet til å ta imot alle de som er på </a:t>
            </a:r>
            <a:r>
              <a:rPr lang="nb-NO" dirty="0" err="1"/>
              <a:t>Bretdveit</a:t>
            </a:r>
            <a:r>
              <a:rPr lang="nb-NO" dirty="0"/>
              <a:t> både </a:t>
            </a:r>
            <a:r>
              <a:rPr lang="nb-NO" dirty="0" err="1"/>
              <a:t>pga</a:t>
            </a:r>
            <a:r>
              <a:rPr lang="nb-NO" dirty="0"/>
              <a:t> manglende bemanning, krevende </a:t>
            </a:r>
            <a:r>
              <a:rPr lang="nb-NO" dirty="0" err="1"/>
              <a:t>domfeltegruppe</a:t>
            </a:r>
            <a:r>
              <a:rPr lang="nb-NO" dirty="0"/>
              <a:t> og ombygging av avdeling </a:t>
            </a:r>
            <a:r>
              <a:rPr lang="nb-NO" dirty="0" err="1"/>
              <a:t>ifm</a:t>
            </a:r>
            <a:r>
              <a:rPr lang="nb-NO" dirty="0"/>
              <a:t> etablering av NFFA </a:t>
            </a:r>
          </a:p>
          <a:p>
            <a:pPr marL="172239" indent="-172239">
              <a:buFont typeface="Arial" panose="020B0604020202020204" pitchFamily="34" charset="0"/>
              <a:buChar char="•"/>
            </a:pPr>
            <a:r>
              <a:rPr lang="nb-NO" dirty="0"/>
              <a:t>Vurdert seks ulike alternativer i region øst (63% av kvinnene kommer derfra, samt at politiet må ha </a:t>
            </a:r>
            <a:r>
              <a:rPr lang="nb-NO" dirty="0" err="1"/>
              <a:t>varetektskapasitet</a:t>
            </a:r>
            <a:r>
              <a:rPr lang="nb-NO" dirty="0"/>
              <a:t> i regionen)</a:t>
            </a:r>
          </a:p>
          <a:p>
            <a:pPr marL="172239" indent="-172239">
              <a:buFont typeface="Arial" panose="020B0604020202020204" pitchFamily="34" charset="0"/>
              <a:buChar char="•"/>
            </a:pPr>
            <a:r>
              <a:rPr lang="nb-NO" dirty="0"/>
              <a:t>Kun to av alternativene (Kongsvinger avd G og Ullersmo) hadde ledige avdelinger som kunne anvendes umiddelbart. Ullersmo mest hensiktsmessig </a:t>
            </a:r>
            <a:r>
              <a:rPr lang="nb-NO" dirty="0" err="1"/>
              <a:t>ift</a:t>
            </a:r>
            <a:r>
              <a:rPr lang="nb-NO" dirty="0"/>
              <a:t> avstand (ansatte og </a:t>
            </a:r>
            <a:r>
              <a:rPr lang="nb-NO" dirty="0" err="1"/>
              <a:t>innsatteperspektivet</a:t>
            </a:r>
            <a:r>
              <a:rPr lang="nb-NO" dirty="0"/>
              <a:t>), helsemessig tilbud, og bygningsmessig tilstand.</a:t>
            </a:r>
          </a:p>
          <a:p>
            <a:endParaRPr lang="nb-NO" dirty="0"/>
          </a:p>
          <a:p>
            <a:endParaRPr lang="nb-NO" dirty="0"/>
          </a:p>
          <a:p>
            <a:r>
              <a:rPr lang="nb-NO" b="1" dirty="0"/>
              <a:t>Bredtveit på post 2: </a:t>
            </a:r>
          </a:p>
          <a:p>
            <a:pPr marL="172239" indent="-172239">
              <a:buFont typeface="Arial" panose="020B0604020202020204" pitchFamily="34" charset="0"/>
              <a:buChar char="•"/>
            </a:pPr>
            <a:r>
              <a:rPr lang="nb-NO" dirty="0"/>
              <a:t>72 plasser. Innsatte på post 2 flyttes til post 3 som står ledig etter at Ila flyttet ut våren 2023.</a:t>
            </a:r>
          </a:p>
          <a:p>
            <a:pPr marL="172239" indent="-172239">
              <a:buFont typeface="Arial" panose="020B0604020202020204" pitchFamily="34" charset="0"/>
              <a:buChar char="•"/>
            </a:pPr>
            <a:r>
              <a:rPr lang="nb-NO" dirty="0"/>
              <a:t>Aktuell</a:t>
            </a:r>
            <a:r>
              <a:rPr lang="nb-NO" baseline="0" dirty="0"/>
              <a:t> kapasitet blir 35</a:t>
            </a:r>
            <a:endParaRPr lang="nb-NO" dirty="0"/>
          </a:p>
          <a:p>
            <a:pPr marL="172239" indent="-172239">
              <a:buFont typeface="Arial" panose="020B0604020202020204" pitchFamily="34" charset="0"/>
              <a:buChar char="•"/>
            </a:pPr>
            <a:r>
              <a:rPr lang="nb-NO" dirty="0"/>
              <a:t>Atskilt</a:t>
            </a:r>
            <a:r>
              <a:rPr lang="nb-NO" baseline="0" dirty="0"/>
              <a:t> straffegjennomføring (b</a:t>
            </a:r>
            <a:r>
              <a:rPr lang="nb-NO" dirty="0"/>
              <a:t>oareal, aktivisering, lufting, forsterkede celler</a:t>
            </a:r>
          </a:p>
          <a:p>
            <a:r>
              <a:rPr lang="nb-NO" dirty="0"/>
              <a:t>Ved forflytning i fengselet for øvrig (for besøk, tannhelse m.m.) vil det kunne være visuell kontakt mellom mannlige og kvinnelige innsatte. </a:t>
            </a:r>
          </a:p>
          <a:p>
            <a:r>
              <a:rPr lang="nb-NO" dirty="0"/>
              <a:t>Etablert styringsgruppe for omstilling i region øst</a:t>
            </a:r>
          </a:p>
          <a:p>
            <a:endParaRPr lang="nb-NO" dirty="0"/>
          </a:p>
        </p:txBody>
      </p:sp>
      <p:sp>
        <p:nvSpPr>
          <p:cNvPr id="4" name="Plassholder for lysbildenummer 3"/>
          <p:cNvSpPr>
            <a:spLocks noGrp="1"/>
          </p:cNvSpPr>
          <p:nvPr>
            <p:ph type="sldNum" sz="quarter" idx="10"/>
          </p:nvPr>
        </p:nvSpPr>
        <p:spPr/>
        <p:txBody>
          <a:bodyPr/>
          <a:lstStyle/>
          <a:p>
            <a:fld id="{D1749186-F45F-4A00-9DED-AEA3865D848D}" type="slidenum">
              <a:rPr lang="nb-NO" smtClean="0"/>
              <a:t>14</a:t>
            </a:fld>
            <a:endParaRPr lang="nb-NO"/>
          </a:p>
        </p:txBody>
      </p:sp>
    </p:spTree>
    <p:extLst>
      <p:ext uri="{BB962C8B-B14F-4D97-AF65-F5344CB8AC3E}">
        <p14:creationId xmlns:p14="http://schemas.microsoft.com/office/powerpoint/2010/main" val="19246262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En modell med ett nasjonalt senter som har nasjonal mottaksenhet med systematisk kartlegging av innsattes behov og ressurser, vil kunne sørge for at alle kvinnelige innsatte blir kartlagt og tilbudt den straffegjennomføring som passer deres situasjon best. Videre vil fire enheter kunne ha et standardisert tilbud som tilbyr et gode helsetjenester, utdanning, arbeidstrening og programmer. Med fire enheter vil man kunne «dele» på utfordrende enkelt innsatte som har behov for miljøskifte. </a:t>
            </a:r>
          </a:p>
          <a:p>
            <a:endParaRPr lang="nb-NO" dirty="0"/>
          </a:p>
          <a:p>
            <a:r>
              <a:rPr lang="nb-NO" dirty="0"/>
              <a:t>Arbeidsgruppen anbefaler at det bygges et nytt senter for straffegjennomføring for kvinner Arbeidsgruppen presiserer at bygningsmassen må være ny og moderne. Senteret må</a:t>
            </a:r>
          </a:p>
          <a:p>
            <a:r>
              <a:rPr lang="nb-NO" dirty="0"/>
              <a:t>lokaliseres der hvor det er flest domfelte, dvs. i det sentrale Østlandsområdet. Det er fire alternativer til lokalisering som bør utredes (vilkårlig rekkefølge):</a:t>
            </a:r>
          </a:p>
          <a:p>
            <a:r>
              <a:rPr lang="nb-NO" dirty="0"/>
              <a:t>1. Skien, 2. Bredtveit, 3. Ravneberget, </a:t>
            </a:r>
            <a:r>
              <a:rPr lang="nn-NO" dirty="0"/>
              <a:t>4. Ny tomt i Oslo-region</a:t>
            </a:r>
          </a:p>
          <a:p>
            <a:endParaRPr lang="nb-NO" dirty="0"/>
          </a:p>
          <a:p>
            <a:r>
              <a:rPr lang="nb-NO" dirty="0"/>
              <a:t>I utredningene skal alternativene vurderes i forhold til krav til kvinnesoningssenterets innhold/tilbud, samt drift- og investeringskostnader. Dette må besluttes før man plasserer de</a:t>
            </a:r>
          </a:p>
          <a:p>
            <a:r>
              <a:rPr lang="nb-NO" dirty="0"/>
              <a:t>øvrige kvinneenhetene i landet.</a:t>
            </a:r>
          </a:p>
          <a:p>
            <a:endParaRPr lang="nb-NO" dirty="0"/>
          </a:p>
          <a:p>
            <a:pPr defTabSz="918606">
              <a:defRPr/>
            </a:pPr>
            <a:r>
              <a:rPr lang="nb-NO" b="1" dirty="0">
                <a:solidFill>
                  <a:schemeClr val="bg1"/>
                </a:solidFill>
              </a:rPr>
              <a:t>Langtidsplan for kvinnesoning i Norge (oversendes JD medio februar)</a:t>
            </a:r>
          </a:p>
          <a:p>
            <a:endParaRPr lang="nb-NO" dirty="0"/>
          </a:p>
        </p:txBody>
      </p:sp>
      <p:sp>
        <p:nvSpPr>
          <p:cNvPr id="4" name="Plassholder for lysbildenummer 3"/>
          <p:cNvSpPr>
            <a:spLocks noGrp="1"/>
          </p:cNvSpPr>
          <p:nvPr>
            <p:ph type="sldNum" sz="quarter" idx="10"/>
          </p:nvPr>
        </p:nvSpPr>
        <p:spPr/>
        <p:txBody>
          <a:bodyPr/>
          <a:lstStyle/>
          <a:p>
            <a:fld id="{D1749186-F45F-4A00-9DED-AEA3865D848D}" type="slidenum">
              <a:rPr lang="nb-NO" smtClean="0"/>
              <a:t>15</a:t>
            </a:fld>
            <a:endParaRPr lang="nb-NO"/>
          </a:p>
        </p:txBody>
      </p:sp>
    </p:spTree>
    <p:extLst>
      <p:ext uri="{BB962C8B-B14F-4D97-AF65-F5344CB8AC3E}">
        <p14:creationId xmlns:p14="http://schemas.microsoft.com/office/powerpoint/2010/main" val="25916897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Kompetansehevende tiltak:</a:t>
            </a:r>
          </a:p>
          <a:p>
            <a:pPr lvl="1"/>
            <a:r>
              <a:rPr lang="nb-NO" dirty="0"/>
              <a:t>VIVAT (</a:t>
            </a:r>
            <a:r>
              <a:rPr lang="nb-NO" dirty="0" err="1"/>
              <a:t>selvmordforebyggende</a:t>
            </a:r>
            <a:r>
              <a:rPr lang="nb-NO" dirty="0"/>
              <a:t> kurs) for alle. Begrenset omfang grunnet redusert kurs- og reisebudsjett</a:t>
            </a:r>
          </a:p>
          <a:p>
            <a:pPr lvl="1"/>
            <a:r>
              <a:rPr lang="nb-NO" dirty="0"/>
              <a:t>I regi av RVTS for ansatte som jobber med kvinner er det gjennomført opplæring for alle ansatte ved Skien. Ansatte ved Bredtveit gjennomføres nå i høst. </a:t>
            </a:r>
          </a:p>
          <a:p>
            <a:r>
              <a:rPr lang="nb-NO" dirty="0"/>
              <a:t>Revidering av retningslinjer om selvmord og selvmordsforsøk </a:t>
            </a:r>
          </a:p>
          <a:p>
            <a:r>
              <a:rPr lang="nb-NO" dirty="0"/>
              <a:t>Kartlegging av selvmordsfare ved innsettelse og deretter løpende og utarbeidelse av tiltaksplaner utarbeides ved selvmordsrisiko</a:t>
            </a:r>
          </a:p>
          <a:p>
            <a:pPr lvl="2"/>
            <a:r>
              <a:rPr lang="nb-NO" dirty="0"/>
              <a:t>Tema på styringsdialogmøter og i styringsdokumenter</a:t>
            </a:r>
          </a:p>
          <a:p>
            <a:pPr lvl="2"/>
            <a:r>
              <a:rPr lang="nb-NO" dirty="0"/>
              <a:t>Kvalitetssikring sentralt og regionalt ved konkrete hendelser </a:t>
            </a:r>
          </a:p>
          <a:p>
            <a:r>
              <a:rPr lang="nb-NO" dirty="0"/>
              <a:t>Økt samarbeid mellom KDI og Helsedirektoratet om selvmordsforebygging:</a:t>
            </a:r>
          </a:p>
          <a:p>
            <a:pPr lvl="1"/>
            <a:r>
              <a:rPr lang="nb-NO" dirty="0"/>
              <a:t>Nasjonale faglige råd fra helsedirektoratet, kapittel om hvordan helsetjenesten skal jobbe med selvmordsforebygging i fengsel ( vært på høring)</a:t>
            </a:r>
          </a:p>
          <a:p>
            <a:pPr lvl="1"/>
            <a:r>
              <a:rPr lang="nb-NO" dirty="0"/>
              <a:t>Oppdatert rundskriv om ansvarsfordelingen mellom kriminalomsorgen og helsetjenesten (psykisk helsevern og rus) (G8) </a:t>
            </a:r>
          </a:p>
          <a:p>
            <a:pPr lvl="1"/>
            <a:r>
              <a:rPr lang="nb-NO" dirty="0"/>
              <a:t>Felles workshop med helsetjenestene i fengsel og kriminalomsorgen, utsatt til 2024</a:t>
            </a:r>
          </a:p>
          <a:p>
            <a:pPr lvl="2"/>
            <a:r>
              <a:rPr lang="nb-NO" dirty="0"/>
              <a:t>Hvilke metoder og verktøy som egner seg for selvmordsforebygging i fengsel. Hva bør brukes og hvordan. Hvordan kan vi bruke de verktøy de har utviklet i helsesektoren kriminalomsorgen</a:t>
            </a:r>
          </a:p>
          <a:p>
            <a:r>
              <a:rPr lang="nb-NO" dirty="0"/>
              <a:t>Møte med Helsetilsynet om domfeltes helsesituasjon, varslinger og særlige behov for tilsyn ved alvorlige hendelser og selvmord i sær</a:t>
            </a:r>
            <a:endParaRPr lang="nb-NO" b="1" dirty="0"/>
          </a:p>
          <a:p>
            <a:r>
              <a:rPr lang="nb-NO" b="1" dirty="0"/>
              <a:t>BAKGRUNNSINFO:</a:t>
            </a:r>
            <a:r>
              <a:rPr lang="nb-NO" b="1" baseline="0" dirty="0"/>
              <a:t> </a:t>
            </a:r>
            <a:endParaRPr lang="nb-NO" b="1" dirty="0"/>
          </a:p>
          <a:p>
            <a:r>
              <a:rPr lang="nb-NO" b="1" dirty="0"/>
              <a:t>Selvskading</a:t>
            </a:r>
          </a:p>
          <a:p>
            <a:pPr marL="172239" indent="-172239">
              <a:buFont typeface="Arial" panose="020B0604020202020204" pitchFamily="34" charset="0"/>
              <a:buChar char="•"/>
            </a:pPr>
            <a:r>
              <a:rPr lang="nb-NO" b="0" dirty="0"/>
              <a:t>Samarbeidet med RVTS er i gang i Telemark Skien fengsel men bør utvides til alle fengsler som har kvinner.  Det er de kvinnelige innsatte som har selvskadingsproblematikk,</a:t>
            </a:r>
            <a:r>
              <a:rPr lang="nb-NO" b="0" baseline="0" dirty="0"/>
              <a:t> ikke mannlige. </a:t>
            </a:r>
            <a:r>
              <a:rPr lang="nb-NO" b="0" baseline="0" dirty="0">
                <a:solidFill>
                  <a:srgbClr val="FF0000"/>
                </a:solidFill>
              </a:rPr>
              <a:t>Kompetanseheving i samarbeid med RVTS skjer på Bredtveit høsten 2023. </a:t>
            </a:r>
            <a:endParaRPr lang="nb-NO" b="0" dirty="0">
              <a:solidFill>
                <a:srgbClr val="FF0000"/>
              </a:solidFill>
            </a:endParaRPr>
          </a:p>
          <a:p>
            <a:endParaRPr lang="nb-NO" b="0" dirty="0"/>
          </a:p>
          <a:p>
            <a:r>
              <a:rPr lang="nb-NO" b="1" dirty="0"/>
              <a:t>Selvmord</a:t>
            </a:r>
          </a:p>
          <a:p>
            <a:r>
              <a:rPr lang="nb-NO" b="0" dirty="0"/>
              <a:t>13 Selvmordsforsøk  i 2023. 4 selvmord - er for mange men kriminalomsorgen gjør en stor og viktig innsats for å forebygge selvmord. </a:t>
            </a:r>
          </a:p>
          <a:p>
            <a:r>
              <a:rPr lang="nb-NO" b="0" dirty="0"/>
              <a:t>Selvmord er også svært vanskelig å forutsi.</a:t>
            </a:r>
            <a:r>
              <a:rPr lang="nb-NO" b="0" baseline="0" dirty="0"/>
              <a:t> Nye retningslinjer for psykisk helsevern sier at selvmord ikke kan predikeres !</a:t>
            </a:r>
          </a:p>
          <a:p>
            <a:endParaRPr lang="nb-NO" b="0" baseline="0" dirty="0"/>
          </a:p>
          <a:p>
            <a:r>
              <a:rPr lang="nb-NO" b="0" baseline="0" dirty="0"/>
              <a:t>Kriminalomsorgen må likevel gjøre det vi kan for å redusere antall selvmord til et minimum og fange opp signaler før selvmordsforsøk etc. </a:t>
            </a:r>
            <a:endParaRPr lang="nb-NO" b="1" dirty="0"/>
          </a:p>
          <a:p>
            <a:pPr defTabSz="918606">
              <a:lnSpc>
                <a:spcPct val="90000"/>
              </a:lnSpc>
              <a:spcBef>
                <a:spcPts val="1005"/>
              </a:spcBef>
              <a:defRPr/>
            </a:pPr>
            <a:r>
              <a:rPr lang="nb-NO" sz="2000" dirty="0">
                <a:solidFill>
                  <a:srgbClr val="000000"/>
                </a:solidFill>
                <a:latin typeface="Arial"/>
                <a:cs typeface="Arial" panose="020B0604020202020204" pitchFamily="34" charset="0"/>
              </a:rPr>
              <a:t>Det vises til Sivilombudets funn:</a:t>
            </a:r>
          </a:p>
          <a:p>
            <a:pPr marL="459303" indent="-459303" defTabSz="918606">
              <a:lnSpc>
                <a:spcPct val="90000"/>
              </a:lnSpc>
              <a:spcBef>
                <a:spcPts val="1005"/>
              </a:spcBef>
              <a:buFont typeface="+mj-lt"/>
              <a:buAutoNum type="arabicPeriod"/>
              <a:defRPr/>
            </a:pPr>
            <a:r>
              <a:rPr lang="nb-NO" sz="2000" dirty="0">
                <a:solidFill>
                  <a:srgbClr val="000000"/>
                </a:solidFill>
                <a:latin typeface="Arial"/>
                <a:cs typeface="Arial" panose="020B0604020202020204" pitchFamily="34" charset="0"/>
              </a:rPr>
              <a:t>Mangelfull kartlegging av selvmordsrisiko. </a:t>
            </a:r>
          </a:p>
          <a:p>
            <a:pPr marL="459303" indent="-459303" defTabSz="918606">
              <a:lnSpc>
                <a:spcPct val="90000"/>
              </a:lnSpc>
              <a:spcBef>
                <a:spcPts val="1005"/>
              </a:spcBef>
              <a:buFont typeface="+mj-lt"/>
              <a:buAutoNum type="arabicPeriod"/>
              <a:defRPr/>
            </a:pPr>
            <a:r>
              <a:rPr lang="nb-NO" sz="2000" dirty="0">
                <a:solidFill>
                  <a:srgbClr val="000000"/>
                </a:solidFill>
                <a:latin typeface="Arial"/>
                <a:cs typeface="Arial" panose="020B0604020202020204" pitchFamily="34" charset="0"/>
              </a:rPr>
              <a:t>Mangel på forebyggende tiltaksplaner. </a:t>
            </a:r>
          </a:p>
          <a:p>
            <a:pPr marL="459303" indent="-459303" defTabSz="918606">
              <a:lnSpc>
                <a:spcPct val="90000"/>
              </a:lnSpc>
              <a:spcBef>
                <a:spcPts val="1005"/>
              </a:spcBef>
              <a:buFont typeface="+mj-lt"/>
              <a:buAutoNum type="arabicPeriod"/>
              <a:defRPr/>
            </a:pPr>
            <a:r>
              <a:rPr lang="nb-NO" sz="2000" dirty="0">
                <a:solidFill>
                  <a:srgbClr val="000000"/>
                </a:solidFill>
                <a:latin typeface="Arial"/>
                <a:cs typeface="Arial" panose="020B0604020202020204" pitchFamily="34" charset="0"/>
              </a:rPr>
              <a:t>For lite kunnskapsbaserte forebyggingstiltak mot selvmord.</a:t>
            </a:r>
          </a:p>
          <a:p>
            <a:pPr marL="459303" indent="-459303" defTabSz="918606">
              <a:lnSpc>
                <a:spcPct val="90000"/>
              </a:lnSpc>
              <a:spcBef>
                <a:spcPts val="1005"/>
              </a:spcBef>
              <a:buFont typeface="+mj-lt"/>
              <a:buAutoNum type="arabicPeriod"/>
              <a:defRPr/>
            </a:pPr>
            <a:r>
              <a:rPr lang="nb-NO" sz="2000" dirty="0">
                <a:solidFill>
                  <a:srgbClr val="000000"/>
                </a:solidFill>
                <a:latin typeface="Arial"/>
                <a:cs typeface="Arial" panose="020B0604020202020204" pitchFamily="34" charset="0"/>
              </a:rPr>
              <a:t>Isolasjon og bruk av sikkerhetscelle må ikke brukes som virkemiddel i det selvmordsforebyggende arbeidet.</a:t>
            </a:r>
          </a:p>
          <a:p>
            <a:pPr marL="459303" indent="-459303" defTabSz="918606">
              <a:lnSpc>
                <a:spcPct val="90000"/>
              </a:lnSpc>
              <a:spcBef>
                <a:spcPts val="1005"/>
              </a:spcBef>
              <a:buFont typeface="+mj-lt"/>
              <a:buAutoNum type="arabicPeriod"/>
              <a:defRPr/>
            </a:pPr>
            <a:r>
              <a:rPr lang="nb-NO" sz="2000" dirty="0">
                <a:solidFill>
                  <a:srgbClr val="000000"/>
                </a:solidFill>
                <a:latin typeface="Arial"/>
                <a:cs typeface="Arial" panose="020B0604020202020204" pitchFamily="34" charset="0"/>
              </a:rPr>
              <a:t>KDI og Helsedirektoratet har styrket samarbeidet om selvmord og vi bruker spisskompetansen i Helsedirektoratet.  H-</a:t>
            </a:r>
            <a:r>
              <a:rPr lang="nb-NO" sz="2000" dirty="0" err="1">
                <a:solidFill>
                  <a:srgbClr val="000000"/>
                </a:solidFill>
                <a:latin typeface="Arial"/>
                <a:cs typeface="Arial" panose="020B0604020202020204" pitchFamily="34" charset="0"/>
              </a:rPr>
              <a:t>dir</a:t>
            </a:r>
            <a:r>
              <a:rPr lang="nb-NO" sz="2000" dirty="0">
                <a:solidFill>
                  <a:srgbClr val="000000"/>
                </a:solidFill>
                <a:latin typeface="Arial"/>
                <a:cs typeface="Arial" panose="020B0604020202020204" pitchFamily="34" charset="0"/>
              </a:rPr>
              <a:t> planlegger en workshop med kriminalomsorgen og fengselshelsetjenesten for å styrke det selvmordsforebyggende arbeidet. H-</a:t>
            </a:r>
            <a:r>
              <a:rPr lang="nb-NO" sz="2000" dirty="0" err="1">
                <a:solidFill>
                  <a:srgbClr val="000000"/>
                </a:solidFill>
                <a:latin typeface="Arial"/>
                <a:cs typeface="Arial" panose="020B0604020202020204" pitchFamily="34" charset="0"/>
              </a:rPr>
              <a:t>dir</a:t>
            </a:r>
            <a:r>
              <a:rPr lang="nb-NO" sz="2000" dirty="0">
                <a:solidFill>
                  <a:srgbClr val="000000"/>
                </a:solidFill>
                <a:latin typeface="Arial"/>
                <a:cs typeface="Arial" panose="020B0604020202020204" pitchFamily="34" charset="0"/>
              </a:rPr>
              <a:t> har presisert anbefalinger om selvmordsforebygging og samarbeid med kriminalomsorgen  i sine Nasjonale faglige råd for helse- og omsorgstjenesten i fengsel. </a:t>
            </a:r>
          </a:p>
          <a:p>
            <a:pPr marL="459303" indent="-459303" defTabSz="918606">
              <a:lnSpc>
                <a:spcPct val="90000"/>
              </a:lnSpc>
              <a:spcBef>
                <a:spcPts val="1005"/>
              </a:spcBef>
              <a:buFont typeface="+mj-lt"/>
              <a:buAutoNum type="arabicPeriod"/>
              <a:defRPr/>
            </a:pPr>
            <a:endParaRPr lang="nb-NO" sz="2000" dirty="0">
              <a:solidFill>
                <a:srgbClr val="000000"/>
              </a:solidFill>
              <a:latin typeface="Arial"/>
              <a:cs typeface="Arial" panose="020B0604020202020204" pitchFamily="34" charset="0"/>
            </a:endParaRPr>
          </a:p>
          <a:p>
            <a:pPr defTabSz="918606">
              <a:lnSpc>
                <a:spcPct val="90000"/>
              </a:lnSpc>
              <a:spcBef>
                <a:spcPts val="1005"/>
              </a:spcBef>
              <a:defRPr/>
            </a:pPr>
            <a:r>
              <a:rPr lang="nb-NO" sz="2000" dirty="0"/>
              <a:t>KDI reviderer nå  kriminalomsorgens retningslinjer om </a:t>
            </a:r>
            <a:r>
              <a:rPr lang="nb-NO" sz="2000" b="1" dirty="0"/>
              <a:t>selvmord og selvmordsforsøk</a:t>
            </a:r>
            <a:r>
              <a:rPr lang="nb-NO" sz="2000" dirty="0"/>
              <a:t>, som skal ivareta Sivilombudets kritikk </a:t>
            </a:r>
          </a:p>
          <a:p>
            <a:pPr marL="344477" indent="-344477" defTabSz="918606">
              <a:lnSpc>
                <a:spcPct val="90000"/>
              </a:lnSpc>
              <a:spcBef>
                <a:spcPts val="1005"/>
              </a:spcBef>
              <a:buFontTx/>
              <a:buChar char="-"/>
              <a:defRPr/>
            </a:pPr>
            <a:r>
              <a:rPr lang="nb-NO" sz="2000" dirty="0">
                <a:solidFill>
                  <a:srgbClr val="000000"/>
                </a:solidFill>
                <a:latin typeface="Arial"/>
                <a:cs typeface="Arial" panose="020B0604020202020204" pitchFamily="34" charset="0"/>
              </a:rPr>
              <a:t>Vi vil bygge opp en ny struktur i retningslinjer, som vil gi en større fokus på at det er et løp gjennom </a:t>
            </a:r>
            <a:r>
              <a:rPr lang="nb-NO" sz="2000" dirty="0" err="1">
                <a:solidFill>
                  <a:srgbClr val="000000"/>
                </a:solidFill>
                <a:latin typeface="Arial"/>
                <a:cs typeface="Arial" panose="020B0604020202020204" pitchFamily="34" charset="0"/>
              </a:rPr>
              <a:t>soningforløpet</a:t>
            </a:r>
            <a:r>
              <a:rPr lang="nb-NO" sz="2000" dirty="0">
                <a:solidFill>
                  <a:srgbClr val="000000"/>
                </a:solidFill>
                <a:latin typeface="Arial"/>
                <a:cs typeface="Arial" panose="020B0604020202020204" pitchFamily="34" charset="0"/>
              </a:rPr>
              <a:t>. </a:t>
            </a:r>
          </a:p>
          <a:p>
            <a:pPr marL="344477" indent="-344477" defTabSz="918606">
              <a:lnSpc>
                <a:spcPct val="90000"/>
              </a:lnSpc>
              <a:spcBef>
                <a:spcPts val="1005"/>
              </a:spcBef>
              <a:buFontTx/>
              <a:buChar char="-"/>
              <a:defRPr/>
            </a:pPr>
            <a:r>
              <a:rPr lang="nb-NO" sz="2000" dirty="0">
                <a:solidFill>
                  <a:srgbClr val="000000"/>
                </a:solidFill>
                <a:latin typeface="Arial"/>
                <a:cs typeface="Arial" panose="020B0604020202020204" pitchFamily="34" charset="0"/>
              </a:rPr>
              <a:t>Vil særlig fokusere på kartlegging og tiltaksplaner ( korte og langsiktige tiltak)</a:t>
            </a:r>
          </a:p>
          <a:p>
            <a:pPr marL="344477" indent="-344477" defTabSz="918606">
              <a:lnSpc>
                <a:spcPct val="90000"/>
              </a:lnSpc>
              <a:spcBef>
                <a:spcPts val="1005"/>
              </a:spcBef>
              <a:buFontTx/>
              <a:buChar char="-"/>
              <a:defRPr/>
            </a:pPr>
            <a:r>
              <a:rPr lang="nb-NO" sz="2000" dirty="0">
                <a:solidFill>
                  <a:srgbClr val="000000"/>
                </a:solidFill>
                <a:latin typeface="Arial"/>
                <a:cs typeface="Arial" panose="020B0604020202020204" pitchFamily="34" charset="0"/>
              </a:rPr>
              <a:t>Vil inkludere friomsorgen( ikke inkludert i dagens retningslinjer) </a:t>
            </a:r>
          </a:p>
          <a:p>
            <a:pPr marL="344477" indent="-344477" defTabSz="918606">
              <a:lnSpc>
                <a:spcPct val="90000"/>
              </a:lnSpc>
              <a:spcBef>
                <a:spcPts val="1005"/>
              </a:spcBef>
              <a:buFontTx/>
              <a:buChar char="-"/>
              <a:defRPr/>
            </a:pPr>
            <a:r>
              <a:rPr lang="nb-NO" sz="2000" dirty="0">
                <a:solidFill>
                  <a:srgbClr val="000000"/>
                </a:solidFill>
                <a:latin typeface="Arial"/>
                <a:cs typeface="Arial" panose="020B0604020202020204" pitchFamily="34" charset="0"/>
              </a:rPr>
              <a:t>Hvordan kriminalomsorgen </a:t>
            </a:r>
            <a:r>
              <a:rPr lang="nb-NO" sz="2000" u="sng" dirty="0">
                <a:solidFill>
                  <a:srgbClr val="000000"/>
                </a:solidFill>
                <a:latin typeface="Arial"/>
                <a:cs typeface="Arial" panose="020B0604020202020204" pitchFamily="34" charset="0"/>
              </a:rPr>
              <a:t>skal samarbeid med helsetjenesten</a:t>
            </a:r>
            <a:r>
              <a:rPr lang="nb-NO" sz="2000" dirty="0">
                <a:solidFill>
                  <a:srgbClr val="000000"/>
                </a:solidFill>
                <a:latin typeface="Arial"/>
                <a:cs typeface="Arial" panose="020B0604020202020204" pitchFamily="34" charset="0"/>
              </a:rPr>
              <a:t>, bli tydeligere på hva og hvem, </a:t>
            </a:r>
            <a:r>
              <a:rPr lang="nb-NO" sz="2000" dirty="0" err="1">
                <a:solidFill>
                  <a:srgbClr val="000000"/>
                </a:solidFill>
                <a:latin typeface="Arial"/>
                <a:cs typeface="Arial" panose="020B0604020202020204" pitchFamily="34" charset="0"/>
              </a:rPr>
              <a:t>ref</a:t>
            </a:r>
            <a:r>
              <a:rPr lang="nb-NO" sz="2000" dirty="0">
                <a:solidFill>
                  <a:srgbClr val="000000"/>
                </a:solidFill>
                <a:latin typeface="Arial"/>
                <a:cs typeface="Arial" panose="020B0604020202020204" pitchFamily="34" charset="0"/>
              </a:rPr>
              <a:t> G8 rundskrivet, som også inneholder en tydeligere beskrivelse for arbeidet. ( ligger til godkjenning i JD siden mars 2023) Vi bør purre på dette, da det er viktig å kunne gi disse føringene videre. </a:t>
            </a:r>
          </a:p>
          <a:p>
            <a:pPr marL="344477" indent="-344477" defTabSz="918606">
              <a:lnSpc>
                <a:spcPct val="90000"/>
              </a:lnSpc>
              <a:spcBef>
                <a:spcPts val="1005"/>
              </a:spcBef>
              <a:buFontTx/>
              <a:buChar char="-"/>
              <a:defRPr/>
            </a:pPr>
            <a:r>
              <a:rPr lang="nb-NO" sz="2000" dirty="0">
                <a:solidFill>
                  <a:srgbClr val="000000"/>
                </a:solidFill>
                <a:latin typeface="Arial"/>
                <a:cs typeface="Arial" panose="020B0604020202020204" pitchFamily="34" charset="0"/>
              </a:rPr>
              <a:t>Vil inkluderer helsetjenestens ansvar tydeligere, </a:t>
            </a:r>
          </a:p>
          <a:p>
            <a:pPr marL="344477" indent="-344477" defTabSz="918606">
              <a:lnSpc>
                <a:spcPct val="90000"/>
              </a:lnSpc>
              <a:spcBef>
                <a:spcPts val="1005"/>
              </a:spcBef>
              <a:buFontTx/>
              <a:buChar char="-"/>
              <a:defRPr/>
            </a:pPr>
            <a:r>
              <a:rPr lang="nb-NO" sz="2000" dirty="0">
                <a:solidFill>
                  <a:srgbClr val="000000"/>
                </a:solidFill>
                <a:latin typeface="Arial"/>
                <a:cs typeface="Arial" panose="020B0604020202020204" pitchFamily="34" charset="0"/>
              </a:rPr>
              <a:t>Se en god tilnærming på tvers av innhold, sikkerhet og regelverk. Tverrfaglig tilnærming- helhetlig forståelse. </a:t>
            </a:r>
          </a:p>
          <a:p>
            <a:pPr marL="344477" indent="-344477" defTabSz="918606">
              <a:lnSpc>
                <a:spcPct val="90000"/>
              </a:lnSpc>
              <a:spcBef>
                <a:spcPts val="1005"/>
              </a:spcBef>
              <a:buFontTx/>
              <a:buChar char="-"/>
              <a:defRPr/>
            </a:pPr>
            <a:endParaRPr lang="nb-NO" sz="2000" dirty="0">
              <a:solidFill>
                <a:srgbClr val="000000"/>
              </a:solidFill>
              <a:latin typeface="Arial"/>
              <a:cs typeface="Arial" panose="020B0604020202020204" pitchFamily="34" charset="0"/>
            </a:endParaRPr>
          </a:p>
          <a:p>
            <a:pPr defTabSz="918606">
              <a:lnSpc>
                <a:spcPct val="90000"/>
              </a:lnSpc>
              <a:spcBef>
                <a:spcPts val="1005"/>
              </a:spcBef>
              <a:defRPr/>
            </a:pPr>
            <a:r>
              <a:rPr lang="nb-NO" sz="2000" b="1" dirty="0">
                <a:solidFill>
                  <a:srgbClr val="000000"/>
                </a:solidFill>
                <a:latin typeface="Arial"/>
                <a:cs typeface="Arial" panose="020B0604020202020204" pitchFamily="34" charset="0"/>
              </a:rPr>
              <a:t>2023- 13 selvmordsforsøk- 4 selvmord</a:t>
            </a:r>
          </a:p>
          <a:p>
            <a:pPr defTabSz="918606">
              <a:lnSpc>
                <a:spcPct val="90000"/>
              </a:lnSpc>
              <a:spcBef>
                <a:spcPts val="1005"/>
              </a:spcBef>
              <a:defRPr/>
            </a:pPr>
            <a:endParaRPr lang="nb-NO" sz="2000" dirty="0">
              <a:solidFill>
                <a:srgbClr val="000000"/>
              </a:solidFill>
              <a:latin typeface="Arial"/>
              <a:cs typeface="Arial" panose="020B0604020202020204" pitchFamily="34" charset="0"/>
            </a:endParaRPr>
          </a:p>
          <a:p>
            <a:pPr defTabSz="918606">
              <a:lnSpc>
                <a:spcPct val="90000"/>
              </a:lnSpc>
              <a:spcBef>
                <a:spcPts val="1005"/>
              </a:spcBef>
              <a:defRPr/>
            </a:pPr>
            <a:r>
              <a:rPr lang="nb-NO" sz="2000" b="1" i="1" dirty="0">
                <a:solidFill>
                  <a:srgbClr val="000000"/>
                </a:solidFill>
                <a:latin typeface="Arial"/>
                <a:cs typeface="Arial" panose="020B0604020202020204" pitchFamily="34" charset="0"/>
              </a:rPr>
              <a:t>Ved gjennomgangen av innmeldte saker</a:t>
            </a:r>
            <a:r>
              <a:rPr lang="nb-NO" sz="2000" dirty="0">
                <a:solidFill>
                  <a:srgbClr val="000000"/>
                </a:solidFill>
                <a:latin typeface="Arial"/>
                <a:cs typeface="Arial" panose="020B0604020202020204" pitchFamily="34" charset="0"/>
              </a:rPr>
              <a:t>, ser vi en utvikling i at det gjøres flere kartlegginger og utarbeides i større grad tiltaksplaner. Men at tiltaksplanene kan med fordel ha mer fokus på både kortsiktige og langsiktige tiltak med fokus på helhetlig fokus på måloppnåelse. Helsetjenesten skal involveres i tiltaksplanen, dette er tydeliggjort i G8 rundskrivet. </a:t>
            </a:r>
          </a:p>
          <a:p>
            <a:pPr defTabSz="918606">
              <a:lnSpc>
                <a:spcPct val="90000"/>
              </a:lnSpc>
              <a:spcBef>
                <a:spcPts val="1005"/>
              </a:spcBef>
              <a:defRPr/>
            </a:pPr>
            <a:endParaRPr lang="nb-NO" sz="2000" dirty="0">
              <a:solidFill>
                <a:srgbClr val="000000"/>
              </a:solidFill>
              <a:latin typeface="Arial"/>
              <a:cs typeface="Arial" panose="020B0604020202020204" pitchFamily="34" charset="0"/>
            </a:endParaRPr>
          </a:p>
          <a:p>
            <a:pPr defTabSz="918606">
              <a:lnSpc>
                <a:spcPct val="90000"/>
              </a:lnSpc>
              <a:spcBef>
                <a:spcPts val="1005"/>
              </a:spcBef>
              <a:defRPr/>
            </a:pPr>
            <a:r>
              <a:rPr lang="nb-NO" sz="2000" dirty="0">
                <a:solidFill>
                  <a:srgbClr val="000000"/>
                </a:solidFill>
                <a:latin typeface="Arial"/>
                <a:cs typeface="Arial" panose="020B0604020202020204" pitchFamily="34" charset="0"/>
              </a:rPr>
              <a:t>For øvrig skal vi igangsette et arbeid med å få en ny ordning for evaluering og læring av alvorlige hendelser, gitt mandat til Region Sør vest. </a:t>
            </a:r>
          </a:p>
          <a:p>
            <a:pPr defTabSz="918606">
              <a:lnSpc>
                <a:spcPct val="90000"/>
              </a:lnSpc>
              <a:spcBef>
                <a:spcPts val="1005"/>
              </a:spcBef>
              <a:defRPr/>
            </a:pPr>
            <a:endParaRPr lang="nb-NO" sz="2000" dirty="0">
              <a:solidFill>
                <a:srgbClr val="000000"/>
              </a:solidFill>
              <a:latin typeface="Arial"/>
              <a:cs typeface="Arial" panose="020B0604020202020204" pitchFamily="34" charset="0"/>
            </a:endParaRPr>
          </a:p>
          <a:p>
            <a:pPr defTabSz="918606">
              <a:lnSpc>
                <a:spcPct val="90000"/>
              </a:lnSpc>
              <a:spcBef>
                <a:spcPts val="1005"/>
              </a:spcBef>
              <a:defRPr/>
            </a:pPr>
            <a:r>
              <a:rPr lang="nb-NO" sz="2000" b="1" dirty="0">
                <a:solidFill>
                  <a:srgbClr val="000000"/>
                </a:solidFill>
                <a:latin typeface="Arial"/>
                <a:cs typeface="Arial" panose="020B0604020202020204" pitchFamily="34" charset="0"/>
              </a:rPr>
              <a:t>Samlet sett så bør det fremheves at følgende tre dokumenter som alle er under revisjon:</a:t>
            </a:r>
          </a:p>
          <a:p>
            <a:pPr marL="344477" indent="-344477" defTabSz="918606">
              <a:lnSpc>
                <a:spcPct val="90000"/>
              </a:lnSpc>
              <a:spcBef>
                <a:spcPts val="1005"/>
              </a:spcBef>
              <a:buFontTx/>
              <a:buChar char="-"/>
              <a:defRPr/>
            </a:pPr>
            <a:r>
              <a:rPr lang="nb-NO" sz="2000" b="1" dirty="0">
                <a:solidFill>
                  <a:srgbClr val="000000"/>
                </a:solidFill>
                <a:latin typeface="Arial"/>
                <a:cs typeface="Arial" panose="020B0604020202020204" pitchFamily="34" charset="0"/>
              </a:rPr>
              <a:t>Kriminalomsorgens oppdaterte retningslinjer </a:t>
            </a:r>
            <a:r>
              <a:rPr lang="nb-NO" sz="2000" b="1" dirty="0"/>
              <a:t>om selvmord og selvmordsforsøk</a:t>
            </a:r>
            <a:r>
              <a:rPr lang="nb-NO" sz="2000" dirty="0"/>
              <a:t>( hvis du må si noe om når de vil blir sendt ut, så tror jeg vi skal si at vil bli sendt ut i løpet av 1T 2024, usikker på hvor lang tid det vil ta internt, vi bør legge opp til høring med organisasjonene og vernetjenesten)</a:t>
            </a:r>
          </a:p>
          <a:p>
            <a:pPr marL="344477" indent="-344477" defTabSz="918606">
              <a:lnSpc>
                <a:spcPct val="90000"/>
              </a:lnSpc>
              <a:spcBef>
                <a:spcPts val="1005"/>
              </a:spcBef>
              <a:buFontTx/>
              <a:buChar char="-"/>
              <a:defRPr/>
            </a:pPr>
            <a:r>
              <a:rPr lang="nb-NO" b="1" dirty="0"/>
              <a:t>Oppdatert rundskriv om ansvarsfordelingen mellom kriminalomsorgen og helsetjenesten(psykisk helsevern og rus)(G8) </a:t>
            </a:r>
          </a:p>
          <a:p>
            <a:pPr marL="344477" indent="-344477" defTabSz="918606">
              <a:lnSpc>
                <a:spcPct val="90000"/>
              </a:lnSpc>
              <a:spcBef>
                <a:spcPts val="1005"/>
              </a:spcBef>
              <a:buFontTx/>
              <a:buChar char="-"/>
              <a:defRPr/>
            </a:pPr>
            <a:r>
              <a:rPr lang="nb-NO" b="1" dirty="0"/>
              <a:t>Nasjonale faglige råd fra helsedirektoratet, kapittel om hvordan helsetjenesten skal jobbe med selvmordsforebygging i fengsel </a:t>
            </a:r>
          </a:p>
          <a:p>
            <a:pPr marL="344477" indent="-344477" defTabSz="918606">
              <a:lnSpc>
                <a:spcPct val="90000"/>
              </a:lnSpc>
              <a:spcBef>
                <a:spcPts val="1005"/>
              </a:spcBef>
              <a:buFontTx/>
              <a:buChar char="-"/>
              <a:defRPr/>
            </a:pPr>
            <a:endParaRPr lang="nb-NO" sz="2000" b="1" dirty="0">
              <a:solidFill>
                <a:srgbClr val="000000"/>
              </a:solidFill>
              <a:latin typeface="Arial"/>
              <a:cs typeface="Arial" panose="020B0604020202020204" pitchFamily="34" charset="0"/>
            </a:endParaRPr>
          </a:p>
          <a:p>
            <a:pPr defTabSz="918606">
              <a:lnSpc>
                <a:spcPct val="90000"/>
              </a:lnSpc>
              <a:spcBef>
                <a:spcPts val="1005"/>
              </a:spcBef>
              <a:defRPr/>
            </a:pPr>
            <a:r>
              <a:rPr lang="nb-NO" sz="2000" b="1" dirty="0">
                <a:solidFill>
                  <a:srgbClr val="000000"/>
                </a:solidFill>
                <a:latin typeface="Arial"/>
                <a:cs typeface="Arial" panose="020B0604020202020204" pitchFamily="34" charset="0"/>
              </a:rPr>
              <a:t>Samlet sett vil gi en tydeligere ansvarsavklaring mellom kriminalomsorgens og helsetjenesten, gi tydeligere føringer internt for kriminalomsorgens arbeids samt helsetjenesten arbeid. Så tydeligere avklaringer knyttet til ansvar, roller og rutiner. </a:t>
            </a:r>
          </a:p>
          <a:p>
            <a:pPr defTabSz="918606">
              <a:lnSpc>
                <a:spcPct val="90000"/>
              </a:lnSpc>
              <a:spcBef>
                <a:spcPts val="1005"/>
              </a:spcBef>
              <a:defRPr/>
            </a:pPr>
            <a:endParaRPr lang="nb-NO" sz="2000" b="1" dirty="0">
              <a:solidFill>
                <a:srgbClr val="000000"/>
              </a:solidFill>
              <a:latin typeface="Arial"/>
              <a:cs typeface="Arial" panose="020B0604020202020204" pitchFamily="34" charset="0"/>
            </a:endParaRPr>
          </a:p>
          <a:p>
            <a:pPr defTabSz="918606">
              <a:lnSpc>
                <a:spcPct val="90000"/>
              </a:lnSpc>
              <a:spcBef>
                <a:spcPts val="1005"/>
              </a:spcBef>
              <a:defRPr/>
            </a:pPr>
            <a:r>
              <a:rPr lang="nb-NO" sz="2000" b="1" dirty="0">
                <a:solidFill>
                  <a:srgbClr val="000000"/>
                </a:solidFill>
                <a:latin typeface="Arial"/>
                <a:cs typeface="Arial" panose="020B0604020202020204" pitchFamily="34" charset="0"/>
              </a:rPr>
              <a:t>NÆRMERE OM KRIMINALOMSORGENS RETNINGSLINJER</a:t>
            </a:r>
          </a:p>
          <a:p>
            <a:r>
              <a:rPr lang="nb-NO" dirty="0"/>
              <a:t>KDI reviderer nå  kriminalomsorgens retningslinjer om </a:t>
            </a:r>
            <a:r>
              <a:rPr lang="nb-NO" b="1" dirty="0"/>
              <a:t>selvmord og selvmordsforsøk</a:t>
            </a:r>
            <a:r>
              <a:rPr lang="nb-NO" dirty="0"/>
              <a:t>, som skal ivareta Sivilombudets kritikk i sin rapport hvor de nettopp vurderte kriminalomsorgens praksis i forhold til gjeldende retningslinjer. </a:t>
            </a:r>
          </a:p>
          <a:p>
            <a:pPr marL="172239" indent="-172239">
              <a:buFont typeface="Arial" panose="020B0604020202020204" pitchFamily="34" charset="0"/>
              <a:buChar char="•"/>
            </a:pPr>
            <a:r>
              <a:rPr lang="nb-NO" dirty="0"/>
              <a:t>Vi vil bygge opp en ny struktur i retningslinjer, som vil gi en større fokus på at det skal legges et løp gjennom soningsforløpet. </a:t>
            </a:r>
          </a:p>
          <a:p>
            <a:pPr marL="172239" indent="-172239">
              <a:buFont typeface="Arial" panose="020B0604020202020204" pitchFamily="34" charset="0"/>
              <a:buChar char="•"/>
            </a:pPr>
            <a:r>
              <a:rPr lang="nb-NO" dirty="0"/>
              <a:t>Vil særlig fokusere på kartlegging og tiltaksplaner ( korte og langsiktige tiltak)</a:t>
            </a:r>
          </a:p>
          <a:p>
            <a:pPr marL="172239" indent="-172239">
              <a:buFont typeface="Arial" panose="020B0604020202020204" pitchFamily="34" charset="0"/>
              <a:buChar char="•"/>
            </a:pPr>
            <a:r>
              <a:rPr lang="nb-NO" dirty="0"/>
              <a:t>Vil inkludere friomsorgen( ikke inkludert i dagens retningslinjer) </a:t>
            </a:r>
          </a:p>
          <a:p>
            <a:pPr marL="172239" indent="-172239">
              <a:buFont typeface="Arial" panose="020B0604020202020204" pitchFamily="34" charset="0"/>
              <a:buChar char="•"/>
            </a:pPr>
            <a:r>
              <a:rPr lang="nb-NO" dirty="0"/>
              <a:t>Hvordan kriminalomsorgen </a:t>
            </a:r>
            <a:r>
              <a:rPr lang="nb-NO" u="sng" dirty="0"/>
              <a:t>skal varsle til og øke samarbeidet med helsetjenesten om selvmordsforebygging</a:t>
            </a:r>
            <a:r>
              <a:rPr lang="nb-NO" dirty="0"/>
              <a:t>, helse og kriminalomsorg har delt ansvar for selvmordsforebygging i fengsel,  informasjonsplikt for begge etater når det er fare for liv og helse, </a:t>
            </a:r>
            <a:r>
              <a:rPr lang="nb-NO" dirty="0" err="1"/>
              <a:t>ref</a:t>
            </a:r>
            <a:r>
              <a:rPr lang="nb-NO" dirty="0"/>
              <a:t> G8 rundskrivet, som også inneholder en tydeligere beskrivelse av ansvars- og oppgavefordelingen mellom etatene, også for dette arbeidet. ( ligger til godkjenning i JD siden mars 2023) Vi bør purre på dette, da det er viktig å kunne gi disse føringene videre. </a:t>
            </a:r>
          </a:p>
          <a:p>
            <a:pPr marL="172239" indent="-172239">
              <a:buFont typeface="Arial" panose="020B0604020202020204" pitchFamily="34" charset="0"/>
              <a:buChar char="•"/>
            </a:pPr>
            <a:r>
              <a:rPr lang="nb-NO" dirty="0"/>
              <a:t>Vil beskrive kunnskapsbaserte selvmordsforebyggende tiltak etter råd fra Helsedirektoratet; skille mellom akutt suicidfare og økt risiko over tid, relasjonsarbeid for å gi nytt håp, overføring fra døgnopphold i psykisk helsevern til fengsel,  samt utfordringer og muligheter ved selvmordsforebygging i institusjon som generelt øker suicidfaren. </a:t>
            </a:r>
          </a:p>
          <a:p>
            <a:pPr marL="172239" indent="-172239">
              <a:buFont typeface="Arial" panose="020B0604020202020204" pitchFamily="34" charset="0"/>
              <a:buChar char="•"/>
            </a:pPr>
            <a:r>
              <a:rPr lang="nb-NO" dirty="0"/>
              <a:t>Se en god tilnærming på tvers av innhold, sikkerhet og regelverk. Tverrfaglig tilnærming- helhetlig forståelse. (ikke bare fjerne gjenstander som Sivilombudet mener vi legger mest vekt på) Dynamisk sikkerhet.</a:t>
            </a:r>
          </a:p>
          <a:p>
            <a:pPr defTabSz="918606">
              <a:lnSpc>
                <a:spcPct val="90000"/>
              </a:lnSpc>
              <a:spcBef>
                <a:spcPts val="1005"/>
              </a:spcBef>
              <a:defRPr/>
            </a:pPr>
            <a:endParaRPr lang="nb-NO" sz="2000" b="1" dirty="0">
              <a:solidFill>
                <a:srgbClr val="000000"/>
              </a:solidFill>
              <a:latin typeface="Arial"/>
              <a:cs typeface="Arial" panose="020B0604020202020204" pitchFamily="34" charset="0"/>
            </a:endParaRPr>
          </a:p>
          <a:p>
            <a:endParaRPr lang="nb-NO" b="1" dirty="0"/>
          </a:p>
        </p:txBody>
      </p:sp>
      <p:sp>
        <p:nvSpPr>
          <p:cNvPr id="4" name="Plassholder for lysbildenummer 3"/>
          <p:cNvSpPr>
            <a:spLocks noGrp="1"/>
          </p:cNvSpPr>
          <p:nvPr>
            <p:ph type="sldNum" sz="quarter" idx="10"/>
          </p:nvPr>
        </p:nvSpPr>
        <p:spPr/>
        <p:txBody>
          <a:bodyPr/>
          <a:lstStyle/>
          <a:p>
            <a:fld id="{8AE0AF66-242B-432F-8957-1ADD79B95B39}" type="slidenum">
              <a:rPr lang="nb-NO" smtClean="0"/>
              <a:t>16</a:t>
            </a:fld>
            <a:endParaRPr lang="nb-NO"/>
          </a:p>
        </p:txBody>
      </p:sp>
    </p:spTree>
    <p:extLst>
      <p:ext uri="{BB962C8B-B14F-4D97-AF65-F5344CB8AC3E}">
        <p14:creationId xmlns:p14="http://schemas.microsoft.com/office/powerpoint/2010/main" val="3407592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2600" b="1" dirty="0"/>
              <a:t>Endringer i domfeltgruppen </a:t>
            </a:r>
          </a:p>
          <a:p>
            <a:pPr lvl="1"/>
            <a:r>
              <a:rPr lang="nb-NO" sz="2600" dirty="0"/>
              <a:t>Negativ påvirkning spes. </a:t>
            </a:r>
            <a:r>
              <a:rPr lang="nb-NO" sz="2600" dirty="0" err="1"/>
              <a:t>ift</a:t>
            </a:r>
            <a:r>
              <a:rPr lang="nb-NO" sz="2600" dirty="0"/>
              <a:t> gjengproblematikk</a:t>
            </a:r>
          </a:p>
          <a:p>
            <a:pPr lvl="1"/>
            <a:r>
              <a:rPr lang="nb-NO" sz="2600" dirty="0"/>
              <a:t>Økende andel dømt for seksuallovbrudd</a:t>
            </a:r>
          </a:p>
          <a:p>
            <a:r>
              <a:rPr lang="nb-NO" sz="2600" b="1" dirty="0"/>
              <a:t>Vold/trusselsituasjoner</a:t>
            </a:r>
          </a:p>
          <a:p>
            <a:pPr lvl="1"/>
            <a:r>
              <a:rPr lang="nb-NO" sz="2600" dirty="0"/>
              <a:t>Lavere terskel for vold og fengslet for mer alvorlig kriminalitet</a:t>
            </a:r>
          </a:p>
          <a:p>
            <a:pPr lvl="1"/>
            <a:r>
              <a:rPr lang="nb-NO" sz="2600" dirty="0"/>
              <a:t>Lite prososialt nettverk, barnevernshistorikk</a:t>
            </a:r>
          </a:p>
          <a:p>
            <a:pPr lvl="1"/>
            <a:r>
              <a:rPr lang="nb-NO" sz="2600" dirty="0"/>
              <a:t>Vold  og trusler mellom innsatte og mot ansatte</a:t>
            </a:r>
          </a:p>
          <a:p>
            <a:pPr lvl="1"/>
            <a:r>
              <a:rPr lang="nb-NO" sz="2600" dirty="0"/>
              <a:t>Økte kostnader til reparasjon og inventarinnkjøp ved ungdomsenhetene</a:t>
            </a:r>
          </a:p>
          <a:p>
            <a:r>
              <a:rPr lang="nb-NO" sz="2600" b="1" dirty="0"/>
              <a:t>Samsoning av jenter og gutter ved ungdomsenhetene</a:t>
            </a:r>
          </a:p>
          <a:p>
            <a:pPr lvl="1"/>
            <a:r>
              <a:rPr lang="nb-NO" sz="2600" dirty="0"/>
              <a:t>Har hatt uønskede hendelser </a:t>
            </a:r>
          </a:p>
          <a:p>
            <a:pPr lvl="1"/>
            <a:r>
              <a:rPr lang="nb-NO" sz="2600" dirty="0"/>
              <a:t>Ønskelig å kunne skjerme jenter ved nybygde plasser</a:t>
            </a:r>
          </a:p>
          <a:p>
            <a:r>
              <a:rPr lang="nb-NO" sz="2600" b="1" dirty="0"/>
              <a:t>Overgang fra ungdomsenheten til voksenfengse</a:t>
            </a:r>
            <a:r>
              <a:rPr lang="nb-NO" sz="2600" dirty="0"/>
              <a:t>l</a:t>
            </a:r>
          </a:p>
          <a:p>
            <a:pPr lvl="1"/>
            <a:r>
              <a:rPr lang="nb-NO" sz="2600" dirty="0"/>
              <a:t>Skjer på 18 års dagen. Forberedelser gjort av tverretatlig team, men mottakende fengsels evne til å tilrettelegge vil variere</a:t>
            </a:r>
          </a:p>
          <a:p>
            <a:r>
              <a:rPr lang="nb-NO" sz="2600" b="1" dirty="0"/>
              <a:t>Overføring fra ungdomsenhetene til EK</a:t>
            </a:r>
          </a:p>
          <a:p>
            <a:pPr lvl="1"/>
            <a:r>
              <a:rPr lang="nb-NO" sz="2600" dirty="0"/>
              <a:t>Skjer i praksis ikke, selv om gjeldende regelverk åpner for betydelig fleksibilitet i gjennomføringen og således sikrer progresjon for mindreårige.</a:t>
            </a:r>
          </a:p>
          <a:p>
            <a:r>
              <a:rPr lang="nb-NO" sz="2600" b="1" dirty="0"/>
              <a:t>Mer tilpasset innhold i straffegjennomføring i samfunn</a:t>
            </a:r>
          </a:p>
          <a:p>
            <a:pPr lvl="1"/>
            <a:r>
              <a:rPr lang="nb-NO" sz="2600" dirty="0"/>
              <a:t>For eksempel skole som en del av samfunnsstraffen</a:t>
            </a:r>
          </a:p>
          <a:p>
            <a:pPr lvl="1"/>
            <a:r>
              <a:rPr lang="nb-NO" sz="2600" dirty="0"/>
              <a:t>Mer tilpasse aktiviteter som en del av den samfunnsnyttige tjenesten</a:t>
            </a:r>
          </a:p>
          <a:p>
            <a:endParaRPr lang="nb-NO" b="1" dirty="0">
              <a:solidFill>
                <a:schemeClr val="tx1"/>
              </a:solidFill>
            </a:endParaRPr>
          </a:p>
          <a:p>
            <a:r>
              <a:rPr lang="nb-NO" b="1" dirty="0">
                <a:solidFill>
                  <a:schemeClr val="tx1"/>
                </a:solidFill>
              </a:rPr>
              <a:t>Nærmere</a:t>
            </a:r>
            <a:r>
              <a:rPr lang="nb-NO" b="1" baseline="0" dirty="0">
                <a:solidFill>
                  <a:schemeClr val="tx1"/>
                </a:solidFill>
              </a:rPr>
              <a:t> om tilbudet for barn under 18 år</a:t>
            </a:r>
            <a:endParaRPr lang="nb-NO" b="1" dirty="0">
              <a:solidFill>
                <a:schemeClr val="tx1"/>
              </a:solidFill>
            </a:endParaRPr>
          </a:p>
          <a:p>
            <a:pPr marL="171429" indent="-171429">
              <a:buFont typeface="Arial" panose="020B0604020202020204" pitchFamily="34" charset="0"/>
              <a:buChar char="•"/>
            </a:pPr>
            <a:r>
              <a:rPr lang="nb-NO" baseline="0" dirty="0">
                <a:solidFill>
                  <a:schemeClr val="tx1"/>
                </a:solidFill>
              </a:rPr>
              <a:t>8 plasser ved ungdomsenhetene med to lokasjoner i øst og vest</a:t>
            </a:r>
          </a:p>
          <a:p>
            <a:pPr marL="171429" indent="-171429">
              <a:buFont typeface="Arial" panose="020B0604020202020204" pitchFamily="34" charset="0"/>
              <a:buChar char="•"/>
            </a:pPr>
            <a:r>
              <a:rPr lang="nb-NO" baseline="0" dirty="0">
                <a:solidFill>
                  <a:schemeClr val="tx1"/>
                </a:solidFill>
              </a:rPr>
              <a:t>3 midlertidige plasser ved Eidsberg, og særskilt tilrettelagt for VT-opphold og straff i fengsel for barn i kriminalomsorgen.</a:t>
            </a:r>
          </a:p>
          <a:p>
            <a:pPr marL="171429" indent="-171429">
              <a:buFont typeface="Arial" panose="020B0604020202020204" pitchFamily="34" charset="0"/>
              <a:buChar char="•"/>
            </a:pPr>
            <a:r>
              <a:rPr lang="nb-NO" baseline="0" dirty="0">
                <a:solidFill>
                  <a:schemeClr val="tx1"/>
                </a:solidFill>
              </a:rPr>
              <a:t>Særregler som tar særlig hensyn til barnas behov og deres sårbarhet. For eksempel så kan barn innvilges elektronisk kontroll, selv om de er dømt for volds eller seksuallovbrudd tidligere.</a:t>
            </a:r>
          </a:p>
          <a:p>
            <a:endParaRPr lang="nb-NO" b="1" baseline="0" dirty="0">
              <a:solidFill>
                <a:schemeClr val="tx1"/>
              </a:solidFill>
            </a:endParaRPr>
          </a:p>
          <a:p>
            <a:r>
              <a:rPr lang="nb-NO" b="1" baseline="0" dirty="0">
                <a:solidFill>
                  <a:schemeClr val="tx1"/>
                </a:solidFill>
              </a:rPr>
              <a:t>Nærmere om utviklingsarbeidet 18-24 </a:t>
            </a:r>
          </a:p>
          <a:p>
            <a:pPr marL="171429" indent="-171429">
              <a:buFont typeface="Arial" panose="020B0604020202020204" pitchFamily="34" charset="0"/>
              <a:buChar char="•"/>
            </a:pPr>
            <a:r>
              <a:rPr lang="nb-NO" baseline="0" dirty="0">
                <a:solidFill>
                  <a:schemeClr val="tx1"/>
                </a:solidFill>
              </a:rPr>
              <a:t>Egen strategi 18-24 fordi </a:t>
            </a:r>
          </a:p>
          <a:p>
            <a:pPr marL="171429" indent="-171429">
              <a:buFont typeface="Arial" panose="020B0604020202020204" pitchFamily="34" charset="0"/>
              <a:buChar char="•"/>
            </a:pPr>
            <a:r>
              <a:rPr lang="nb-NO" baseline="0" dirty="0">
                <a:solidFill>
                  <a:schemeClr val="tx1"/>
                </a:solidFill>
              </a:rPr>
              <a:t>Gruppen har de samme behovene for forsterket oppfølging og tilpassede tiltak som de mindreårige. </a:t>
            </a:r>
          </a:p>
          <a:p>
            <a:pPr marL="171429" indent="-171429">
              <a:buFont typeface="Arial" panose="020B0604020202020204" pitchFamily="34" charset="0"/>
              <a:buChar char="•"/>
            </a:pPr>
            <a:r>
              <a:rPr lang="nb-NO" baseline="0" dirty="0">
                <a:solidFill>
                  <a:schemeClr val="tx1"/>
                </a:solidFill>
              </a:rPr>
              <a:t>Særlig sårbar overgang fra </a:t>
            </a:r>
            <a:r>
              <a:rPr lang="nb-NO" baseline="0" dirty="0" err="1">
                <a:solidFill>
                  <a:schemeClr val="tx1"/>
                </a:solidFill>
              </a:rPr>
              <a:t>ungdsomenhetene</a:t>
            </a:r>
            <a:r>
              <a:rPr lang="nb-NO" baseline="0" dirty="0">
                <a:solidFill>
                  <a:schemeClr val="tx1"/>
                </a:solidFill>
              </a:rPr>
              <a:t> til fengsler for voksne</a:t>
            </a:r>
          </a:p>
          <a:p>
            <a:pPr marL="171429" indent="-171429">
              <a:buFont typeface="Arial" panose="020B0604020202020204" pitchFamily="34" charset="0"/>
              <a:buChar char="•"/>
            </a:pPr>
            <a:r>
              <a:rPr lang="nb-NO" baseline="0" dirty="0">
                <a:solidFill>
                  <a:schemeClr val="tx1"/>
                </a:solidFill>
              </a:rPr>
              <a:t>Gruppen med høyest risiko for tilbakefall</a:t>
            </a:r>
          </a:p>
          <a:p>
            <a:pPr marL="171429" indent="-171429">
              <a:buFont typeface="Arial" panose="020B0604020202020204" pitchFamily="34" charset="0"/>
              <a:buChar char="•"/>
            </a:pPr>
            <a:r>
              <a:rPr lang="nb-NO" baseline="0" dirty="0">
                <a:solidFill>
                  <a:schemeClr val="tx1"/>
                </a:solidFill>
              </a:rPr>
              <a:t>Det sitter til enhver tid </a:t>
            </a:r>
            <a:r>
              <a:rPr lang="nb-NO" baseline="0" dirty="0" err="1">
                <a:solidFill>
                  <a:schemeClr val="tx1"/>
                </a:solidFill>
              </a:rPr>
              <a:t>ca</a:t>
            </a:r>
            <a:r>
              <a:rPr lang="nb-NO" baseline="0" dirty="0">
                <a:solidFill>
                  <a:schemeClr val="tx1"/>
                </a:solidFill>
              </a:rPr>
              <a:t> 380 unge i fengsel og det samme antall gjennomfører straff i samfunn. </a:t>
            </a:r>
          </a:p>
          <a:p>
            <a:endParaRPr lang="nb-NO" baseline="0" dirty="0">
              <a:solidFill>
                <a:schemeClr val="tx1"/>
              </a:solidFill>
            </a:endParaRPr>
          </a:p>
          <a:p>
            <a:r>
              <a:rPr lang="nb-NO" b="1" u="sng" baseline="0" dirty="0">
                <a:solidFill>
                  <a:schemeClr val="tx1"/>
                </a:solidFill>
              </a:rPr>
              <a:t>Nærmere om ungdomsteam – og ungdomsansvarlig</a:t>
            </a:r>
          </a:p>
          <a:p>
            <a:pPr marL="171429" indent="-171429">
              <a:buFont typeface="Arial" panose="020B0604020202020204" pitchFamily="34" charset="0"/>
              <a:buChar char="•"/>
            </a:pPr>
            <a:r>
              <a:rPr lang="nb-NO" baseline="0" dirty="0">
                <a:solidFill>
                  <a:schemeClr val="tx1"/>
                </a:solidFill>
              </a:rPr>
              <a:t>To av tiltakene i </a:t>
            </a:r>
            <a:r>
              <a:rPr lang="nb-NO" baseline="0" dirty="0" err="1">
                <a:solidFill>
                  <a:schemeClr val="tx1"/>
                </a:solidFill>
              </a:rPr>
              <a:t>strvar</a:t>
            </a:r>
            <a:r>
              <a:rPr lang="nb-NO" baseline="0" dirty="0">
                <a:solidFill>
                  <a:schemeClr val="tx1"/>
                </a:solidFill>
              </a:rPr>
              <a:t> å etablere ungdomsteam som kan følge opp de unge i fengsel – i dag har vi fire og ungdomsansvarlige som blant annet skal utvikle en tiltaksportefølje av god faglig kvalitet tilpasset de unge som gjennomfører straff i samfunn.</a:t>
            </a:r>
          </a:p>
          <a:p>
            <a:pPr marL="171429" indent="-171429">
              <a:buFont typeface="Arial" panose="020B0604020202020204" pitchFamily="34" charset="0"/>
              <a:buChar char="•"/>
            </a:pPr>
            <a:r>
              <a:rPr lang="nb-NO" baseline="0" dirty="0">
                <a:solidFill>
                  <a:schemeClr val="tx1"/>
                </a:solidFill>
              </a:rPr>
              <a:t>Vi har i dag fire team </a:t>
            </a:r>
            <a:r>
              <a:rPr lang="nb-NO" baseline="0" dirty="0" err="1">
                <a:solidFill>
                  <a:schemeClr val="tx1"/>
                </a:solidFill>
              </a:rPr>
              <a:t>dvs</a:t>
            </a:r>
            <a:r>
              <a:rPr lang="nb-NO" baseline="0" dirty="0">
                <a:solidFill>
                  <a:schemeClr val="tx1"/>
                </a:solidFill>
              </a:rPr>
              <a:t> Oslo, Bergen, Trondheim og Eidsberg, samt Larvik fengsel har tilpassede tilbud – klarer å følge opp </a:t>
            </a:r>
            <a:r>
              <a:rPr lang="nb-NO" baseline="0" dirty="0" err="1">
                <a:solidFill>
                  <a:schemeClr val="tx1"/>
                </a:solidFill>
              </a:rPr>
              <a:t>ca</a:t>
            </a:r>
            <a:r>
              <a:rPr lang="nb-NO" baseline="0" dirty="0">
                <a:solidFill>
                  <a:schemeClr val="tx1"/>
                </a:solidFill>
              </a:rPr>
              <a:t> 100 av de nærmere 390 som sitter i fengsel i dag. </a:t>
            </a:r>
          </a:p>
          <a:p>
            <a:pPr marL="171429" indent="-171429">
              <a:buFont typeface="Arial" panose="020B0604020202020204" pitchFamily="34" charset="0"/>
              <a:buChar char="•"/>
            </a:pPr>
            <a:r>
              <a:rPr lang="nb-NO" baseline="0" dirty="0">
                <a:solidFill>
                  <a:schemeClr val="tx1"/>
                </a:solidFill>
              </a:rPr>
              <a:t>Vi ønsker at flere unge kan få dette tilbudet og  håper at Barneombudet kan signalisere at dere støtter oss i vårt ønskede om at denne ordningen kan bli nasjonal </a:t>
            </a:r>
            <a:r>
              <a:rPr lang="nb-NO" baseline="0" dirty="0" err="1">
                <a:solidFill>
                  <a:schemeClr val="tx1"/>
                </a:solidFill>
              </a:rPr>
              <a:t>dvs</a:t>
            </a:r>
            <a:r>
              <a:rPr lang="nb-NO" baseline="0" dirty="0">
                <a:solidFill>
                  <a:schemeClr val="tx1"/>
                </a:solidFill>
              </a:rPr>
              <a:t> at den utvides med minimum to nye team </a:t>
            </a:r>
            <a:r>
              <a:rPr lang="nb-NO" baseline="0" dirty="0" err="1">
                <a:solidFill>
                  <a:schemeClr val="tx1"/>
                </a:solidFill>
              </a:rPr>
              <a:t>dvs</a:t>
            </a:r>
            <a:r>
              <a:rPr lang="nb-NO" baseline="0" dirty="0">
                <a:solidFill>
                  <a:schemeClr val="tx1"/>
                </a:solidFill>
              </a:rPr>
              <a:t> i sør og sørvest . Erfaringene så langt viser at denne form for et tilpasset tilbakeføringsarbeid er vellykket. Ordningen blir også evaluert med sluttrapport i 2024/25. </a:t>
            </a:r>
          </a:p>
        </p:txBody>
      </p:sp>
      <p:sp>
        <p:nvSpPr>
          <p:cNvPr id="4" name="Plassholder for lysbildenummer 3"/>
          <p:cNvSpPr>
            <a:spLocks noGrp="1"/>
          </p:cNvSpPr>
          <p:nvPr>
            <p:ph type="sldNum" sz="quarter" idx="10"/>
          </p:nvPr>
        </p:nvSpPr>
        <p:spPr/>
        <p:txBody>
          <a:bodyPr/>
          <a:lstStyle/>
          <a:p>
            <a:fld id="{D6A2EE6A-D040-4087-8A20-3686D4009104}" type="slidenum">
              <a:rPr lang="nb-NO" smtClean="0"/>
              <a:t>17</a:t>
            </a:fld>
            <a:endParaRPr lang="nb-NO"/>
          </a:p>
        </p:txBody>
      </p:sp>
    </p:spTree>
    <p:extLst>
      <p:ext uri="{BB962C8B-B14F-4D97-AF65-F5344CB8AC3E}">
        <p14:creationId xmlns:p14="http://schemas.microsoft.com/office/powerpoint/2010/main" val="35645773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918606">
              <a:defRPr/>
            </a:pPr>
            <a:r>
              <a:rPr lang="nb-NO" sz="1100" dirty="0"/>
              <a:t>De fleste innsatte som er isolert, benytter seg av kriminalomsorgens tilbud om mellommenneskelig kontakt. En vesentlig faktor i dette arbeidet er etablering av aktiviserings- og ressursteamene. </a:t>
            </a:r>
          </a:p>
          <a:p>
            <a:r>
              <a:rPr lang="nb-NO" sz="1100" b="1" dirty="0"/>
              <a:t>Tid utenfor cellen </a:t>
            </a:r>
          </a:p>
          <a:p>
            <a:r>
              <a:rPr lang="nb-NO" sz="1100" dirty="0"/>
              <a:t>I henhold til internasjonale anbefalinger skal innsatte i fengsel ha minst åtte timer utenfor cellen, i fellesskap med andre. Figur 27 viser antall innsatte i fengsler med høyt sikkerhetsnivå som har mindre enn åtte timer utenfor cellen. Som det fremgår av figuren så har det være en økning siden 2022. Det vises her til at det i 2022 var i snitt 664 innsatte som var mindre enn åtte timer utenfor cellen. I 2023 er antallet økt til 720. Dette skyldes i hovedsak bemanningsmessige utfordringer som høyt sykefravær og manglende tilgang på personell. </a:t>
            </a:r>
          </a:p>
          <a:p>
            <a:endParaRPr lang="nb-NO" sz="1100" dirty="0"/>
          </a:p>
          <a:p>
            <a:r>
              <a:rPr lang="nb-NO" sz="1100" dirty="0"/>
              <a:t>Kriminalomsorgen følger opp med en egen tiltaksplan som omfatter opplæring, regelverksarbeid, og tett oppfølging i styringsdialogen. KDI arbeider nå med en analyse av turnusplanleggingen, som vi gi et bedre kunnskapsgrunnlag for tiltak. </a:t>
            </a:r>
          </a:p>
          <a:p>
            <a:endParaRPr lang="nb-NO" sz="1100" dirty="0"/>
          </a:p>
          <a:p>
            <a:r>
              <a:rPr lang="nb-NO" sz="1100" dirty="0"/>
              <a:t>Når det gjelder regelverksarbeid så har KDI utgitt i 2023 er nytt rundskriv som omhandler utarbeidelse av ukeplaner for utelukkede innsatte, se KDI rundskriv nr. 3/2023. Formålet med rundskrivet er å tydeliggjøre kravene til når og hvordan det skal utarbeides ukeplaner, for å sikre at innsatte daglig gis tilbud om minimum to timer meningsfull menneskelig kontakt.  </a:t>
            </a:r>
          </a:p>
          <a:p>
            <a:endParaRPr lang="nb-NO" sz="1100" dirty="0"/>
          </a:p>
          <a:p>
            <a:r>
              <a:rPr lang="nb-NO" sz="1100" dirty="0"/>
              <a:t>KDI har videre i sitt høringssvar til Justis- og beredskapsdepartementet sin høring om endring i straffegjennomføringsloven og helse- og omsorgstjenesteloven (fellesskap, utelukkelse og tvangsmidler i fengsel) gitt uttrykk for at det er ønskelig at endringer som gjøres i lovverket er i tråd med kriminalomsorgens virksomhetsstrategi og nasjonale og internasjonale forpliktelser.  </a:t>
            </a:r>
          </a:p>
          <a:p>
            <a:endParaRPr lang="nb-NO" sz="1100" dirty="0"/>
          </a:p>
          <a:p>
            <a:r>
              <a:rPr lang="nb-NO" sz="1100" dirty="0"/>
              <a:t>Noe av bakgrunnen for at det er vanskelig å øke </a:t>
            </a:r>
            <a:r>
              <a:rPr lang="nb-NO" sz="1100" dirty="0" err="1"/>
              <a:t>utlåsningstiden</a:t>
            </a:r>
            <a:r>
              <a:rPr lang="nb-NO" sz="1100" dirty="0"/>
              <a:t> i enkelte fengsler, er at en betydelig andel av bygningsmassen ikke er lagt til rette for aktivisering og fellesskap</a:t>
            </a:r>
          </a:p>
          <a:p>
            <a:endParaRPr lang="nb-NO" sz="1100" dirty="0"/>
          </a:p>
          <a:p>
            <a:r>
              <a:rPr lang="nb-NO" sz="1100" dirty="0"/>
              <a:t>De fleste innsatte som er isolert, benytter seg av kriminalomsorgens tilbud om mellommenneskelig kontakt. En vesentlig faktor i dette arbeidet er etablering av aktiviserings- og ressursteamene. Teamene har som hovedmål å redusere og forebygge isolasjon ved å tilby innsatte økt fellesskap og aktivisering. Andre mål er å skape en positiv utvikling i atferd og psykisk helse, redusere isolasjonsskader, forebygge selvskading og selvmord blant innsatte og redusere vold og trusler mot ansatte.  </a:t>
            </a:r>
          </a:p>
          <a:p>
            <a:endParaRPr lang="nb-NO" sz="1100" dirty="0"/>
          </a:p>
          <a:p>
            <a:r>
              <a:rPr lang="nb-NO" sz="1100" dirty="0"/>
              <a:t>Erfaringer fra aktiviseringsteam og ressursteam i 2023 er gode og tyder på at teamene langt på vei oppnår målsettingene. Isolerte innsatte tilbys blant annet </a:t>
            </a:r>
            <a:r>
              <a:rPr lang="nb-NO" sz="1100" b="1" dirty="0"/>
              <a:t>samtaler, ukeplaner og tilrettelagte aktiviteter. </a:t>
            </a:r>
          </a:p>
        </p:txBody>
      </p:sp>
      <p:sp>
        <p:nvSpPr>
          <p:cNvPr id="4" name="Plassholder for lysbildenummer 3"/>
          <p:cNvSpPr>
            <a:spLocks noGrp="1"/>
          </p:cNvSpPr>
          <p:nvPr>
            <p:ph type="sldNum" sz="quarter" idx="10"/>
          </p:nvPr>
        </p:nvSpPr>
        <p:spPr/>
        <p:txBody>
          <a:bodyPr/>
          <a:lstStyle/>
          <a:p>
            <a:fld id="{10D5DE80-54C8-418C-BF0E-32943DFF5CB0}" type="slidenum">
              <a:rPr lang="nb-NO" smtClean="0"/>
              <a:t>18</a:t>
            </a:fld>
            <a:endParaRPr lang="nb-NO"/>
          </a:p>
        </p:txBody>
      </p:sp>
    </p:spTree>
    <p:extLst>
      <p:ext uri="{BB962C8B-B14F-4D97-AF65-F5344CB8AC3E}">
        <p14:creationId xmlns:p14="http://schemas.microsoft.com/office/powerpoint/2010/main" val="33085532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Sivilombudet iverksetter en undersøkelse av soningstilbudet til forvaringsdømte i kø for soning på forvaringsavdeling</a:t>
            </a:r>
          </a:p>
        </p:txBody>
      </p:sp>
      <p:sp>
        <p:nvSpPr>
          <p:cNvPr id="4" name="Plassholder for lysbildenummer 3"/>
          <p:cNvSpPr>
            <a:spLocks noGrp="1"/>
          </p:cNvSpPr>
          <p:nvPr>
            <p:ph type="sldNum" sz="quarter" idx="10"/>
          </p:nvPr>
        </p:nvSpPr>
        <p:spPr/>
        <p:txBody>
          <a:bodyPr/>
          <a:lstStyle/>
          <a:p>
            <a:fld id="{10D5DE80-54C8-418C-BF0E-32943DFF5CB0}" type="slidenum">
              <a:rPr lang="nb-NO" smtClean="0"/>
              <a:t>19</a:t>
            </a:fld>
            <a:endParaRPr lang="nb-NO"/>
          </a:p>
        </p:txBody>
      </p:sp>
    </p:spTree>
    <p:extLst>
      <p:ext uri="{BB962C8B-B14F-4D97-AF65-F5344CB8AC3E}">
        <p14:creationId xmlns:p14="http://schemas.microsoft.com/office/powerpoint/2010/main" val="930154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918495">
              <a:defRPr/>
            </a:pPr>
            <a:r>
              <a:rPr lang="nb-NO" sz="1100" dirty="0"/>
              <a:t>Bildet viser eksterne drivkrefter som særlig </a:t>
            </a:r>
            <a:r>
              <a:rPr lang="nb-NO" sz="1100" b="1" dirty="0"/>
              <a:t>utfordrer oss og skaper muligheter </a:t>
            </a:r>
            <a:r>
              <a:rPr lang="nb-NO" sz="1100" dirty="0"/>
              <a:t>for straffegjennomføring i fremtiden. De eksterne faktorene påvirker oss og vi kan i liten grad påvirke dem.</a:t>
            </a:r>
          </a:p>
          <a:p>
            <a:pPr defTabSz="918049">
              <a:defRPr/>
            </a:pPr>
            <a:r>
              <a:rPr lang="nb-NO" sz="1100" dirty="0"/>
              <a:t>Har stiplet ekstra opp de to drivkreftene som handler om økonomi og folk; Redusert økonomisk handlingsrom (venstre) og kampen om folka og kompetanse (høyre). </a:t>
            </a:r>
          </a:p>
          <a:p>
            <a:pPr defTabSz="918495">
              <a:defRPr/>
            </a:pPr>
            <a:r>
              <a:rPr lang="nb-NO" sz="1100" dirty="0">
                <a:solidFill>
                  <a:prstClr val="black"/>
                </a:solidFill>
              </a:rPr>
              <a:t>jobber alle for økte rammer – vi må brette opp ermene og fortelle hva som er </a:t>
            </a:r>
            <a:r>
              <a:rPr lang="nb-NO" sz="1100" dirty="0" err="1">
                <a:solidFill>
                  <a:prstClr val="black"/>
                </a:solidFill>
              </a:rPr>
              <a:t>ståa</a:t>
            </a:r>
            <a:r>
              <a:rPr lang="nb-NO" sz="1100" dirty="0">
                <a:solidFill>
                  <a:prstClr val="black"/>
                </a:solidFill>
              </a:rPr>
              <a:t>. Men… vil vi bli budsjettvinnere? Hvordan vil vi faktisk komme ut </a:t>
            </a:r>
            <a:r>
              <a:rPr lang="nb-NO" sz="1100" dirty="0"/>
              <a:t>i konkurranse med forsvaret, fastlegeordningen, psykisk helsevern… og en eldrebølge vi vet vil slå innover oss alle. Når perspektivmeldingen og annet sier at offentlig sektor må forvente redusert økonomisk handlingsrom kan vi selvsagt velge å overse det, eller vi kan ta diskusjonen internt: Kan vi sikre bærekraft under andre betingelser?  Og som mange offentlig instanser allerede har opplevd; det er ikke alltid det står på økonomien. Det hjelper ikke med penger hvis man ikke har folk til å gjøre jobben. </a:t>
            </a:r>
          </a:p>
          <a:p>
            <a:pPr defTabSz="918495">
              <a:defRPr/>
            </a:pPr>
            <a:endParaRPr lang="nb-NO" sz="1100" dirty="0"/>
          </a:p>
          <a:p>
            <a:pPr defTabSz="918495">
              <a:defRPr/>
            </a:pPr>
            <a:r>
              <a:rPr lang="nb-NO" sz="1100" dirty="0"/>
              <a:t>Det er lett å se seg blind på utfordringene i dette bildet, men det viktigste er kanskje at vi </a:t>
            </a:r>
            <a:r>
              <a:rPr lang="nb-NO" sz="1100" b="1" dirty="0"/>
              <a:t>ser etter muligheter </a:t>
            </a:r>
            <a:r>
              <a:rPr lang="nb-NO" sz="1100" dirty="0"/>
              <a:t>– samtidig som vi bruker påvirkningskraften til å oppnå den retningen vi ønsker</a:t>
            </a:r>
            <a:endParaRPr lang="nb-NO" sz="1100" dirty="0">
              <a:solidFill>
                <a:prstClr val="black"/>
              </a:solidFill>
            </a:endParaRPr>
          </a:p>
        </p:txBody>
      </p:sp>
      <p:sp>
        <p:nvSpPr>
          <p:cNvPr id="4" name="Plassholder for lysbildenummer 3"/>
          <p:cNvSpPr>
            <a:spLocks noGrp="1"/>
          </p:cNvSpPr>
          <p:nvPr>
            <p:ph type="sldNum" sz="quarter" idx="10"/>
          </p:nvPr>
        </p:nvSpPr>
        <p:spPr/>
        <p:txBody>
          <a:bodyPr/>
          <a:lstStyle/>
          <a:p>
            <a:pPr defTabSz="909439">
              <a:defRPr/>
            </a:pPr>
            <a:fld id="{0DC74280-327B-46B3-A5E2-4A8CF4274A77}" type="slidenum">
              <a:rPr lang="nb-NO">
                <a:solidFill>
                  <a:prstClr val="black"/>
                </a:solidFill>
                <a:latin typeface="Calibri" panose="020F0502020204030204"/>
              </a:rPr>
              <a:pPr defTabSz="909439">
                <a:defRPr/>
              </a:pPr>
              <a:t>2</a:t>
            </a:fld>
            <a:endParaRPr lang="nb-NO">
              <a:solidFill>
                <a:prstClr val="black"/>
              </a:solidFill>
              <a:latin typeface="Calibri" panose="020F0502020204030204"/>
            </a:endParaRPr>
          </a:p>
        </p:txBody>
      </p:sp>
    </p:spTree>
    <p:extLst>
      <p:ext uri="{BB962C8B-B14F-4D97-AF65-F5344CB8AC3E}">
        <p14:creationId xmlns:p14="http://schemas.microsoft.com/office/powerpoint/2010/main" val="33179816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NFFA</a:t>
            </a:r>
            <a:r>
              <a:rPr lang="nb-NO" baseline="0" dirty="0"/>
              <a:t> Ila- åpnet i 2024</a:t>
            </a:r>
            <a:endParaRPr lang="nb-NO" dirty="0"/>
          </a:p>
        </p:txBody>
      </p:sp>
      <p:sp>
        <p:nvSpPr>
          <p:cNvPr id="4" name="Plassholder for lysbildenummer 3"/>
          <p:cNvSpPr>
            <a:spLocks noGrp="1"/>
          </p:cNvSpPr>
          <p:nvPr>
            <p:ph type="sldNum" sz="quarter" idx="10"/>
          </p:nvPr>
        </p:nvSpPr>
        <p:spPr/>
        <p:txBody>
          <a:bodyPr/>
          <a:lstStyle/>
          <a:p>
            <a:fld id="{10D5DE80-54C8-418C-BF0E-32943DFF5CB0}" type="slidenum">
              <a:rPr lang="nb-NO" smtClean="0"/>
              <a:t>20</a:t>
            </a:fld>
            <a:endParaRPr lang="nb-NO"/>
          </a:p>
        </p:txBody>
      </p:sp>
    </p:spTree>
    <p:extLst>
      <p:ext uri="{BB962C8B-B14F-4D97-AF65-F5344CB8AC3E}">
        <p14:creationId xmlns:p14="http://schemas.microsoft.com/office/powerpoint/2010/main" val="22135667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10D5DE80-54C8-418C-BF0E-32943DFF5CB0}" type="slidenum">
              <a:rPr lang="nb-NO" smtClean="0"/>
              <a:t>22</a:t>
            </a:fld>
            <a:endParaRPr lang="nb-NO"/>
          </a:p>
        </p:txBody>
      </p:sp>
    </p:spTree>
    <p:extLst>
      <p:ext uri="{BB962C8B-B14F-4D97-AF65-F5344CB8AC3E}">
        <p14:creationId xmlns:p14="http://schemas.microsoft.com/office/powerpoint/2010/main" val="11831160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KDI skal sammen med Helsedirektoratet, Arbeids- og velferdsdirektoratet, Utdanningsdirektoratet og Husbanken arbeide for å </a:t>
            </a:r>
            <a:r>
              <a:rPr lang="nb-NO" b="1" dirty="0"/>
              <a:t>videreutvikle samarbeidsstrukturen </a:t>
            </a:r>
            <a:r>
              <a:rPr lang="nb-NO" dirty="0"/>
              <a:t>og stille nødvendige ressurser til utviklingsarbeid for oppfølging av Riksrevisjonens rapport om helse-, utdannings- og velferdstjenester til innsatte i norske fengsler. KDI har koordineringsansvaret for dette arbeidet. </a:t>
            </a:r>
            <a:br>
              <a:rPr lang="nb-NO" dirty="0"/>
            </a:br>
            <a:br>
              <a:rPr lang="nb-NO" dirty="0"/>
            </a:br>
            <a:r>
              <a:rPr lang="nb-NO" dirty="0"/>
              <a:t>Formålet er å sikre at innsatte i fengsel mottar tjenester i henhold til sektorlovverk, basert på kunnskap om målgruppenes behov og rettigheter</a:t>
            </a:r>
          </a:p>
          <a:p>
            <a:r>
              <a:rPr lang="nb-NO" dirty="0"/>
              <a:t>Rapporten kom i 2022</a:t>
            </a:r>
          </a:p>
          <a:p>
            <a:r>
              <a:rPr lang="nb-NO" dirty="0"/>
              <a:t>Alle vi som er her vet hvorfor god tilbakeføring er viktig. Fordi god tilbakeføring har positive ringvirkninger – på den enkelte selv, pårørende, fornærmede og ofre, og for samfunnet. </a:t>
            </a:r>
          </a:p>
          <a:p>
            <a:r>
              <a:rPr lang="nb-NO" dirty="0"/>
              <a:t>God tilbakeføring handler om et trygt samfunn, om å ha tillit til hverandre, det handler om den gode naboen. </a:t>
            </a:r>
          </a:p>
          <a:p>
            <a:endParaRPr lang="nb-NO" dirty="0"/>
          </a:p>
          <a:p>
            <a:r>
              <a:rPr lang="nb-NO" dirty="0"/>
              <a:t>Kriminalitet handler også om penger.  De samfunnsøkonomiske kostnadene av kriminalitet er beregnet til å være mellom 110 og 177 milliarder kroner i 2019, med et beste anslag på 144 milliarder kroner.</a:t>
            </a:r>
          </a:p>
          <a:p>
            <a:endParaRPr lang="nb-NO" baseline="0" dirty="0"/>
          </a:p>
        </p:txBody>
      </p:sp>
      <p:sp>
        <p:nvSpPr>
          <p:cNvPr id="4" name="Plassholder for lysbildenummer 3"/>
          <p:cNvSpPr>
            <a:spLocks noGrp="1"/>
          </p:cNvSpPr>
          <p:nvPr>
            <p:ph type="sldNum" sz="quarter" idx="10"/>
          </p:nvPr>
        </p:nvSpPr>
        <p:spPr/>
        <p:txBody>
          <a:bodyPr/>
          <a:lstStyle/>
          <a:p>
            <a:pPr defTabSz="918606">
              <a:defRPr/>
            </a:pPr>
            <a:fld id="{A5802917-BD2C-4774-B697-B988762F7DB2}" type="slidenum">
              <a:rPr lang="nb-NO">
                <a:solidFill>
                  <a:prstClr val="black"/>
                </a:solidFill>
                <a:latin typeface="Calibri" panose="020F0502020204030204"/>
              </a:rPr>
              <a:pPr defTabSz="918606">
                <a:defRPr/>
              </a:pPr>
              <a:t>23</a:t>
            </a:fld>
            <a:endParaRPr lang="nb-NO">
              <a:solidFill>
                <a:prstClr val="black"/>
              </a:solidFill>
              <a:latin typeface="Calibri" panose="020F0502020204030204"/>
            </a:endParaRPr>
          </a:p>
        </p:txBody>
      </p:sp>
    </p:spTree>
    <p:extLst>
      <p:ext uri="{BB962C8B-B14F-4D97-AF65-F5344CB8AC3E}">
        <p14:creationId xmlns:p14="http://schemas.microsoft.com/office/powerpoint/2010/main" val="4399523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Videreføring av forvaltningssamarbeid og oppfølging av Riksrevisjonens rapport om velferdstjenester til innsatte </a:t>
            </a:r>
            <a:r>
              <a:rPr lang="nb-NO" dirty="0"/>
              <a:t>	</a:t>
            </a:r>
          </a:p>
          <a:p>
            <a:r>
              <a:rPr lang="nb-NO" dirty="0"/>
              <a:t>KDI skal sammen med Helsedirektoratet, Arbeids- og velferdsdirektoratet, Utdanningsdirektoratet og Husbanken arbeide for å videreutvikle samarbeidsstrukturen og stille nødvendige ressurser til utviklingsarbeid for oppfølging av Riksrevisjonens rapport om helse-, utdannings- og velferdstjenester til innsatte i norske fengsler. KDI har koordineringsansvaret for dette arbeidet. Formålet er å sikre at innsatte i fengsel mottar tjenester i henhold til sektorlovverk, basert på kunnskap om målgruppenes behov og rettigheter. </a:t>
            </a:r>
          </a:p>
          <a:p>
            <a:endParaRPr lang="nb-NO" dirty="0"/>
          </a:p>
          <a:p>
            <a:r>
              <a:rPr lang="nb-NO" dirty="0"/>
              <a:t>KDI skal i 2024 følge opp riksrevisjonens anbefalinger i samarbeid med direktoratene, relevante samarbeidspartnere og i tråd med direktoratenes tiltaksplan</a:t>
            </a:r>
          </a:p>
          <a:p>
            <a:endParaRPr lang="nb-NO" dirty="0"/>
          </a:p>
          <a:p>
            <a:r>
              <a:rPr lang="nb-NO" dirty="0"/>
              <a:t>NEDENFOR ER DE FORELØPIGE TANKENE OM GRUPPENE, SENDT I BREV TIL DEM, TIL DISKUSJON SENERE I DAG OG I SENERE MØTER.</a:t>
            </a:r>
          </a:p>
          <a:p>
            <a:endParaRPr lang="nb-NO" dirty="0"/>
          </a:p>
          <a:p>
            <a:r>
              <a:rPr lang="nb-NO" dirty="0"/>
              <a:t>Styringsgruppen består av ledere fra hvert direktorat og ledes av KDI så fremt ikke gruppen ønsker rullerende ledelse. Styringsgruppen har ansvar for oppfølging av fellesoppdrag i tildelingsbrev og oppfølging av Riksrevisjonens undersøkelse, samt tilgrensende tiltak/prosjekter/kunnskapsproduksjon/digitalisering som bidrar til samordnet innsats. Styringsgruppen orienterer respektive departement om arbeidet.</a:t>
            </a:r>
            <a:endParaRPr lang="nn-NO" dirty="0"/>
          </a:p>
          <a:p>
            <a:pPr marL="172239" indent="-172239">
              <a:buFont typeface="Arial" panose="020B0604020202020204" pitchFamily="34" charset="0"/>
              <a:buChar char="•"/>
            </a:pPr>
            <a:r>
              <a:rPr lang="nn-NO" dirty="0" err="1"/>
              <a:t>Rådgivende</a:t>
            </a:r>
            <a:r>
              <a:rPr lang="nn-NO" dirty="0"/>
              <a:t> organ for nasjonal koordineringsgruppe</a:t>
            </a:r>
          </a:p>
          <a:p>
            <a:pPr marL="172239" indent="-172239">
              <a:buFont typeface="Arial" panose="020B0604020202020204" pitchFamily="34" charset="0"/>
              <a:buChar char="•"/>
            </a:pPr>
            <a:r>
              <a:rPr lang="nb-NO" dirty="0"/>
              <a:t>Bidra til integrering mellom tiltak som gjennomføres og linjeenheter som har et ansvar</a:t>
            </a:r>
          </a:p>
          <a:p>
            <a:pPr marL="172239" indent="-172239">
              <a:buFont typeface="Arial" panose="020B0604020202020204" pitchFamily="34" charset="0"/>
              <a:buChar char="•"/>
            </a:pPr>
            <a:r>
              <a:rPr lang="nb-NO" dirty="0"/>
              <a:t>Sikre effektiv kommunikasjon internt og mot eksterne interessenter</a:t>
            </a:r>
          </a:p>
          <a:p>
            <a:pPr marL="172239" indent="-172239">
              <a:buFont typeface="Arial" panose="020B0604020202020204" pitchFamily="34" charset="0"/>
              <a:buChar char="•"/>
            </a:pPr>
            <a:r>
              <a:rPr lang="nb-NO" dirty="0"/>
              <a:t>Vedtar årlige handlingsplaner</a:t>
            </a:r>
          </a:p>
          <a:p>
            <a:pPr marL="172239" indent="-172239">
              <a:buFont typeface="Arial" panose="020B0604020202020204" pitchFamily="34" charset="0"/>
              <a:buChar char="•"/>
            </a:pPr>
            <a:r>
              <a:rPr lang="nb-NO" dirty="0"/>
              <a:t>Vedtar prosjektmandater for større prosjekter</a:t>
            </a:r>
          </a:p>
          <a:p>
            <a:pPr marL="172239" indent="-172239">
              <a:buFont typeface="Arial" panose="020B0604020202020204" pitchFamily="34" charset="0"/>
              <a:buChar char="•"/>
            </a:pPr>
            <a:r>
              <a:rPr lang="nb-NO" dirty="0"/>
              <a:t>Fremskaffe ressurser og andre virkemidler og sørge for at dette forblir disponibelt i samsvar med de planene som vedtas</a:t>
            </a:r>
          </a:p>
          <a:p>
            <a:pPr marL="172239" indent="-172239">
              <a:buFont typeface="Arial" panose="020B0604020202020204" pitchFamily="34" charset="0"/>
              <a:buChar char="•"/>
            </a:pPr>
            <a:r>
              <a:rPr lang="nb-NO" dirty="0"/>
              <a:t>Følge opp at arbeidet styres i henhold til handlingsplan</a:t>
            </a:r>
          </a:p>
          <a:p>
            <a:pPr marL="172239" indent="-172239">
              <a:buFont typeface="Arial" panose="020B0604020202020204" pitchFamily="34" charset="0"/>
              <a:buChar char="•"/>
            </a:pPr>
            <a:r>
              <a:rPr lang="nb-NO" dirty="0"/>
              <a:t>Foreta prioriteringer</a:t>
            </a:r>
          </a:p>
          <a:p>
            <a:pPr marL="172239" indent="-172239">
              <a:buFont typeface="Arial" panose="020B0604020202020204" pitchFamily="34" charset="0"/>
              <a:buChar char="•"/>
            </a:pPr>
            <a:endParaRPr lang="nb-NO" dirty="0"/>
          </a:p>
          <a:p>
            <a:r>
              <a:rPr lang="nb-NO" dirty="0"/>
              <a:t>Nasjonal koordineringsgruppe består av en representant fra hvert direktorat og ledes av KDI. Nasjonal koordineringsgruppe fungerer som et koordinerende ledd mellom de involverte etatene og de ulike nivåene i samarbeidet.</a:t>
            </a:r>
          </a:p>
          <a:p>
            <a:r>
              <a:rPr lang="nb-NO" dirty="0"/>
              <a:t>Nasjonal koordineringsgruppe har ansvar for</a:t>
            </a:r>
          </a:p>
          <a:p>
            <a:pPr marL="172239" indent="-172239">
              <a:buFont typeface="Arial" panose="020B0604020202020204" pitchFamily="34" charset="0"/>
              <a:buChar char="•"/>
            </a:pPr>
            <a:r>
              <a:rPr lang="nb-NO" dirty="0"/>
              <a:t>Løpende oppfølging av prosjekter, herunder risiko og avvik mv.</a:t>
            </a:r>
          </a:p>
          <a:p>
            <a:pPr marL="172239" indent="-172239">
              <a:buFont typeface="Arial" panose="020B0604020202020204" pitchFamily="34" charset="0"/>
              <a:buChar char="•"/>
            </a:pPr>
            <a:r>
              <a:rPr lang="nb-NO" dirty="0"/>
              <a:t>Utvikling av felles </a:t>
            </a:r>
            <a:r>
              <a:rPr lang="nb-NO" dirty="0" err="1"/>
              <a:t>malverk</a:t>
            </a:r>
            <a:r>
              <a:rPr lang="nb-NO" dirty="0"/>
              <a:t>, samt felles budsjettforslag</a:t>
            </a:r>
          </a:p>
          <a:p>
            <a:pPr marL="172239" indent="-172239">
              <a:buFont typeface="Arial" panose="020B0604020202020204" pitchFamily="34" charset="0"/>
              <a:buChar char="•"/>
            </a:pPr>
            <a:r>
              <a:rPr lang="nb-NO" dirty="0"/>
              <a:t>Saksforberedelser og beslutningsgrunnlag til styringsgruppen, herunder </a:t>
            </a:r>
            <a:r>
              <a:rPr lang="nb-NO" dirty="0" err="1"/>
              <a:t>målbilde</a:t>
            </a:r>
            <a:r>
              <a:rPr lang="nb-NO" dirty="0"/>
              <a:t> for samarbeidet, samt felles budsjettforslag</a:t>
            </a:r>
          </a:p>
          <a:p>
            <a:pPr marL="172239" indent="-172239">
              <a:buFont typeface="Arial" panose="020B0604020202020204" pitchFamily="34" charset="0"/>
              <a:buChar char="•"/>
            </a:pPr>
            <a:r>
              <a:rPr lang="nb-NO" dirty="0"/>
              <a:t>Identifisere problemområder, kommunikasjonstiltak, deling av kunnskap, erfaringssamlinger mv</a:t>
            </a:r>
          </a:p>
          <a:p>
            <a:pPr marL="172239" indent="-172239">
              <a:buFont typeface="Arial" panose="020B0604020202020204" pitchFamily="34" charset="0"/>
              <a:buChar char="•"/>
            </a:pPr>
            <a:endParaRPr lang="nb-NO" dirty="0"/>
          </a:p>
          <a:p>
            <a:endParaRPr lang="nb-NO" dirty="0"/>
          </a:p>
        </p:txBody>
      </p:sp>
      <p:sp>
        <p:nvSpPr>
          <p:cNvPr id="4" name="Plassholder for lysbildenummer 3"/>
          <p:cNvSpPr>
            <a:spLocks noGrp="1"/>
          </p:cNvSpPr>
          <p:nvPr>
            <p:ph type="sldNum" sz="quarter" idx="10"/>
          </p:nvPr>
        </p:nvSpPr>
        <p:spPr/>
        <p:txBody>
          <a:bodyPr/>
          <a:lstStyle/>
          <a:p>
            <a:pPr defTabSz="918606">
              <a:defRPr/>
            </a:pPr>
            <a:fld id="{BDB39B99-ECA2-4E8A-822B-D9CBF9EBE747}" type="slidenum">
              <a:rPr lang="nb-NO">
                <a:solidFill>
                  <a:prstClr val="black"/>
                </a:solidFill>
                <a:latin typeface="Calibri" panose="020F0502020204030204"/>
              </a:rPr>
              <a:pPr defTabSz="918606">
                <a:defRPr/>
              </a:pPr>
              <a:t>24</a:t>
            </a:fld>
            <a:endParaRPr lang="nb-NO">
              <a:solidFill>
                <a:prstClr val="black"/>
              </a:solidFill>
              <a:latin typeface="Calibri" panose="020F0502020204030204"/>
            </a:endParaRPr>
          </a:p>
        </p:txBody>
      </p:sp>
    </p:spTree>
    <p:extLst>
      <p:ext uri="{BB962C8B-B14F-4D97-AF65-F5344CB8AC3E}">
        <p14:creationId xmlns:p14="http://schemas.microsoft.com/office/powerpoint/2010/main" val="26184528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a:p>
            <a:r>
              <a:rPr lang="nb-NO" dirty="0"/>
              <a:t>Velkjente</a:t>
            </a:r>
            <a:r>
              <a:rPr lang="nb-NO" baseline="0" dirty="0"/>
              <a:t> og til dels </a:t>
            </a:r>
            <a:r>
              <a:rPr lang="nb-NO" dirty="0"/>
              <a:t>gamle problemer</a:t>
            </a:r>
          </a:p>
          <a:p>
            <a:endParaRPr lang="nb-NO" dirty="0"/>
          </a:p>
          <a:p>
            <a:r>
              <a:rPr lang="nb-NO" dirty="0"/>
              <a:t>Hva tenker domfelte og ansatte om</a:t>
            </a:r>
            <a:r>
              <a:rPr lang="nb-NO" baseline="0" dirty="0"/>
              <a:t> Riksrevisjonenes konklusjoner og funn?</a:t>
            </a:r>
            <a:endParaRPr lang="nb-NO" dirty="0"/>
          </a:p>
        </p:txBody>
      </p:sp>
      <p:sp>
        <p:nvSpPr>
          <p:cNvPr id="4" name="Plassholder for lysbildenummer 3"/>
          <p:cNvSpPr>
            <a:spLocks noGrp="1"/>
          </p:cNvSpPr>
          <p:nvPr>
            <p:ph type="sldNum" sz="quarter" idx="10"/>
          </p:nvPr>
        </p:nvSpPr>
        <p:spPr/>
        <p:txBody>
          <a:bodyPr/>
          <a:lstStyle/>
          <a:p>
            <a:pPr defTabSz="918606"/>
            <a:fld id="{A91BEFDC-89A6-4589-9417-F9ADAD2B91B9}" type="slidenum">
              <a:rPr lang="nb-NO">
                <a:solidFill>
                  <a:prstClr val="black"/>
                </a:solidFill>
                <a:latin typeface="Calibri" panose="020F0502020204030204"/>
              </a:rPr>
              <a:pPr defTabSz="918606"/>
              <a:t>25</a:t>
            </a:fld>
            <a:endParaRPr lang="nb-NO">
              <a:solidFill>
                <a:prstClr val="black"/>
              </a:solidFill>
              <a:latin typeface="Calibri" panose="020F0502020204030204"/>
            </a:endParaRPr>
          </a:p>
        </p:txBody>
      </p:sp>
    </p:spTree>
    <p:extLst>
      <p:ext uri="{BB962C8B-B14F-4D97-AF65-F5344CB8AC3E}">
        <p14:creationId xmlns:p14="http://schemas.microsoft.com/office/powerpoint/2010/main" val="1977369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Bilder</a:t>
            </a:r>
            <a:r>
              <a:rPr lang="nb-NO" baseline="0" dirty="0"/>
              <a:t> fra Oslo fengsel, ansatte og domfelte. Og Bastøy, med ansatte.</a:t>
            </a:r>
          </a:p>
          <a:p>
            <a:endParaRPr lang="nb-NO" baseline="0" dirty="0"/>
          </a:p>
          <a:p>
            <a:r>
              <a:rPr lang="nb-NO" baseline="0" dirty="0"/>
              <a:t>Noen samtaler med flere enn 4 og andre med færre. </a:t>
            </a:r>
          </a:p>
          <a:p>
            <a:endParaRPr lang="nb-NO" baseline="0" dirty="0"/>
          </a:p>
          <a:p>
            <a:r>
              <a:rPr lang="nb-NO" baseline="0" dirty="0"/>
              <a:t>Hva syntes deltakerne om gruppesamtalene? Utvalg</a:t>
            </a:r>
          </a:p>
          <a:p>
            <a:endParaRPr lang="nb-NO"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solidFill>
                  <a:schemeClr val="tx1"/>
                </a:solidFill>
                <a:latin typeface="Calibri Light" panose="020F0302020204030204" pitchFamily="34" charset="0"/>
                <a:cs typeface="Calibri Light" panose="020F0302020204030204" pitchFamily="34" charset="0"/>
              </a:rPr>
              <a:t>Det var tydelig at både innsatte og ansatte ønsker seg det samme som </a:t>
            </a:r>
            <a:r>
              <a:rPr lang="nb-NO" sz="1200" u="sng" dirty="0">
                <a:solidFill>
                  <a:schemeClr val="tx1"/>
                </a:solidFill>
                <a:latin typeface="Calibri Light" panose="020F0302020204030204" pitchFamily="34" charset="0"/>
                <a:cs typeface="Calibri Light" panose="020F0302020204030204" pitchFamily="34" charset="0"/>
              </a:rPr>
              <a:t>Riksrevisjonen viser til når de beskriver en god straffegjennomføring som virker</a:t>
            </a:r>
            <a:r>
              <a:rPr lang="nb-NO" sz="1200" dirty="0">
                <a:solidFill>
                  <a:schemeClr val="tx1"/>
                </a:solidFill>
                <a:latin typeface="Calibri Light" panose="020F0302020204030204" pitchFamily="34" charset="0"/>
                <a:cs typeface="Calibri Light" panose="020F0302020204030204" pitchFamily="34" charset="0"/>
              </a:rPr>
              <a:t>.</a:t>
            </a:r>
          </a:p>
          <a:p>
            <a:endParaRPr lang="nb-NO" dirty="0"/>
          </a:p>
          <a:p>
            <a:r>
              <a:rPr lang="nb-NO" sz="1200" b="0" dirty="0">
                <a:latin typeface="Calibri Light" panose="020F0302020204030204" pitchFamily="34" charset="0"/>
                <a:cs typeface="Calibri Light" panose="020F0302020204030204" pitchFamily="34" charset="0"/>
              </a:rPr>
              <a:t>Innsatte/domfelte og ansatte sa også hva de mener må til for at systemet skal virke:</a:t>
            </a:r>
          </a:p>
          <a:p>
            <a:endParaRPr lang="nb-NO" sz="1200" b="0" dirty="0">
              <a:latin typeface="Calibri Light" panose="020F0302020204030204" pitchFamily="34" charset="0"/>
              <a:cs typeface="Calibri Light" panose="020F0302020204030204" pitchFamily="34" charset="0"/>
            </a:endParaRPr>
          </a:p>
          <a:p>
            <a:pPr marL="285750" indent="-285750">
              <a:buFontTx/>
              <a:buChar char="-"/>
            </a:pPr>
            <a:r>
              <a:rPr lang="nb-NO" sz="1200" b="0" dirty="0">
                <a:latin typeface="Calibri Light" panose="020F0302020204030204" pitchFamily="34" charset="0"/>
                <a:cs typeface="Calibri Light" panose="020F0302020204030204" pitchFamily="34" charset="0"/>
              </a:rPr>
              <a:t>Mer og bedre informasjon</a:t>
            </a:r>
          </a:p>
          <a:p>
            <a:pPr marL="285750" indent="-285750">
              <a:buFontTx/>
              <a:buChar char="-"/>
            </a:pPr>
            <a:r>
              <a:rPr lang="nb-NO" sz="1200" b="0" dirty="0">
                <a:latin typeface="Calibri Light" panose="020F0302020204030204" pitchFamily="34" charset="0"/>
                <a:cs typeface="Calibri Light" panose="020F0302020204030204" pitchFamily="34" charset="0"/>
              </a:rPr>
              <a:t>Kartlegginger som følges opp og hvor det viktigste prioriteres</a:t>
            </a:r>
          </a:p>
          <a:p>
            <a:pPr marL="285750" indent="-285750">
              <a:buFontTx/>
              <a:buChar char="-"/>
            </a:pPr>
            <a:r>
              <a:rPr lang="nb-NO" sz="1200" b="0" dirty="0">
                <a:latin typeface="Calibri Light" panose="020F0302020204030204" pitchFamily="34" charset="0"/>
                <a:cs typeface="Calibri Light" panose="020F0302020204030204" pitchFamily="34" charset="0"/>
              </a:rPr>
              <a:t>Raskt og tidlig samarbeid med helse, skole, NAV</a:t>
            </a:r>
          </a:p>
          <a:p>
            <a:pPr marL="285750" indent="-285750">
              <a:buFontTx/>
              <a:buChar char="-"/>
            </a:pPr>
            <a:r>
              <a:rPr lang="nb-NO" sz="1200" b="0" dirty="0">
                <a:latin typeface="Calibri Light" panose="020F0302020204030204" pitchFamily="34" charset="0"/>
                <a:cs typeface="Calibri Light" panose="020F0302020204030204" pitchFamily="34" charset="0"/>
              </a:rPr>
              <a:t>Tilgang til, og opplæring i, digitale verktøy</a:t>
            </a:r>
          </a:p>
          <a:p>
            <a:pPr marL="285750" indent="-285750">
              <a:buFontTx/>
              <a:buChar char="-"/>
            </a:pPr>
            <a:r>
              <a:rPr lang="nb-NO" sz="1200" b="0" dirty="0">
                <a:latin typeface="Calibri Light" panose="020F0302020204030204" pitchFamily="34" charset="0"/>
                <a:cs typeface="Calibri Light" panose="020F0302020204030204" pitchFamily="34" charset="0"/>
              </a:rPr>
              <a:t>Mulighet til å følge opp økonomiske forpliktelser og hjelp til håndtering av gjeld</a:t>
            </a:r>
          </a:p>
          <a:p>
            <a:pPr marL="285750" indent="-285750">
              <a:buFontTx/>
              <a:buChar char="-"/>
            </a:pPr>
            <a:r>
              <a:rPr lang="nb-NO" sz="1200" b="0" dirty="0">
                <a:latin typeface="Calibri Light" panose="020F0302020204030204" pitchFamily="34" charset="0"/>
                <a:cs typeface="Calibri Light" panose="020F0302020204030204" pitchFamily="34" charset="0"/>
              </a:rPr>
              <a:t>Regelmessig oppfølging</a:t>
            </a:r>
          </a:p>
          <a:p>
            <a:pPr marL="285750" indent="-285750">
              <a:buFontTx/>
              <a:buChar char="-"/>
            </a:pPr>
            <a:r>
              <a:rPr lang="nb-NO" sz="1200" b="0" dirty="0">
                <a:latin typeface="Calibri Light" panose="020F0302020204030204" pitchFamily="34" charset="0"/>
                <a:cs typeface="Calibri Light" panose="020F0302020204030204" pitchFamily="34" charset="0"/>
              </a:rPr>
              <a:t>Kvalifisering </a:t>
            </a:r>
          </a:p>
          <a:p>
            <a:pPr marL="285750" indent="-285750">
              <a:buFontTx/>
              <a:buChar char="-"/>
            </a:pPr>
            <a:r>
              <a:rPr lang="nb-NO" sz="1200" b="0" dirty="0">
                <a:latin typeface="Calibri Light" panose="020F0302020204030204" pitchFamily="34" charset="0"/>
                <a:cs typeface="Calibri Light" panose="020F0302020204030204" pitchFamily="34" charset="0"/>
              </a:rPr>
              <a:t>Tillit og utganger fra fengsel</a:t>
            </a:r>
          </a:p>
          <a:p>
            <a:pPr marL="285750" indent="-285750">
              <a:buFontTx/>
              <a:buChar char="-"/>
            </a:pPr>
            <a:r>
              <a:rPr lang="nb-NO" sz="1200" b="0" dirty="0">
                <a:latin typeface="Calibri Light" panose="020F0302020204030204" pitchFamily="34" charset="0"/>
                <a:cs typeface="Calibri Light" panose="020F0302020204030204" pitchFamily="34" charset="0"/>
              </a:rPr>
              <a:t>Planlagt og forutsigbar løslatelse</a:t>
            </a:r>
          </a:p>
          <a:p>
            <a:endParaRPr lang="nb-NO" b="0" dirty="0">
              <a:latin typeface="Calibri Light" panose="020F0302020204030204" pitchFamily="34" charset="0"/>
              <a:cs typeface="Calibri Light" panose="020F0302020204030204" pitchFamily="34" charset="0"/>
            </a:endParaRPr>
          </a:p>
          <a:p>
            <a:r>
              <a:rPr lang="nb-NO" sz="1200" b="0" dirty="0">
                <a:latin typeface="Calibri Light" panose="020F0302020204030204" pitchFamily="34" charset="0"/>
                <a:cs typeface="Calibri Light" panose="020F0302020204030204" pitchFamily="34" charset="0"/>
              </a:rPr>
              <a:t>Ansatte vil det samme. I tillegg er ansatte opptatt av </a:t>
            </a:r>
          </a:p>
          <a:p>
            <a:pPr marL="285750" indent="-285750">
              <a:buFontTx/>
              <a:buChar char="-"/>
            </a:pPr>
            <a:r>
              <a:rPr lang="nb-NO" sz="1200" b="0" dirty="0">
                <a:latin typeface="Calibri Light" panose="020F0302020204030204" pitchFamily="34" charset="0"/>
                <a:cs typeface="Calibri Light" panose="020F0302020204030204" pitchFamily="34" charset="0"/>
              </a:rPr>
              <a:t>Større aksept for svikt/brudd  </a:t>
            </a:r>
          </a:p>
          <a:p>
            <a:pPr marL="285750" indent="-285750">
              <a:buFontTx/>
              <a:buChar char="-"/>
            </a:pPr>
            <a:r>
              <a:rPr lang="nb-NO" sz="1200" b="0" dirty="0">
                <a:latin typeface="Calibri Light" panose="020F0302020204030204" pitchFamily="34" charset="0"/>
                <a:cs typeface="Calibri Light" panose="020F0302020204030204" pitchFamily="34" charset="0"/>
              </a:rPr>
              <a:t>Tydeligere ledelse av tilbakeføringsarbeidet</a:t>
            </a:r>
          </a:p>
          <a:p>
            <a:pPr marL="0" indent="0">
              <a:buFontTx/>
              <a:buNone/>
            </a:pPr>
            <a:endParaRPr lang="nb-NO" sz="1200" b="0" dirty="0">
              <a:latin typeface="Calibri Light" panose="020F0302020204030204" pitchFamily="34" charset="0"/>
              <a:cs typeface="Calibri Light" panose="020F0302020204030204" pitchFamily="34" charset="0"/>
            </a:endParaRPr>
          </a:p>
          <a:p>
            <a:pPr marL="0" indent="0">
              <a:buFontTx/>
              <a:buNone/>
            </a:pPr>
            <a:r>
              <a:rPr lang="nb-NO" sz="1200" b="0" dirty="0">
                <a:latin typeface="Calibri Light" panose="020F0302020204030204" pitchFamily="34" charset="0"/>
                <a:cs typeface="Calibri Light" panose="020F0302020204030204" pitchFamily="34" charset="0"/>
              </a:rPr>
              <a:t>RR har en veldig ryddig presentasjon av sine funn, de deler straffegjennomføringsløpe</a:t>
            </a:r>
            <a:r>
              <a:rPr lang="nb-NO" sz="1200" b="0" baseline="0" dirty="0">
                <a:latin typeface="Calibri Light" panose="020F0302020204030204" pitchFamily="34" charset="0"/>
                <a:cs typeface="Calibri Light" panose="020F0302020204030204" pitchFamily="34" charset="0"/>
              </a:rPr>
              <a:t>t inn i tre faser – som vi bruker som KNAGGER for innsiktene fra gruppesamtalene</a:t>
            </a:r>
            <a:endParaRPr lang="nb-NO" b="0" dirty="0"/>
          </a:p>
          <a:p>
            <a:endParaRPr lang="nb-NO" dirty="0"/>
          </a:p>
        </p:txBody>
      </p:sp>
      <p:sp>
        <p:nvSpPr>
          <p:cNvPr id="4" name="Plassholder for lysbildenummer 3"/>
          <p:cNvSpPr>
            <a:spLocks noGrp="1"/>
          </p:cNvSpPr>
          <p:nvPr>
            <p:ph type="sldNum" sz="quarter" idx="10"/>
          </p:nvPr>
        </p:nvSpPr>
        <p:spPr/>
        <p:txBody>
          <a:bodyPr/>
          <a:lstStyle/>
          <a:p>
            <a:pPr marL="0" marR="0" lvl="0" indent="0" algn="r" defTabSz="909992" rtl="0" eaLnBrk="1" fontAlgn="auto" latinLnBrk="0" hangingPunct="1">
              <a:lnSpc>
                <a:spcPct val="100000"/>
              </a:lnSpc>
              <a:spcBef>
                <a:spcPts val="0"/>
              </a:spcBef>
              <a:spcAft>
                <a:spcPts val="0"/>
              </a:spcAft>
              <a:buClrTx/>
              <a:buSzTx/>
              <a:buFontTx/>
              <a:buNone/>
              <a:tabLst/>
              <a:defRPr/>
            </a:pPr>
            <a:fld id="{3EC49500-90FC-45F7-81DF-A4EE30A885F0}" type="slidenum">
              <a:rPr kumimoji="0" lang="nb-NO"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09992" rtl="0" eaLnBrk="1" fontAlgn="auto" latinLnBrk="0" hangingPunct="1">
                <a:lnSpc>
                  <a:spcPct val="100000"/>
                </a:lnSpc>
                <a:spcBef>
                  <a:spcPts val="0"/>
                </a:spcBef>
                <a:spcAft>
                  <a:spcPts val="0"/>
                </a:spcAft>
                <a:buClrTx/>
                <a:buSzTx/>
                <a:buFontTx/>
                <a:buNone/>
                <a:tabLst/>
                <a:defRPr/>
              </a:pPr>
              <a:t>26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12215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Videre viser undersøkelsen at det er stor variasjon mellom fengslene når det</a:t>
            </a:r>
            <a:r>
              <a:rPr lang="nb-NO" baseline="0" dirty="0"/>
              <a:t> </a:t>
            </a:r>
            <a:r>
              <a:rPr lang="nb-NO" dirty="0"/>
              <a:t>gjelder innhold og kvalitet i arbeidsdriften, og at forskjellene ikke lar seg</a:t>
            </a:r>
          </a:p>
          <a:p>
            <a:r>
              <a:rPr lang="nb-NO" dirty="0"/>
              <a:t>forklare med forskjeller i størrelse eller sikkerhetsnivå. Riksrevisjonen</a:t>
            </a:r>
            <a:r>
              <a:rPr lang="nb-NO" baseline="0" dirty="0"/>
              <a:t> </a:t>
            </a:r>
            <a:r>
              <a:rPr lang="nb-NO" dirty="0"/>
              <a:t>konstaterer derfor at hvilket fengsel man gjennomfører straffen i, har stor</a:t>
            </a:r>
          </a:p>
          <a:p>
            <a:r>
              <a:rPr lang="nb-NO" dirty="0"/>
              <a:t>betydning for om man får tilgang til et tilbud i arbeidsdriften som er relevant</a:t>
            </a:r>
            <a:r>
              <a:rPr lang="nb-NO" baseline="0" dirty="0"/>
              <a:t> </a:t>
            </a:r>
            <a:r>
              <a:rPr lang="nb-NO" dirty="0"/>
              <a:t>for arbeidsmarkedet.</a:t>
            </a:r>
          </a:p>
        </p:txBody>
      </p:sp>
      <p:sp>
        <p:nvSpPr>
          <p:cNvPr id="4" name="Plassholder for lysbildenummer 3"/>
          <p:cNvSpPr>
            <a:spLocks noGrp="1"/>
          </p:cNvSpPr>
          <p:nvPr>
            <p:ph type="sldNum" sz="quarter" idx="10"/>
          </p:nvPr>
        </p:nvSpPr>
        <p:spPr/>
        <p:txBody>
          <a:bodyPr/>
          <a:lstStyle/>
          <a:p>
            <a:fld id="{A91BEFDC-89A6-4589-9417-F9ADAD2B91B9}" type="slidenum">
              <a:rPr lang="nb-NO" smtClean="0"/>
              <a:t>27</a:t>
            </a:fld>
            <a:endParaRPr lang="nb-NO"/>
          </a:p>
        </p:txBody>
      </p:sp>
    </p:spTree>
    <p:extLst>
      <p:ext uri="{BB962C8B-B14F-4D97-AF65-F5344CB8AC3E}">
        <p14:creationId xmlns:p14="http://schemas.microsoft.com/office/powerpoint/2010/main" val="24139097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defTabSz="918495">
              <a:defRPr/>
            </a:pPr>
            <a:fld id="{C1C58C11-396D-4DC0-9DBE-C0645BFB2537}" type="slidenum">
              <a:rPr lang="nb-NO">
                <a:solidFill>
                  <a:prstClr val="black"/>
                </a:solidFill>
                <a:latin typeface="Calibri" panose="020F0502020204030204"/>
              </a:rPr>
              <a:pPr defTabSz="918495">
                <a:defRPr/>
              </a:pPr>
              <a:t>28</a:t>
            </a:fld>
            <a:endParaRPr lang="nb-NO">
              <a:solidFill>
                <a:prstClr val="black"/>
              </a:solidFill>
              <a:latin typeface="Calibri" panose="020F0502020204030204"/>
            </a:endParaRPr>
          </a:p>
        </p:txBody>
      </p:sp>
    </p:spTree>
    <p:extLst>
      <p:ext uri="{BB962C8B-B14F-4D97-AF65-F5344CB8AC3E}">
        <p14:creationId xmlns:p14="http://schemas.microsoft.com/office/powerpoint/2010/main" val="15359684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918606">
              <a:defRPr/>
            </a:pPr>
            <a:r>
              <a:rPr lang="nb-NO" baseline="0" dirty="0"/>
              <a:t>Arbeidsdriften </a:t>
            </a:r>
            <a:r>
              <a:rPr lang="nb-NO" dirty="0"/>
              <a:t>aktiviserer rundt 70% av innsatte daglig og er den viktigste samarbeidspartneren til skolen.</a:t>
            </a:r>
          </a:p>
          <a:p>
            <a:pPr defTabSz="918606">
              <a:defRPr/>
            </a:pPr>
            <a:endParaRPr lang="nb-NO" dirty="0">
              <a:solidFill>
                <a:prstClr val="black"/>
              </a:solidFill>
              <a:latin typeface="Gilroy SemiBold" panose="00000700000000000000" pitchFamily="50" charset="0"/>
              <a:ea typeface="Times New Roman" panose="02020603050405020304" pitchFamily="18" charset="0"/>
            </a:endParaRPr>
          </a:p>
          <a:p>
            <a:pPr defTabSz="918606">
              <a:defRPr/>
            </a:pPr>
            <a:r>
              <a:rPr lang="nb-NO" dirty="0">
                <a:solidFill>
                  <a:prstClr val="black"/>
                </a:solidFill>
                <a:latin typeface="Gilroy SemiBold" panose="00000700000000000000" pitchFamily="50" charset="0"/>
                <a:ea typeface="Times New Roman" panose="02020603050405020304" pitchFamily="18" charset="0"/>
              </a:rPr>
              <a:t>For å styrke og synliggjøre arbeidsdriften har KDI og KRUS utarbeidet en fagbok – Verksbetjentboka, en faglig veileder for arbeidsdriften. </a:t>
            </a:r>
            <a:br>
              <a:rPr lang="nb-NO" dirty="0">
                <a:latin typeface="Tw Cen MT" panose="020B0602020104020603" pitchFamily="34" charset="0"/>
                <a:ea typeface="Calibri" panose="020F0502020204030204" pitchFamily="34" charset="0"/>
              </a:rPr>
            </a:br>
            <a:r>
              <a:rPr lang="nb-NO" dirty="0">
                <a:latin typeface="Tw Cen MT" panose="020B0602020104020603" pitchFamily="34" charset="0"/>
                <a:ea typeface="Calibri" panose="020F0502020204030204" pitchFamily="34" charset="0"/>
              </a:rPr>
              <a:t>	- Første opplag på 750 bøker</a:t>
            </a:r>
            <a:br>
              <a:rPr lang="nb-NO" dirty="0">
                <a:latin typeface="Tw Cen MT" panose="020B0602020104020603" pitchFamily="34" charset="0"/>
                <a:ea typeface="Calibri" panose="020F0502020204030204" pitchFamily="34" charset="0"/>
              </a:rPr>
            </a:br>
            <a:r>
              <a:rPr lang="nb-NO" dirty="0">
                <a:latin typeface="Tw Cen MT" panose="020B0602020104020603" pitchFamily="34" charset="0"/>
                <a:ea typeface="Calibri" panose="020F0502020204030204" pitchFamily="34" charset="0"/>
              </a:rPr>
              <a:t>	- Distribueres til alle enheter + skoleavdelinger, regioner og friomsorgen. Blir pensumbok på KRUS</a:t>
            </a:r>
            <a:br>
              <a:rPr lang="nb-NO" dirty="0">
                <a:latin typeface="Tw Cen MT" panose="020B0602020104020603" pitchFamily="34" charset="0"/>
                <a:ea typeface="Calibri" panose="020F0502020204030204" pitchFamily="34" charset="0"/>
              </a:rPr>
            </a:br>
            <a:r>
              <a:rPr lang="nb-NO" dirty="0">
                <a:latin typeface="Tw Cen MT" panose="020B0602020104020603" pitchFamily="34" charset="0"/>
                <a:ea typeface="Calibri" panose="020F0502020204030204" pitchFamily="34" charset="0"/>
              </a:rPr>
              <a:t>	Digital utgave</a:t>
            </a:r>
            <a:br>
              <a:rPr lang="nb-NO" dirty="0">
                <a:latin typeface="Tw Cen MT" panose="020B0602020104020603" pitchFamily="34" charset="0"/>
                <a:ea typeface="Calibri" panose="020F0502020204030204" pitchFamily="34" charset="0"/>
              </a:rPr>
            </a:br>
            <a:r>
              <a:rPr lang="nb-NO" dirty="0">
                <a:latin typeface="Tw Cen MT" panose="020B0602020104020603" pitchFamily="34" charset="0"/>
                <a:ea typeface="Calibri" panose="020F0502020204030204" pitchFamily="34" charset="0"/>
              </a:rPr>
              <a:t>	- Fellesområdet for arbeidsdriftfelles/W</a:t>
            </a:r>
            <a:br>
              <a:rPr lang="nb-NO" dirty="0">
                <a:latin typeface="Tw Cen MT" panose="020B0602020104020603" pitchFamily="34" charset="0"/>
                <a:ea typeface="Calibri" panose="020F0502020204030204" pitchFamily="34" charset="0"/>
              </a:rPr>
            </a:br>
            <a:r>
              <a:rPr lang="nb-NO" dirty="0">
                <a:latin typeface="Tw Cen MT" panose="020B0602020104020603" pitchFamily="34" charset="0"/>
                <a:ea typeface="Calibri" panose="020F0502020204030204" pitchFamily="34" charset="0"/>
              </a:rPr>
              <a:t>	- Krus.no/kunnskapsressurser</a:t>
            </a:r>
            <a:br>
              <a:rPr lang="nb-NO" dirty="0">
                <a:latin typeface="Times New Roman" panose="02020603050405020304" pitchFamily="18" charset="0"/>
              </a:rPr>
            </a:br>
            <a:endParaRPr lang="nb-NO" dirty="0">
              <a:latin typeface="Times New Roman" panose="02020603050405020304" pitchFamily="18" charset="0"/>
              <a:ea typeface="Times New Roman" panose="02020603050405020304" pitchFamily="18" charset="0"/>
            </a:endParaRPr>
          </a:p>
          <a:p>
            <a:r>
              <a:rPr lang="nb-NO" sz="1200" b="0" i="0" u="none" strike="noStrike" kern="1200" baseline="0" dirty="0">
                <a:solidFill>
                  <a:schemeClr val="tx1"/>
                </a:solidFill>
                <a:latin typeface="+mn-lt"/>
                <a:ea typeface="+mn-ea"/>
                <a:cs typeface="+mn-cs"/>
              </a:rPr>
              <a:t>Verksbetjentboka skal benyttes som kunnskapskilde til praksisutvikling, og som et oppslagsverk for spesifikke oppgaver i arbeidsdriften</a:t>
            </a:r>
          </a:p>
          <a:p>
            <a:r>
              <a:rPr lang="nb-NO" dirty="0">
                <a:solidFill>
                  <a:prstClr val="black"/>
                </a:solidFill>
              </a:rPr>
              <a:t>Den er bygget opp i forhold til læreplanen til verksbetjentutdanningen og blir en del av undervisningen for verksbetjenter på KRUS. </a:t>
            </a:r>
          </a:p>
          <a:p>
            <a:pPr defTabSz="918606">
              <a:defRPr/>
            </a:pPr>
            <a:endParaRPr lang="nb-NO" dirty="0"/>
          </a:p>
          <a:p>
            <a:pPr defTabSz="918606">
              <a:defRPr/>
            </a:pPr>
            <a:endParaRPr lang="nb-NO" dirty="0"/>
          </a:p>
          <a:p>
            <a:endParaRPr lang="nb-NO" dirty="0"/>
          </a:p>
          <a:p>
            <a:endParaRPr lang="nb-NO" dirty="0"/>
          </a:p>
          <a:p>
            <a:pPr defTabSz="918606">
              <a:defRPr/>
            </a:pPr>
            <a:endParaRPr lang="nb-NO" dirty="0">
              <a:latin typeface="Gilroy SemiBold" panose="00000700000000000000" pitchFamily="50" charset="0"/>
              <a:ea typeface="Times New Roman" panose="02020603050405020304" pitchFamily="18" charset="0"/>
            </a:endParaRPr>
          </a:p>
          <a:p>
            <a:pPr defTabSz="918606">
              <a:defRPr/>
            </a:pPr>
            <a:endParaRPr lang="nb-NO" dirty="0">
              <a:latin typeface="Gilroy SemiBold" panose="00000700000000000000" pitchFamily="50" charset="0"/>
              <a:ea typeface="Times New Roman" panose="02020603050405020304" pitchFamily="18" charset="0"/>
            </a:endParaRPr>
          </a:p>
          <a:p>
            <a:endParaRPr lang="nb-NO" dirty="0"/>
          </a:p>
        </p:txBody>
      </p:sp>
      <p:sp>
        <p:nvSpPr>
          <p:cNvPr id="4" name="Plassholder for lysbildenummer 3"/>
          <p:cNvSpPr>
            <a:spLocks noGrp="1"/>
          </p:cNvSpPr>
          <p:nvPr>
            <p:ph type="sldNum" sz="quarter" idx="10"/>
          </p:nvPr>
        </p:nvSpPr>
        <p:spPr/>
        <p:txBody>
          <a:bodyPr/>
          <a:lstStyle/>
          <a:p>
            <a:fld id="{1504380C-7C17-4C9A-9297-18697488AC92}" type="slidenum">
              <a:rPr lang="nb-NO" smtClean="0"/>
              <a:t>29</a:t>
            </a:fld>
            <a:endParaRPr lang="nb-NO"/>
          </a:p>
        </p:txBody>
      </p:sp>
    </p:spTree>
    <p:extLst>
      <p:ext uri="{BB962C8B-B14F-4D97-AF65-F5344CB8AC3E}">
        <p14:creationId xmlns:p14="http://schemas.microsoft.com/office/powerpoint/2010/main" val="23205050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1504380C-7C17-4C9A-9297-18697488AC92}" type="slidenum">
              <a:rPr lang="nb-NO" smtClean="0"/>
              <a:t>30</a:t>
            </a:fld>
            <a:endParaRPr lang="nb-NO"/>
          </a:p>
        </p:txBody>
      </p:sp>
    </p:spTree>
    <p:extLst>
      <p:ext uri="{BB962C8B-B14F-4D97-AF65-F5344CB8AC3E}">
        <p14:creationId xmlns:p14="http://schemas.microsoft.com/office/powerpoint/2010/main" val="800143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918495"/>
            <a:r>
              <a:rPr lang="nb-NO" b="1" dirty="0"/>
              <a:t>Heidi:</a:t>
            </a:r>
            <a:r>
              <a:rPr lang="nb-NO" b="1" baseline="0" dirty="0"/>
              <a:t> </a:t>
            </a:r>
            <a:r>
              <a:rPr lang="nb-NO" dirty="0"/>
              <a:t>https://radio.nrk.no/serie/roeverradioen/KMTE83003323#t=4m35s</a:t>
            </a:r>
          </a:p>
          <a:p>
            <a:endParaRPr lang="nb-NO" dirty="0"/>
          </a:p>
          <a:p>
            <a:r>
              <a:rPr lang="nb-NO" baseline="0" dirty="0"/>
              <a:t>Futuristen Eirik Newth var i samtale med </a:t>
            </a:r>
            <a:r>
              <a:rPr lang="nb-NO" baseline="0" dirty="0" err="1"/>
              <a:t>Røverradion</a:t>
            </a:r>
            <a:r>
              <a:rPr lang="nb-NO" baseline="0" dirty="0"/>
              <a:t> om fremtidens fengsler. Han sa der «Dette er de gode tidene, folkens, dette er gullalderen». Han begrunner det bl.a. med at eldrebølgen har ikke ennå slått over oss, men den kommer . med konsekvenser for offentlige budsjetter.  Vi kan ikke jobbe som før fordi…</a:t>
            </a:r>
            <a:endParaRPr lang="nb-NO" dirty="0"/>
          </a:p>
        </p:txBody>
      </p:sp>
      <p:sp>
        <p:nvSpPr>
          <p:cNvPr id="4" name="Plassholder for lysbildenummer 3"/>
          <p:cNvSpPr>
            <a:spLocks noGrp="1"/>
          </p:cNvSpPr>
          <p:nvPr>
            <p:ph type="sldNum" sz="quarter" idx="10"/>
          </p:nvPr>
        </p:nvSpPr>
        <p:spPr/>
        <p:txBody>
          <a:bodyPr/>
          <a:lstStyle/>
          <a:p>
            <a:pPr defTabSz="918495">
              <a:defRPr/>
            </a:pPr>
            <a:fld id="{A5802917-BD2C-4774-B697-B988762F7DB2}" type="slidenum">
              <a:rPr lang="nb-NO">
                <a:solidFill>
                  <a:prstClr val="black"/>
                </a:solidFill>
                <a:latin typeface="Calibri" panose="020F0502020204030204"/>
              </a:rPr>
              <a:pPr defTabSz="918495">
                <a:defRPr/>
              </a:pPr>
              <a:t>3</a:t>
            </a:fld>
            <a:endParaRPr lang="nb-NO">
              <a:solidFill>
                <a:prstClr val="black"/>
              </a:solidFill>
              <a:latin typeface="Calibri" panose="020F0502020204030204"/>
            </a:endParaRPr>
          </a:p>
        </p:txBody>
      </p:sp>
    </p:spTree>
    <p:extLst>
      <p:ext uri="{BB962C8B-B14F-4D97-AF65-F5344CB8AC3E}">
        <p14:creationId xmlns:p14="http://schemas.microsoft.com/office/powerpoint/2010/main" val="17012567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For at forvaltningssamarbeidspartnerne skal kunne levere riktige tjenester til riktig tid, er de avhengige av</a:t>
            </a:r>
            <a:r>
              <a:rPr lang="nb-NO" baseline="0" dirty="0"/>
              <a:t> </a:t>
            </a:r>
            <a:r>
              <a:rPr lang="nb-NO" dirty="0"/>
              <a:t>kriminalomsorgens evne til å kartlegge og følge opp innsattes behov. </a:t>
            </a:r>
          </a:p>
          <a:p>
            <a:endParaRPr lang="nb-NO" b="1" dirty="0"/>
          </a:p>
          <a:p>
            <a:pPr defTabSz="918606">
              <a:defRPr/>
            </a:pPr>
            <a:r>
              <a:rPr lang="nb-NO" b="1" dirty="0"/>
              <a:t>Mindre systematikk i kartleggingen fører til mindre individuelt</a:t>
            </a:r>
            <a:r>
              <a:rPr lang="nb-NO" b="1" baseline="0" dirty="0"/>
              <a:t> </a:t>
            </a:r>
            <a:r>
              <a:rPr lang="nb-NO" b="1" dirty="0"/>
              <a:t>tilrettelagt soning</a:t>
            </a:r>
            <a:r>
              <a:rPr lang="nb-NO" dirty="0"/>
              <a:t>: Undersøkelsen viser at dagens kartleggingspraksis og mangelfulle eller manglende rutiner fører til en manglende oversikt over innsattes behov som gjør det vanskelig å legge til rette for et individuelt tilpasset tilbud</a:t>
            </a:r>
          </a:p>
          <a:p>
            <a:endParaRPr lang="nb-NO" dirty="0"/>
          </a:p>
          <a:p>
            <a:endParaRPr lang="nb-NO" dirty="0"/>
          </a:p>
          <a:p>
            <a:pPr defTabSz="918606">
              <a:defRPr/>
            </a:pPr>
            <a:r>
              <a:rPr lang="nb-NO" b="1" dirty="0"/>
              <a:t>Samordning av tjenestetilbudet er lite systematisk: </a:t>
            </a:r>
            <a:r>
              <a:rPr lang="nb-NO" dirty="0"/>
              <a:t>Fengslene følger opp innsattes behov ved hjelp av fremtidsplaner, individuelle planer, ulike samarbeidsmøter, koordinatorstillinger eller egenutviklede verktøy. Bruken av verktøy for å samordne tjenestetilbudet er lite standardisert, og slike verktøy brukes på ulike måter. Dette øker risikoen for at ikke alle innsatte blir fulgt opp</a:t>
            </a:r>
          </a:p>
          <a:p>
            <a:pPr defTabSz="918606">
              <a:defRPr/>
            </a:pPr>
            <a:endParaRPr lang="nb-NO" dirty="0"/>
          </a:p>
          <a:p>
            <a:pPr defTabSz="918606">
              <a:defRPr/>
            </a:pPr>
            <a:r>
              <a:rPr lang="nb-NO" b="1" dirty="0"/>
              <a:t>Lite formalisert samarbeid og uklar ansvarsfordeling på lokalt og regionalt nivå</a:t>
            </a:r>
            <a:r>
              <a:rPr lang="nb-NO" b="0" dirty="0"/>
              <a:t>:</a:t>
            </a:r>
            <a:r>
              <a:rPr lang="nb-NO" b="0" baseline="0" dirty="0"/>
              <a:t> Forventningene mellom kriminalomsorgen og forvaltningssamarbeidspartnerne bør fremgå av lokale og</a:t>
            </a:r>
          </a:p>
          <a:p>
            <a:pPr defTabSz="918606">
              <a:defRPr/>
            </a:pPr>
            <a:r>
              <a:rPr lang="nb-NO" b="0" baseline="0" dirty="0"/>
              <a:t>regionale avtaler. En gjennomgang av tilsendte avtaler mellom kriminalomsorgen og samarbeidspartnerne viser at de største samarbeidsutfordringene, som blant annet gjelder ansvarsfordeling, samkjøring av planverket, informasjonsdeling og bruk av vikarer ved fravær, i liten grad er formalisert i avtaler og rutine</a:t>
            </a:r>
          </a:p>
          <a:p>
            <a:pPr defTabSz="918606">
              <a:defRPr/>
            </a:pPr>
            <a:endParaRPr lang="nb-NO" b="0" baseline="0" dirty="0"/>
          </a:p>
          <a:p>
            <a:pPr defTabSz="918606">
              <a:defRPr/>
            </a:pPr>
            <a:endParaRPr lang="nb-NO" b="0" dirty="0"/>
          </a:p>
          <a:p>
            <a:r>
              <a:rPr lang="nb-NO" b="1" dirty="0"/>
              <a:t>Kriminalomsorgens manglende tilrettelegging for digitale løsninger: </a:t>
            </a:r>
            <a:r>
              <a:rPr lang="nb-NO" dirty="0"/>
              <a:t>Undersøkelsen viser at det er mange skoler som ikke er fornøyd med Desktop for skolen-løsningen, siden</a:t>
            </a:r>
            <a:r>
              <a:rPr lang="nb-NO" baseline="0" dirty="0"/>
              <a:t> </a:t>
            </a:r>
            <a:r>
              <a:rPr lang="nb-NO" dirty="0"/>
              <a:t>den ikke møter kravene til opplæring i digitale ferdigheter i nye læreplaner. NAV-fylker og NAV-veiledere i fengsel melder at innsattes manglende tilgang til PC/internett og telefon er en</a:t>
            </a:r>
            <a:r>
              <a:rPr lang="nb-NO" baseline="0" dirty="0"/>
              <a:t> </a:t>
            </a:r>
            <a:r>
              <a:rPr lang="nb-NO" dirty="0"/>
              <a:t>av de største utfordringene når det gjelder tilgangen til NAV-tjenester, j</a:t>
            </a:r>
          </a:p>
        </p:txBody>
      </p:sp>
      <p:sp>
        <p:nvSpPr>
          <p:cNvPr id="4" name="Plassholder for lysbildenummer 3"/>
          <p:cNvSpPr>
            <a:spLocks noGrp="1"/>
          </p:cNvSpPr>
          <p:nvPr>
            <p:ph type="sldNum" sz="quarter" idx="10"/>
          </p:nvPr>
        </p:nvSpPr>
        <p:spPr/>
        <p:txBody>
          <a:bodyPr/>
          <a:lstStyle/>
          <a:p>
            <a:fld id="{A91BEFDC-89A6-4589-9417-F9ADAD2B91B9}" type="slidenum">
              <a:rPr lang="nb-NO" smtClean="0"/>
              <a:t>31</a:t>
            </a:fld>
            <a:endParaRPr lang="nb-NO"/>
          </a:p>
        </p:txBody>
      </p:sp>
    </p:spTree>
    <p:extLst>
      <p:ext uri="{BB962C8B-B14F-4D97-AF65-F5344CB8AC3E}">
        <p14:creationId xmlns:p14="http://schemas.microsoft.com/office/powerpoint/2010/main" val="3608186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KOPI AV DISP.</a:t>
            </a:r>
            <a:r>
              <a:rPr lang="nb-NO" baseline="0" dirty="0"/>
              <a:t> BREV</a:t>
            </a:r>
            <a:endParaRPr lang="nb-NO" dirty="0"/>
          </a:p>
          <a:p>
            <a:endParaRPr lang="nb-NO" dirty="0"/>
          </a:p>
          <a:p>
            <a:r>
              <a:rPr lang="nb-NO" dirty="0"/>
              <a:t>Orientere,</a:t>
            </a:r>
            <a:r>
              <a:rPr lang="nb-NO" baseline="0" dirty="0"/>
              <a:t> jf. retningslinjer til §42 i </a:t>
            </a:r>
            <a:r>
              <a:rPr lang="nb-NO" baseline="0" dirty="0" err="1"/>
              <a:t>str.gj.loven</a:t>
            </a:r>
            <a:endParaRPr lang="nb-NO" baseline="0" dirty="0"/>
          </a:p>
          <a:p>
            <a:endParaRPr lang="nb-NO" baseline="0" dirty="0"/>
          </a:p>
          <a:p>
            <a:endParaRPr lang="nb-NO" baseline="0" dirty="0"/>
          </a:p>
          <a:p>
            <a:r>
              <a:rPr lang="nb-NO" baseline="0" dirty="0"/>
              <a:t>NB! </a:t>
            </a:r>
            <a:r>
              <a:rPr lang="nb-NO" dirty="0"/>
              <a:t>Regionens vurdering av hvordan underliggende enheter ivaretar plikten til å varsle forvaltningssamarbeidspartnerne helsetjenesten, skolen og NAV minimum to måneder før løslatelse</a:t>
            </a:r>
          </a:p>
          <a:p>
            <a:endParaRPr lang="nb-NO" dirty="0"/>
          </a:p>
          <a:p>
            <a:endParaRPr lang="nb-NO" dirty="0"/>
          </a:p>
          <a:p>
            <a:r>
              <a:rPr lang="nb-NO" dirty="0"/>
              <a:t>Status for enhetenes rutiner for oppfølging av levekårsproblemer som er avdekket i BRIK, herunder overføring av opplysninger til forvaltningssamarbeidspartnere</a:t>
            </a:r>
          </a:p>
          <a:p>
            <a:endParaRPr lang="nb-NO" dirty="0"/>
          </a:p>
        </p:txBody>
      </p:sp>
      <p:sp>
        <p:nvSpPr>
          <p:cNvPr id="4" name="Plassholder for lysbildenummer 3"/>
          <p:cNvSpPr>
            <a:spLocks noGrp="1"/>
          </p:cNvSpPr>
          <p:nvPr>
            <p:ph type="sldNum" sz="quarter" idx="10"/>
          </p:nvPr>
        </p:nvSpPr>
        <p:spPr/>
        <p:txBody>
          <a:bodyPr/>
          <a:lstStyle/>
          <a:p>
            <a:pPr defTabSz="918606">
              <a:defRPr/>
            </a:pPr>
            <a:fld id="{D857A461-6E4F-44C7-A4CF-6B32FCB7629F}" type="slidenum">
              <a:rPr lang="nb-NO">
                <a:solidFill>
                  <a:prstClr val="black"/>
                </a:solidFill>
                <a:latin typeface="Calibri" panose="020F0502020204030204"/>
              </a:rPr>
              <a:pPr defTabSz="918606">
                <a:defRPr/>
              </a:pPr>
              <a:t>32</a:t>
            </a:fld>
            <a:endParaRPr lang="nb-NO">
              <a:solidFill>
                <a:prstClr val="black"/>
              </a:solidFill>
              <a:latin typeface="Calibri" panose="020F0502020204030204"/>
            </a:endParaRPr>
          </a:p>
        </p:txBody>
      </p:sp>
    </p:spTree>
    <p:extLst>
      <p:ext uri="{BB962C8B-B14F-4D97-AF65-F5344CB8AC3E}">
        <p14:creationId xmlns:p14="http://schemas.microsoft.com/office/powerpoint/2010/main" val="42273983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918606">
              <a:defRPr/>
            </a:pPr>
            <a:r>
              <a:rPr lang="nb-NO" b="0" baseline="0" dirty="0"/>
              <a:t>Vi vet at for å bevege oss fra dagens system til framtidens system må vi øke utviklings – og innovasjonskapasiteten.</a:t>
            </a:r>
          </a:p>
          <a:p>
            <a:pPr defTabSz="918606">
              <a:defRPr/>
            </a:pPr>
            <a:endParaRPr lang="nb-NO" b="0" baseline="0" dirty="0"/>
          </a:p>
          <a:p>
            <a:pPr defTabSz="918606">
              <a:defRPr/>
            </a:pPr>
            <a:r>
              <a:rPr lang="nb-NO" dirty="0"/>
              <a:t>Vi må jobbe annerledes - utvikling og innovasjon krever andre måter å jobbe på /andre metoder – men verdien av utviklingen ligger i at det realiseres i nye rutiner, endret atferd og resultater. </a:t>
            </a:r>
          </a:p>
          <a:p>
            <a:pPr defTabSz="918606">
              <a:defRPr/>
            </a:pPr>
            <a:endParaRPr lang="nb-NO" b="1" baseline="0" dirty="0"/>
          </a:p>
          <a:p>
            <a:pPr defTabSz="918606">
              <a:defRPr/>
            </a:pPr>
            <a:r>
              <a:rPr lang="nb-NO" b="0" baseline="0" dirty="0"/>
              <a:t>Jeg liker denne illustrasjonen fordi den viser at vi både må forbedre kontinuerlig, men også tenke helt nytt og bryte baner – kanskje særlig viktig på «gamle problemer» – de vi har kunnskap om, men som det er så veldig vanskelig å forbedre  kanskje fordi de ligger mellom sektorer, mellom forvaltningsorganer, mellom finansieringsordninger mv. </a:t>
            </a:r>
          </a:p>
          <a:p>
            <a:pPr defTabSz="918606">
              <a:defRPr/>
            </a:pPr>
            <a:endParaRPr lang="nb-NO" b="0" baseline="0" dirty="0"/>
          </a:p>
          <a:p>
            <a:pPr defTabSz="918606">
              <a:defRPr/>
            </a:pPr>
            <a:r>
              <a:rPr lang="nb-NO" b="0" baseline="0" dirty="0"/>
              <a:t>VI MÅ HA LISENS TIL Å EKSPERIMENTERE, UTFORSKE OG INNOVERE </a:t>
            </a:r>
          </a:p>
          <a:p>
            <a:pPr marL="172239" indent="-172239" defTabSz="918606">
              <a:buFont typeface="Arial" panose="020B0604020202020204" pitchFamily="34" charset="0"/>
              <a:buChar char="•"/>
              <a:defRPr/>
            </a:pPr>
            <a:endParaRPr lang="nb-NO" b="0" baseline="0" dirty="0"/>
          </a:p>
          <a:p>
            <a:pPr marL="172239" indent="-172239" defTabSz="918606">
              <a:buFont typeface="Arial" panose="020B0604020202020204" pitchFamily="34" charset="0"/>
              <a:buChar char="•"/>
              <a:defRPr/>
            </a:pPr>
            <a:endParaRPr lang="nb-NO" b="0" baseline="0" dirty="0"/>
          </a:p>
          <a:p>
            <a:pPr defTabSz="918606">
              <a:defRPr/>
            </a:pPr>
            <a:endParaRPr lang="nb-NO" b="0" baseline="0" dirty="0"/>
          </a:p>
          <a:p>
            <a:endParaRPr lang="nb-NO" dirty="0"/>
          </a:p>
          <a:p>
            <a:endParaRPr lang="nb-NO" dirty="0"/>
          </a:p>
        </p:txBody>
      </p:sp>
      <p:sp>
        <p:nvSpPr>
          <p:cNvPr id="4" name="Plassholder for lysbildenummer 3"/>
          <p:cNvSpPr>
            <a:spLocks noGrp="1"/>
          </p:cNvSpPr>
          <p:nvPr>
            <p:ph type="sldNum" sz="quarter" idx="10"/>
          </p:nvPr>
        </p:nvSpPr>
        <p:spPr/>
        <p:txBody>
          <a:bodyPr/>
          <a:lstStyle/>
          <a:p>
            <a:pPr defTabSz="918606">
              <a:defRPr/>
            </a:pPr>
            <a:fld id="{3EC49500-90FC-45F7-81DF-A4EE30A885F0}" type="slidenum">
              <a:rPr lang="nb-NO">
                <a:solidFill>
                  <a:prstClr val="black"/>
                </a:solidFill>
                <a:latin typeface="Calibri" panose="020F0502020204030204"/>
              </a:rPr>
              <a:pPr defTabSz="918606">
                <a:defRPr/>
              </a:pPr>
              <a:t>33</a:t>
            </a:fld>
            <a:endParaRPr lang="nb-NO">
              <a:solidFill>
                <a:prstClr val="black"/>
              </a:solidFill>
              <a:latin typeface="Calibri" panose="020F0502020204030204"/>
            </a:endParaRPr>
          </a:p>
        </p:txBody>
      </p:sp>
    </p:spTree>
    <p:extLst>
      <p:ext uri="{BB962C8B-B14F-4D97-AF65-F5344CB8AC3E}">
        <p14:creationId xmlns:p14="http://schemas.microsoft.com/office/powerpoint/2010/main" val="6353153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10D5DE80-54C8-418C-BF0E-32943DFF5CB0}" type="slidenum">
              <a:rPr lang="nb-NO" smtClean="0"/>
              <a:t>38</a:t>
            </a:fld>
            <a:endParaRPr lang="nb-NO"/>
          </a:p>
        </p:txBody>
      </p:sp>
    </p:spTree>
    <p:extLst>
      <p:ext uri="{BB962C8B-B14F-4D97-AF65-F5344CB8AC3E}">
        <p14:creationId xmlns:p14="http://schemas.microsoft.com/office/powerpoint/2010/main" val="31739261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100" dirty="0"/>
              <a:t>Hdir, Avdir, </a:t>
            </a:r>
            <a:r>
              <a:rPr lang="nb-NO" sz="1100" dirty="0" err="1"/>
              <a:t>Udir</a:t>
            </a:r>
            <a:r>
              <a:rPr lang="nb-NO" sz="1100" dirty="0"/>
              <a:t> og Statsforvalteren og KDI står bak prosjektsøknad som fikk midler fra Stimulab. Målet i dette prosjektet er å </a:t>
            </a:r>
            <a:r>
              <a:rPr lang="nb-NO" sz="1100" b="1" dirty="0"/>
              <a:t>tette glippsoner </a:t>
            </a:r>
            <a:r>
              <a:rPr lang="nb-NO" sz="1100" dirty="0"/>
              <a:t>i tilbakeføringsprosessen. Fått midler fra Stimulab til å anskaffe bistand fra et kompetansemiljø på innovasjon. Inngår kontrakt ved årsskifte. </a:t>
            </a:r>
          </a:p>
          <a:p>
            <a:pPr defTabSz="918606">
              <a:defRPr/>
            </a:pPr>
            <a:endParaRPr lang="nb-NO" sz="1100" dirty="0">
              <a:solidFill>
                <a:srgbClr val="000000"/>
              </a:solidFill>
            </a:endParaRPr>
          </a:p>
          <a:p>
            <a:pPr defTabSz="918606">
              <a:defRPr/>
            </a:pPr>
            <a:r>
              <a:rPr lang="nb-NO" sz="1100" dirty="0">
                <a:solidFill>
                  <a:srgbClr val="000000"/>
                </a:solidFill>
              </a:rPr>
              <a:t>Stimulab er en stimuleringsordning for innovasjon og tjenestedesign, og skal støtte og stimulere til brukerorientert eksperimentering og nyskaping i forvaltningen. </a:t>
            </a:r>
          </a:p>
          <a:p>
            <a:pPr defTabSz="918606">
              <a:defRPr/>
            </a:pPr>
            <a:r>
              <a:rPr lang="nb-NO" sz="1100" dirty="0">
                <a:solidFill>
                  <a:srgbClr val="000000"/>
                </a:solidFill>
              </a:rPr>
              <a:t>Stimulab tilbyr tverrfaglig veiledning og økonomiske midler til innovative utviklingsprosjekter</a:t>
            </a:r>
            <a:r>
              <a:rPr lang="nb-NO" sz="1100" dirty="0">
                <a:solidFill>
                  <a:prstClr val="black"/>
                </a:solidFill>
              </a:rPr>
              <a:t>.</a:t>
            </a:r>
            <a:endParaRPr lang="nb-NO" sz="1100" dirty="0">
              <a:solidFill>
                <a:srgbClr val="2F5496"/>
              </a:solidFill>
              <a:ea typeface="MS Mincho" panose="02020609040205080304" pitchFamily="49" charset="-128"/>
              <a:cs typeface="Arial" panose="020B0604020202020204" pitchFamily="34" charset="0"/>
            </a:endParaRPr>
          </a:p>
          <a:p>
            <a:pPr defTabSz="918606">
              <a:lnSpc>
                <a:spcPct val="107000"/>
              </a:lnSpc>
              <a:spcBef>
                <a:spcPts val="202"/>
              </a:spcBef>
              <a:defRPr/>
            </a:pPr>
            <a:endParaRPr lang="nb-NO" sz="1100" dirty="0">
              <a:solidFill>
                <a:srgbClr val="2F5496"/>
              </a:solidFill>
              <a:ea typeface="MS Mincho" panose="02020609040205080304" pitchFamily="49" charset="-128"/>
              <a:cs typeface="Arial" panose="020B0604020202020204" pitchFamily="34" charset="0"/>
            </a:endParaRPr>
          </a:p>
          <a:p>
            <a:pPr defTabSz="918606">
              <a:lnSpc>
                <a:spcPct val="107000"/>
              </a:lnSpc>
              <a:spcBef>
                <a:spcPts val="202"/>
              </a:spcBef>
              <a:defRPr/>
            </a:pPr>
            <a:r>
              <a:rPr lang="nb-NO" sz="1100" dirty="0">
                <a:solidFill>
                  <a:srgbClr val="2F5496"/>
                </a:solidFill>
                <a:ea typeface="MS Mincho" panose="02020609040205080304" pitchFamily="49" charset="-128"/>
                <a:cs typeface="Arial" panose="020B0604020202020204" pitchFamily="34" charset="0"/>
              </a:rPr>
              <a:t>Med </a:t>
            </a:r>
            <a:r>
              <a:rPr lang="nb-NO" sz="1100" dirty="0" err="1">
                <a:solidFill>
                  <a:srgbClr val="2F5496"/>
                </a:solidFill>
                <a:ea typeface="MS Mincho" panose="02020609040205080304" pitchFamily="49" charset="-128"/>
                <a:cs typeface="Arial" panose="020B0604020202020204" pitchFamily="34" charset="0"/>
              </a:rPr>
              <a:t>Menon</a:t>
            </a:r>
            <a:r>
              <a:rPr lang="nb-NO" sz="1100" dirty="0">
                <a:solidFill>
                  <a:srgbClr val="2F5496"/>
                </a:solidFill>
                <a:ea typeface="MS Mincho" panose="02020609040205080304" pitchFamily="49" charset="-128"/>
                <a:cs typeface="Arial" panose="020B0604020202020204" pitchFamily="34" charset="0"/>
              </a:rPr>
              <a:t> </a:t>
            </a:r>
            <a:r>
              <a:rPr lang="nb-NO" sz="1100" dirty="0" err="1">
                <a:solidFill>
                  <a:srgbClr val="2F5496"/>
                </a:solidFill>
                <a:ea typeface="MS Mincho" panose="02020609040205080304" pitchFamily="49" charset="-128"/>
                <a:cs typeface="Arial" panose="020B0604020202020204" pitchFamily="34" charset="0"/>
              </a:rPr>
              <a:t>Desigint</a:t>
            </a:r>
            <a:endParaRPr lang="nb-NO" sz="1100" dirty="0">
              <a:solidFill>
                <a:srgbClr val="2F5496"/>
              </a:solidFill>
              <a:ea typeface="MS Mincho" panose="02020609040205080304" pitchFamily="49" charset="-128"/>
              <a:cs typeface="Arial" panose="020B0604020202020204" pitchFamily="34" charset="0"/>
            </a:endParaRPr>
          </a:p>
          <a:p>
            <a:pPr defTabSz="918606">
              <a:lnSpc>
                <a:spcPct val="107000"/>
              </a:lnSpc>
              <a:spcBef>
                <a:spcPts val="202"/>
              </a:spcBef>
              <a:defRPr/>
            </a:pPr>
            <a:endParaRPr lang="nb-NO" sz="1100" dirty="0">
              <a:solidFill>
                <a:srgbClr val="2F5496"/>
              </a:solidFill>
              <a:ea typeface="MS Mincho" panose="02020609040205080304" pitchFamily="49" charset="-128"/>
              <a:cs typeface="Arial" panose="020B0604020202020204" pitchFamily="34" charset="0"/>
            </a:endParaRPr>
          </a:p>
          <a:p>
            <a:r>
              <a:rPr lang="nb-NO" dirty="0"/>
              <a:t>På møtet var det også et eget punkt om Stimulab-prosjektet </a:t>
            </a:r>
            <a:r>
              <a:rPr lang="nb-NO" i="1" dirty="0"/>
              <a:t>En trygg og forutsigbar overgang fra fengsel til et selvstendig liv i frihet</a:t>
            </a:r>
            <a:r>
              <a:rPr lang="nb-NO" dirty="0"/>
              <a:t>. Prosjektet har som mål å tette glippsoner og prøve ut tverrfaglige løsninger for bedre tilbakeføring. Direktoratene har fått økonomisk støtte fra Digitaliseringsdirektoratet til å gjennomføre i 2024. Gjennom Stimulab-ordningen tilbyr Digitaliseringsdirektoratet veiledning og økonomiske midler til innovative prosjekter i regi av offentlige virksomheter. Tilskuddet fra Stimulab var øremerket til innhenting av ekspertise på innovasjon og tjenestedesign. Leverandøren </a:t>
            </a:r>
            <a:r>
              <a:rPr lang="nb-NO" dirty="0" err="1"/>
              <a:t>Menon</a:t>
            </a:r>
            <a:r>
              <a:rPr lang="nb-NO" dirty="0"/>
              <a:t> </a:t>
            </a:r>
            <a:r>
              <a:rPr lang="nb-NO" dirty="0" err="1"/>
              <a:t>Economics</a:t>
            </a:r>
            <a:r>
              <a:rPr lang="nb-NO" dirty="0"/>
              <a:t>/</a:t>
            </a:r>
            <a:r>
              <a:rPr lang="nb-NO" dirty="0" err="1"/>
              <a:t>Designit</a:t>
            </a:r>
            <a:r>
              <a:rPr lang="nb-NO" dirty="0"/>
              <a:t> vant konkurransen og skal i 2024 lose ansatte, brukere, samarbeidspartnere og andre bidragsytere gjennom et innovativt og utprøvende prosjekt. </a:t>
            </a:r>
          </a:p>
          <a:p>
            <a:r>
              <a:rPr lang="nb-NO" dirty="0"/>
              <a:t> </a:t>
            </a:r>
          </a:p>
          <a:p>
            <a:r>
              <a:rPr lang="nb-NO" dirty="0"/>
              <a:t>På møtet presenterte Kaja Misvær Kistorp fra </a:t>
            </a:r>
            <a:r>
              <a:rPr lang="nb-NO" dirty="0" err="1"/>
              <a:t>Designit</a:t>
            </a:r>
            <a:r>
              <a:rPr lang="nb-NO" dirty="0"/>
              <a:t> sine ønsker og forventninger til styringsgruppen. Det ble bl.a. understreket at innovasjonsledelse er noe annet enn </a:t>
            </a:r>
            <a:r>
              <a:rPr lang="nb-NO" dirty="0" err="1"/>
              <a:t>kvalitetssledelse</a:t>
            </a:r>
            <a:r>
              <a:rPr lang="nb-NO" dirty="0"/>
              <a:t>: Innovasjon krever at man omfavner og utforsker risiko på et annet vis enn kontinuerlig forbedringsarbeid. Det krever også mot og vilje til å tenke ut av boksen. I tillegg orienterte Kistorp om en prosess som vil involvere bredt. Denne våren vil bl.a. mange bli invitert til en innsiktsworkshop og en </a:t>
            </a:r>
            <a:r>
              <a:rPr lang="nb-NO" dirty="0" err="1"/>
              <a:t>ideworkhop</a:t>
            </a:r>
            <a:r>
              <a:rPr lang="nb-NO" dirty="0"/>
              <a:t>. </a:t>
            </a:r>
          </a:p>
          <a:p>
            <a:pPr defTabSz="918606">
              <a:lnSpc>
                <a:spcPct val="107000"/>
              </a:lnSpc>
              <a:spcBef>
                <a:spcPts val="202"/>
              </a:spcBef>
              <a:defRPr/>
            </a:pPr>
            <a:endParaRPr lang="nb-NO" sz="1100" dirty="0">
              <a:solidFill>
                <a:srgbClr val="2F5496"/>
              </a:solidFill>
              <a:ea typeface="MS Mincho" panose="02020609040205080304" pitchFamily="49" charset="-128"/>
              <a:cs typeface="Arial" panose="020B0604020202020204" pitchFamily="34" charset="0"/>
            </a:endParaRPr>
          </a:p>
        </p:txBody>
      </p:sp>
      <p:sp>
        <p:nvSpPr>
          <p:cNvPr id="4" name="Plassholder for lysbildenummer 3"/>
          <p:cNvSpPr>
            <a:spLocks noGrp="1"/>
          </p:cNvSpPr>
          <p:nvPr>
            <p:ph type="sldNum" sz="quarter" idx="10"/>
          </p:nvPr>
        </p:nvSpPr>
        <p:spPr/>
        <p:txBody>
          <a:bodyPr/>
          <a:lstStyle/>
          <a:p>
            <a:pPr defTabSz="918606">
              <a:defRPr/>
            </a:pPr>
            <a:fld id="{AE5DB5CB-1264-4D89-8332-5C45204F664D}" type="slidenum">
              <a:rPr lang="nb-NO">
                <a:solidFill>
                  <a:prstClr val="black"/>
                </a:solidFill>
                <a:latin typeface="Calibri" panose="020F0502020204030204"/>
              </a:rPr>
              <a:pPr defTabSz="918606">
                <a:defRPr/>
              </a:pPr>
              <a:t>39</a:t>
            </a:fld>
            <a:endParaRPr lang="nb-NO">
              <a:solidFill>
                <a:prstClr val="black"/>
              </a:solidFill>
              <a:latin typeface="Calibri" panose="020F0502020204030204"/>
            </a:endParaRPr>
          </a:p>
        </p:txBody>
      </p:sp>
    </p:spTree>
    <p:extLst>
      <p:ext uri="{BB962C8B-B14F-4D97-AF65-F5344CB8AC3E}">
        <p14:creationId xmlns:p14="http://schemas.microsoft.com/office/powerpoint/2010/main" val="37295757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918606">
              <a:defRPr/>
            </a:pPr>
            <a:r>
              <a:rPr lang="nb-NO" dirty="0">
                <a:ea typeface="Calibri" panose="020F0502020204030204" pitchFamily="34" charset="0"/>
                <a:cs typeface="ArialMT"/>
              </a:rPr>
              <a:t>Målet med Riksrevisjonens undersøkelse er å vurdere om innsatte i og løslatte fra fengsler mottar helse-, velferds- og utdanningstjenester tilpasset behovene og som fremmer tilbakeføring til samfunnet. </a:t>
            </a:r>
            <a:endParaRPr lang="nb-NO" dirty="0">
              <a:ea typeface="Calibri" panose="020F0502020204030204" pitchFamily="34" charset="0"/>
              <a:cs typeface="Arial-BoldMT"/>
            </a:endParaRPr>
          </a:p>
          <a:p>
            <a:pPr defTabSz="918606">
              <a:defRPr/>
            </a:pPr>
            <a:endParaRPr lang="nb-NO" dirty="0">
              <a:solidFill>
                <a:srgbClr val="000000"/>
              </a:solidFill>
              <a:latin typeface="Arial"/>
            </a:endParaRPr>
          </a:p>
        </p:txBody>
      </p:sp>
      <p:sp>
        <p:nvSpPr>
          <p:cNvPr id="4" name="Plassholder for lysbildenummer 3"/>
          <p:cNvSpPr>
            <a:spLocks noGrp="1"/>
          </p:cNvSpPr>
          <p:nvPr>
            <p:ph type="sldNum" sz="quarter" idx="10"/>
          </p:nvPr>
        </p:nvSpPr>
        <p:spPr/>
        <p:txBody>
          <a:bodyPr/>
          <a:lstStyle/>
          <a:p>
            <a:pPr defTabSz="918606">
              <a:defRPr/>
            </a:pPr>
            <a:fld id="{A91BEFDC-89A6-4589-9417-F9ADAD2B91B9}" type="slidenum">
              <a:rPr lang="nb-NO">
                <a:solidFill>
                  <a:prstClr val="black"/>
                </a:solidFill>
                <a:latin typeface="Calibri" panose="020F0502020204030204"/>
              </a:rPr>
              <a:pPr defTabSz="918606">
                <a:defRPr/>
              </a:pPr>
              <a:t>40</a:t>
            </a:fld>
            <a:endParaRPr lang="nb-NO">
              <a:solidFill>
                <a:prstClr val="black"/>
              </a:solidFill>
              <a:latin typeface="Calibri" panose="020F0502020204030204"/>
            </a:endParaRPr>
          </a:p>
        </p:txBody>
      </p:sp>
    </p:spTree>
    <p:extLst>
      <p:ext uri="{BB962C8B-B14F-4D97-AF65-F5344CB8AC3E}">
        <p14:creationId xmlns:p14="http://schemas.microsoft.com/office/powerpoint/2010/main" val="36536399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918606">
              <a:defRPr/>
            </a:pPr>
            <a:endParaRPr lang="nb-NO" sz="1800" dirty="0">
              <a:solidFill>
                <a:srgbClr val="000000"/>
              </a:solidFill>
              <a:latin typeface="Arial"/>
            </a:endParaRPr>
          </a:p>
          <a:p>
            <a:pPr defTabSz="918606">
              <a:defRPr/>
            </a:pPr>
            <a:r>
              <a:rPr lang="nb-NO" sz="1800" dirty="0">
                <a:solidFill>
                  <a:srgbClr val="000000"/>
                </a:solidFill>
                <a:latin typeface="Arial"/>
              </a:rPr>
              <a:t>Flokete brukerreise: RRs konklusjon:  Kriminalomsorgen tilrettelegger ikke godt nok i tilbakeføringsarbeidet</a:t>
            </a:r>
          </a:p>
          <a:p>
            <a:pPr marL="287064" indent="-287064" defTabSz="918606">
              <a:buFont typeface="Arial" panose="020B0604020202020204" pitchFamily="34" charset="0"/>
              <a:buChar char="•"/>
              <a:defRPr/>
            </a:pPr>
            <a:r>
              <a:rPr lang="nb-NO" sz="1800" dirty="0">
                <a:solidFill>
                  <a:srgbClr val="000000"/>
                </a:solidFill>
                <a:latin typeface="Arial"/>
              </a:rPr>
              <a:t>Oppfølgingen av de innsattes behov er ikke satt i system</a:t>
            </a:r>
          </a:p>
          <a:p>
            <a:pPr marL="287064" indent="-287064" defTabSz="918606">
              <a:buFont typeface="Arial" panose="020B0604020202020204" pitchFamily="34" charset="0"/>
              <a:buChar char="•"/>
              <a:defRPr/>
            </a:pPr>
            <a:r>
              <a:rPr lang="nb-NO" sz="1800" dirty="0">
                <a:solidFill>
                  <a:srgbClr val="000000"/>
                </a:solidFill>
                <a:latin typeface="Arial"/>
              </a:rPr>
              <a:t>Mange innsatte får ikke dekket behovene sine ved løslatelse</a:t>
            </a:r>
          </a:p>
          <a:p>
            <a:endParaRPr lang="nb-NO" dirty="0"/>
          </a:p>
          <a:p>
            <a:r>
              <a:rPr lang="nb-NO" dirty="0"/>
              <a:t>GLIPPSONER</a:t>
            </a:r>
            <a:r>
              <a:rPr lang="nb-NO" baseline="0" dirty="0"/>
              <a:t> </a:t>
            </a:r>
            <a:r>
              <a:rPr lang="nb-NO" dirty="0"/>
              <a:t>er samordningsproblemer som oppstår mellom kriminalomsorgen og de som er ansvarlige for oppfølging etter løslatelsen </a:t>
            </a:r>
          </a:p>
          <a:p>
            <a:pPr defTabSz="918606">
              <a:buSzPts val="1800"/>
              <a:defRPr/>
            </a:pPr>
            <a:r>
              <a:rPr lang="nb-NO" dirty="0">
                <a:solidFill>
                  <a:srgbClr val="000000"/>
                </a:solidFill>
                <a:latin typeface="Arial" panose="020B0604020202020204" pitchFamily="34" charset="0"/>
              </a:rPr>
              <a:t>Ved løslatelse*:</a:t>
            </a:r>
          </a:p>
          <a:p>
            <a:pPr marL="172239" indent="-172239" defTabSz="918606">
              <a:buSzPts val="1800"/>
              <a:buFont typeface="Arial" panose="020B0604020202020204" pitchFamily="34" charset="0"/>
              <a:buChar char="•"/>
              <a:defRPr/>
            </a:pPr>
            <a:r>
              <a:rPr lang="nb-NO" dirty="0">
                <a:solidFill>
                  <a:srgbClr val="000000"/>
                </a:solidFill>
                <a:latin typeface="Arial" panose="020B0604020202020204" pitchFamily="34" charset="0"/>
              </a:rPr>
              <a:t>44 % uten bolig</a:t>
            </a:r>
          </a:p>
          <a:p>
            <a:pPr marL="172239" indent="-172239" defTabSz="918606">
              <a:buSzPts val="1800"/>
              <a:buFont typeface="Arial" panose="020B0604020202020204" pitchFamily="34" charset="0"/>
              <a:buChar char="•"/>
              <a:defRPr/>
            </a:pPr>
            <a:r>
              <a:rPr lang="nb-NO" dirty="0">
                <a:solidFill>
                  <a:srgbClr val="000000"/>
                </a:solidFill>
                <a:latin typeface="Arial" panose="020B0604020202020204" pitchFamily="34" charset="0"/>
              </a:rPr>
              <a:t>58 % uten jobb</a:t>
            </a:r>
          </a:p>
          <a:p>
            <a:pPr marL="172239" indent="-172239" defTabSz="918606">
              <a:buSzPts val="1800"/>
              <a:buFont typeface="Arial" panose="020B0604020202020204" pitchFamily="34" charset="0"/>
              <a:buChar char="•"/>
              <a:defRPr/>
            </a:pPr>
            <a:r>
              <a:rPr lang="nb-NO" dirty="0">
                <a:solidFill>
                  <a:srgbClr val="000000"/>
                </a:solidFill>
                <a:latin typeface="Arial" panose="020B0604020202020204" pitchFamily="34" charset="0"/>
              </a:rPr>
              <a:t>40 prosent opplevde at de ikke hadde nok penger for å klare seg </a:t>
            </a:r>
          </a:p>
          <a:p>
            <a:pPr marL="172239" indent="-172239" defTabSz="918606">
              <a:buSzPts val="1800"/>
              <a:buFont typeface="Arial" panose="020B0604020202020204" pitchFamily="34" charset="0"/>
              <a:buChar char="•"/>
              <a:defRPr/>
            </a:pPr>
            <a:r>
              <a:rPr lang="nb-NO" dirty="0">
                <a:solidFill>
                  <a:srgbClr val="000000"/>
                </a:solidFill>
                <a:latin typeface="Arial" panose="020B0604020202020204" pitchFamily="34" charset="0"/>
              </a:rPr>
              <a:t>Mange uten fullført grunnskoleopplæring eller videregående</a:t>
            </a:r>
          </a:p>
          <a:p>
            <a:pPr defTabSz="918606">
              <a:buSzPts val="1800"/>
              <a:defRPr/>
            </a:pPr>
            <a:endParaRPr lang="nb-NO" dirty="0">
              <a:solidFill>
                <a:srgbClr val="000000"/>
              </a:solidFill>
              <a:latin typeface="Arial" panose="020B0604020202020204" pitchFamily="34" charset="0"/>
            </a:endParaRPr>
          </a:p>
          <a:p>
            <a:pPr defTabSz="918606">
              <a:buSzPts val="1800"/>
              <a:defRPr/>
            </a:pPr>
            <a:r>
              <a:rPr lang="nb-NO" dirty="0">
                <a:solidFill>
                  <a:srgbClr val="000000"/>
                </a:solidFill>
                <a:latin typeface="Arial" panose="020B0604020202020204" pitchFamily="34" charset="0"/>
              </a:rPr>
              <a:t>Annet:</a:t>
            </a:r>
          </a:p>
          <a:p>
            <a:pPr marL="172239" indent="-172239" defTabSz="918606">
              <a:buSzPts val="1800"/>
              <a:buFont typeface="Arial" panose="020B0604020202020204" pitchFamily="34" charset="0"/>
              <a:buChar char="•"/>
              <a:defRPr/>
            </a:pPr>
            <a:r>
              <a:rPr lang="nb-NO" dirty="0">
                <a:solidFill>
                  <a:srgbClr val="000000"/>
                </a:solidFill>
                <a:latin typeface="Arial" panose="020B0604020202020204" pitchFamily="34" charset="0"/>
              </a:rPr>
              <a:t>Psykisk uhelse og rusavhengighet**</a:t>
            </a:r>
          </a:p>
          <a:p>
            <a:endParaRPr lang="nb-NO" dirty="0"/>
          </a:p>
          <a:p>
            <a:endParaRPr lang="nb-NO" dirty="0"/>
          </a:p>
          <a:p>
            <a:r>
              <a:rPr lang="nb-NO" dirty="0"/>
              <a:t>Suksesskriteriene</a:t>
            </a:r>
            <a:r>
              <a:rPr lang="nb-NO" baseline="0" dirty="0"/>
              <a:t> er åpenbare:</a:t>
            </a:r>
          </a:p>
          <a:p>
            <a:pPr marL="172239" indent="-172239">
              <a:buFont typeface="Arial" panose="020B0604020202020204" pitchFamily="34" charset="0"/>
              <a:buChar char="•"/>
            </a:pPr>
            <a:r>
              <a:rPr lang="nb-NO" baseline="0" dirty="0"/>
              <a:t>Et sted å bo</a:t>
            </a:r>
          </a:p>
          <a:p>
            <a:pPr marL="172239" indent="-172239">
              <a:buFont typeface="Arial" panose="020B0604020202020204" pitchFamily="34" charset="0"/>
              <a:buChar char="•"/>
            </a:pPr>
            <a:r>
              <a:rPr lang="nb-NO" baseline="0" dirty="0"/>
              <a:t>Å ha noe meningsfullt å gjøre; opplæring eller arbeid</a:t>
            </a:r>
          </a:p>
          <a:p>
            <a:pPr marL="172239" indent="-172239">
              <a:buFont typeface="Arial" panose="020B0604020202020204" pitchFamily="34" charset="0"/>
              <a:buChar char="•"/>
            </a:pPr>
            <a:r>
              <a:rPr lang="nb-NO" baseline="0" dirty="0"/>
              <a:t>Tilgang til helsetjenester</a:t>
            </a:r>
          </a:p>
          <a:p>
            <a:pPr marL="172239" indent="-172239">
              <a:buFont typeface="Arial" panose="020B0604020202020204" pitchFamily="34" charset="0"/>
              <a:buChar char="•"/>
            </a:pPr>
            <a:r>
              <a:rPr lang="nb-NO" baseline="0" dirty="0"/>
              <a:t>Økonomi som man kan overlever</a:t>
            </a:r>
          </a:p>
          <a:p>
            <a:endParaRPr lang="nb-NO" baseline="0" dirty="0"/>
          </a:p>
          <a:p>
            <a:r>
              <a:rPr lang="nb-NO" dirty="0"/>
              <a:t>Handler om det grunnleggende. Bruke tiden godt i fengsel -</a:t>
            </a:r>
            <a:r>
              <a:rPr lang="nb-NO" baseline="0" dirty="0"/>
              <a:t> innsatte selv óg offentlige aktørene som leverer tjenester</a:t>
            </a:r>
          </a:p>
          <a:p>
            <a:endParaRPr lang="nb-NO" baseline="0" dirty="0"/>
          </a:p>
          <a:p>
            <a:endParaRPr lang="nb-NO" dirty="0"/>
          </a:p>
        </p:txBody>
      </p:sp>
      <p:sp>
        <p:nvSpPr>
          <p:cNvPr id="4" name="Plassholder for lysbildenummer 3"/>
          <p:cNvSpPr>
            <a:spLocks noGrp="1"/>
          </p:cNvSpPr>
          <p:nvPr>
            <p:ph type="sldNum" sz="quarter" idx="10"/>
          </p:nvPr>
        </p:nvSpPr>
        <p:spPr/>
        <p:txBody>
          <a:bodyPr/>
          <a:lstStyle/>
          <a:p>
            <a:pPr defTabSz="918606"/>
            <a:fld id="{AE5DB5CB-1264-4D89-8332-5C45204F664D}" type="slidenum">
              <a:rPr lang="nb-NO">
                <a:solidFill>
                  <a:prstClr val="black"/>
                </a:solidFill>
                <a:latin typeface="Calibri" panose="020F0502020204030204"/>
              </a:rPr>
              <a:pPr defTabSz="918606"/>
              <a:t>41</a:t>
            </a:fld>
            <a:endParaRPr lang="nb-NO">
              <a:solidFill>
                <a:prstClr val="black"/>
              </a:solidFill>
              <a:latin typeface="Calibri" panose="020F0502020204030204"/>
            </a:endParaRPr>
          </a:p>
        </p:txBody>
      </p:sp>
    </p:spTree>
    <p:extLst>
      <p:ext uri="{BB962C8B-B14F-4D97-AF65-F5344CB8AC3E}">
        <p14:creationId xmlns:p14="http://schemas.microsoft.com/office/powerpoint/2010/main" val="8011535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fontAlgn="base">
              <a:lnSpc>
                <a:spcPct val="107000"/>
              </a:lnSpc>
            </a:pPr>
            <a:endParaRPr lang="nb-NO" dirty="0">
              <a:latin typeface="Calibri" panose="020F0502020204030204" pitchFamily="34" charset="0"/>
              <a:ea typeface="MS Gothic" panose="020B0609070205080204" pitchFamily="49" charset="-128"/>
              <a:cs typeface="Arial" panose="020B0604020202020204" pitchFamily="34" charset="0"/>
            </a:endParaRPr>
          </a:p>
          <a:p>
            <a:pPr fontAlgn="base">
              <a:lnSpc>
                <a:spcPct val="107000"/>
              </a:lnSpc>
            </a:pPr>
            <a:r>
              <a:rPr lang="nb-NO" dirty="0">
                <a:latin typeface="Calibri" panose="020F0502020204030204" pitchFamily="34" charset="0"/>
                <a:ea typeface="MS Gothic" panose="020B0609070205080204" pitchFamily="49" charset="-128"/>
                <a:cs typeface="Arial" panose="020B0604020202020204" pitchFamily="34" charset="0"/>
              </a:rPr>
              <a:t>En forutsetning for å lykkes med tilbakeføringen er kontinuitet og god samordning mellom kriminalomsorgen, ulike statlige forvaltningspartnere, fylkeskommuner og kommuner. Når denne samordningen ikke fungerer, oppstår det glippsoner som kan hindre vellykket tilbakeføring. Systemutfordringene er godt dokumenterte, mens det har vært lite utprøving av mulige tverrfaglige løsninger</a:t>
            </a:r>
            <a:endParaRPr lang="nb-NO" baseline="0" dirty="0"/>
          </a:p>
        </p:txBody>
      </p:sp>
      <p:sp>
        <p:nvSpPr>
          <p:cNvPr id="4" name="Plassholder for lysbildenummer 3"/>
          <p:cNvSpPr>
            <a:spLocks noGrp="1"/>
          </p:cNvSpPr>
          <p:nvPr>
            <p:ph type="sldNum" sz="quarter" idx="10"/>
          </p:nvPr>
        </p:nvSpPr>
        <p:spPr/>
        <p:txBody>
          <a:bodyPr/>
          <a:lstStyle/>
          <a:p>
            <a:pPr defTabSz="918606"/>
            <a:fld id="{AE5DB5CB-1264-4D89-8332-5C45204F664D}" type="slidenum">
              <a:rPr lang="nb-NO">
                <a:solidFill>
                  <a:prstClr val="black"/>
                </a:solidFill>
                <a:latin typeface="Calibri" panose="020F0502020204030204"/>
              </a:rPr>
              <a:pPr defTabSz="918606"/>
              <a:t>42</a:t>
            </a:fld>
            <a:endParaRPr lang="nb-NO">
              <a:solidFill>
                <a:prstClr val="black"/>
              </a:solidFill>
              <a:latin typeface="Calibri" panose="020F0502020204030204"/>
            </a:endParaRPr>
          </a:p>
        </p:txBody>
      </p:sp>
    </p:spTree>
    <p:extLst>
      <p:ext uri="{BB962C8B-B14F-4D97-AF65-F5344CB8AC3E}">
        <p14:creationId xmlns:p14="http://schemas.microsoft.com/office/powerpoint/2010/main" val="19673013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solidFill>
                  <a:srgbClr val="000000"/>
                </a:solidFill>
                <a:latin typeface="Calibri" panose="020F0502020204030204" pitchFamily="34" charset="0"/>
                <a:cs typeface="Segoe UI" panose="020B0502040204020203" pitchFamily="34" charset="0"/>
              </a:rPr>
              <a:t>Den kritiske overgangen mellom fengsel og samfunn er dessverre ikke en ny problemstilling – en straffekommisjon skrev i 1841: Man må ikke forlate Fangen i det kritiske </a:t>
            </a:r>
            <a:r>
              <a:rPr lang="nb-NO" dirty="0" err="1">
                <a:solidFill>
                  <a:srgbClr val="000000"/>
                </a:solidFill>
                <a:latin typeface="Calibri" panose="020F0502020204030204" pitchFamily="34" charset="0"/>
                <a:cs typeface="Segoe UI" panose="020B0502040204020203" pitchFamily="34" charset="0"/>
              </a:rPr>
              <a:t>Øieblikk</a:t>
            </a:r>
            <a:r>
              <a:rPr lang="nb-NO" dirty="0">
                <a:solidFill>
                  <a:srgbClr val="000000"/>
                </a:solidFill>
                <a:latin typeface="Calibri" panose="020F0502020204030204" pitchFamily="34" charset="0"/>
                <a:cs typeface="Segoe UI" panose="020B0502040204020203" pitchFamily="34" charset="0"/>
              </a:rPr>
              <a:t> han løslates. </a:t>
            </a:r>
          </a:p>
          <a:p>
            <a:endParaRPr lang="nb-NO" dirty="0">
              <a:solidFill>
                <a:srgbClr val="000000"/>
              </a:solidFill>
              <a:latin typeface="Calibri" panose="020F0502020204030204" pitchFamily="34" charset="0"/>
              <a:cs typeface="Segoe UI" panose="020B0502040204020203" pitchFamily="34" charset="0"/>
            </a:endParaRPr>
          </a:p>
          <a:p>
            <a:r>
              <a:rPr lang="nb-NO" dirty="0">
                <a:solidFill>
                  <a:srgbClr val="000000"/>
                </a:solidFill>
                <a:latin typeface="Calibri" panose="020F0502020204030204" pitchFamily="34" charset="0"/>
                <a:cs typeface="Segoe UI" panose="020B0502040204020203" pitchFamily="34" charset="0"/>
              </a:rPr>
              <a:t>Vi vet det er en sammenheng mellom kriminalpolitikk og velferdspolitikk. Det er skrevet mye om hva som må til, det er gjort mange forsøk og mye bra – TILBAKEFØRINGSGARANTIEN i St. melding 37 og Nasjonal strategi for samordnet tilbakeføring - men – som Riksrevisjonen – vi er ikke i mål. </a:t>
            </a:r>
          </a:p>
        </p:txBody>
      </p:sp>
      <p:sp>
        <p:nvSpPr>
          <p:cNvPr id="4" name="Plassholder for lysbildenummer 3"/>
          <p:cNvSpPr>
            <a:spLocks noGrp="1"/>
          </p:cNvSpPr>
          <p:nvPr>
            <p:ph type="sldNum" sz="quarter" idx="10"/>
          </p:nvPr>
        </p:nvSpPr>
        <p:spPr/>
        <p:txBody>
          <a:bodyPr/>
          <a:lstStyle/>
          <a:p>
            <a:fld id="{AE5DB5CB-1264-4D89-8332-5C45204F664D}" type="slidenum">
              <a:rPr lang="nb-NO" smtClean="0"/>
              <a:t>43</a:t>
            </a:fld>
            <a:endParaRPr lang="nb-NO"/>
          </a:p>
        </p:txBody>
      </p:sp>
    </p:spTree>
    <p:extLst>
      <p:ext uri="{BB962C8B-B14F-4D97-AF65-F5344CB8AC3E}">
        <p14:creationId xmlns:p14="http://schemas.microsoft.com/office/powerpoint/2010/main" val="15405070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Prioriterer flokete samfunnsutfordringer på tvers av flere sektorer. </a:t>
            </a:r>
          </a:p>
          <a:p>
            <a:endParaRPr lang="nb-NO" dirty="0"/>
          </a:p>
          <a:p>
            <a:r>
              <a:rPr lang="nb-NO" dirty="0"/>
              <a:t>Av totalt 34 søkere er det </a:t>
            </a:r>
            <a:r>
              <a:rPr lang="nb-NO" b="1" dirty="0"/>
              <a:t>fire prosjekter </a:t>
            </a:r>
            <a:r>
              <a:rPr lang="nb-NO" dirty="0"/>
              <a:t>som i år får tildelt midler, deriblant prosjektet som KDI, AVdir, Hdir, </a:t>
            </a:r>
            <a:r>
              <a:rPr lang="nb-NO" dirty="0" err="1"/>
              <a:t>Udir</a:t>
            </a:r>
            <a:r>
              <a:rPr lang="nb-NO" dirty="0"/>
              <a:t> og SFVL står bak. </a:t>
            </a:r>
          </a:p>
          <a:p>
            <a:r>
              <a:rPr lang="nb-NO" dirty="0"/>
              <a:t>Prosjektet tildeles 1, 5 millioner kroner + spleiselag på 1,1 million kroner: 2,6 millioner kroner til anskaffelse av støtte fra fagmiljø som kan tjenestedesign og den triple diamanten </a:t>
            </a:r>
          </a:p>
          <a:p>
            <a:endParaRPr lang="nb-NO" dirty="0"/>
          </a:p>
          <a:p>
            <a:endParaRPr lang="nb-NO" dirty="0"/>
          </a:p>
          <a:p>
            <a:r>
              <a:rPr lang="nb-NO" dirty="0"/>
              <a:t>Prosjekter som får støtte fra </a:t>
            </a:r>
            <a:r>
              <a:rPr lang="nb-NO" dirty="0" err="1"/>
              <a:t>StimuLab</a:t>
            </a:r>
            <a:r>
              <a:rPr lang="nb-NO" dirty="0"/>
              <a:t>, må forplikte seg til å følge en innovativ arbeidsmetode vi kaller trippel diamant.</a:t>
            </a:r>
          </a:p>
          <a:p>
            <a:endParaRPr lang="nb-NO" dirty="0"/>
          </a:p>
          <a:p>
            <a:pPr defTabSz="918606"/>
            <a:r>
              <a:rPr lang="nb-NO" dirty="0">
                <a:solidFill>
                  <a:srgbClr val="000000"/>
                </a:solidFill>
                <a:latin typeface="Arial"/>
              </a:rPr>
              <a:t>Stimulab prioriterer prosjekter som krever samarbeid mellom flere aktører og har komplekse problemstillinger som «</a:t>
            </a:r>
            <a:r>
              <a:rPr lang="nb-NO" b="1" dirty="0">
                <a:solidFill>
                  <a:srgbClr val="000000"/>
                </a:solidFill>
                <a:latin typeface="Arial"/>
              </a:rPr>
              <a:t>faller mellom flere stoler</a:t>
            </a:r>
            <a:r>
              <a:rPr lang="nb-NO" dirty="0">
                <a:solidFill>
                  <a:srgbClr val="000000"/>
                </a:solidFill>
                <a:latin typeface="Arial"/>
              </a:rPr>
              <a:t>», for eksempel på grunn av sektoransvaret, manglende finansiering, samordningsutfordringer eller annet</a:t>
            </a:r>
          </a:p>
          <a:p>
            <a:endParaRPr lang="nb-NO" dirty="0"/>
          </a:p>
        </p:txBody>
      </p:sp>
      <p:sp>
        <p:nvSpPr>
          <p:cNvPr id="4" name="Plassholder for lysbildenummer 3"/>
          <p:cNvSpPr>
            <a:spLocks noGrp="1"/>
          </p:cNvSpPr>
          <p:nvPr>
            <p:ph type="sldNum" sz="quarter" idx="10"/>
          </p:nvPr>
        </p:nvSpPr>
        <p:spPr/>
        <p:txBody>
          <a:bodyPr/>
          <a:lstStyle/>
          <a:p>
            <a:pPr defTabSz="918606"/>
            <a:fld id="{AE5DB5CB-1264-4D89-8332-5C45204F664D}" type="slidenum">
              <a:rPr lang="nb-NO">
                <a:solidFill>
                  <a:prstClr val="black"/>
                </a:solidFill>
                <a:latin typeface="Calibri" panose="020F0502020204030204"/>
              </a:rPr>
              <a:pPr defTabSz="918606"/>
              <a:t>44</a:t>
            </a:fld>
            <a:endParaRPr lang="nb-NO">
              <a:solidFill>
                <a:prstClr val="black"/>
              </a:solidFill>
              <a:latin typeface="Calibri" panose="020F0502020204030204"/>
            </a:endParaRPr>
          </a:p>
        </p:txBody>
      </p:sp>
    </p:spTree>
    <p:extLst>
      <p:ext uri="{BB962C8B-B14F-4D97-AF65-F5344CB8AC3E}">
        <p14:creationId xmlns:p14="http://schemas.microsoft.com/office/powerpoint/2010/main" val="3089451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nb-NO" dirty="0"/>
              <a:t>Vår etat er full av dyktige og engasjerte medarbeidere som er stolte av jobben sin og som brenner for samfunnsoppdraget!</a:t>
            </a:r>
          </a:p>
          <a:p>
            <a:pPr lvl="0"/>
            <a:endParaRPr lang="nb-NO" dirty="0"/>
          </a:p>
          <a:p>
            <a:pPr lvl="0"/>
            <a:r>
              <a:rPr lang="nb-NO" dirty="0"/>
              <a:t>Mørke skyer </a:t>
            </a:r>
          </a:p>
          <a:p>
            <a:pPr lvl="0"/>
            <a:r>
              <a:rPr lang="nb-NO" dirty="0"/>
              <a:t>Turnover og belastningsskader – stor konkurranse – vakante stillinger – lav grunnbemanning. Naturlig avgang. </a:t>
            </a:r>
          </a:p>
          <a:p>
            <a:pPr lvl="0"/>
            <a:endParaRPr lang="nb-NO" dirty="0"/>
          </a:p>
          <a:p>
            <a:pPr lvl="0"/>
            <a:r>
              <a:rPr lang="nb-NO" dirty="0"/>
              <a:t>PRIORITERT – FOKUS PÅ ANSATTES HVERDAG. Ledelse, styrket bemanning.  Ansatte, sykefravær, konsekvenser for domfelte/innsatte (innlåsing) – og samfunnsoppdraget. </a:t>
            </a:r>
          </a:p>
          <a:p>
            <a:pPr lvl="0"/>
            <a:endParaRPr lang="nb-NO" dirty="0"/>
          </a:p>
          <a:p>
            <a:pPr lvl="0"/>
            <a:endParaRPr lang="nb-NO" dirty="0"/>
          </a:p>
        </p:txBody>
      </p:sp>
      <p:sp>
        <p:nvSpPr>
          <p:cNvPr id="4" name="Plassholder for lysbildenummer 3"/>
          <p:cNvSpPr>
            <a:spLocks noGrp="1"/>
          </p:cNvSpPr>
          <p:nvPr>
            <p:ph type="sldNum" sz="quarter" idx="10"/>
          </p:nvPr>
        </p:nvSpPr>
        <p:spPr/>
        <p:txBody>
          <a:bodyPr/>
          <a:lstStyle/>
          <a:p>
            <a:fld id="{B710E646-2566-434B-8D9B-8557FEE35868}" type="slidenum">
              <a:rPr lang="nb-NO" smtClean="0"/>
              <a:t>4</a:t>
            </a:fld>
            <a:endParaRPr lang="nb-NO"/>
          </a:p>
        </p:txBody>
      </p:sp>
    </p:spTree>
    <p:extLst>
      <p:ext uri="{BB962C8B-B14F-4D97-AF65-F5344CB8AC3E}">
        <p14:creationId xmlns:p14="http://schemas.microsoft.com/office/powerpoint/2010/main" val="9128760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918606">
              <a:defRPr/>
            </a:pPr>
            <a:r>
              <a:rPr lang="nb-NO" sz="1000" dirty="0"/>
              <a:t>Nå er prosjektet i gang! </a:t>
            </a:r>
          </a:p>
          <a:p>
            <a:pPr marL="229652" indent="-229652" defTabSz="918606">
              <a:buFontTx/>
              <a:buAutoNum type="arabicPeriod"/>
              <a:defRPr/>
            </a:pPr>
            <a:r>
              <a:rPr lang="nb-NO" sz="1000" dirty="0"/>
              <a:t>Det fikk en god start ved at hele </a:t>
            </a:r>
            <a:r>
              <a:rPr lang="nb-NO" sz="1000" dirty="0" err="1"/>
              <a:t>direktoratssamarbeidet</a:t>
            </a:r>
            <a:r>
              <a:rPr lang="nb-NO" sz="1000" dirty="0"/>
              <a:t> har fått en sterkere styringsstruktur, ved etablering av en styringsgruppe og en nasjonal koordineringsgruppe – og Stimulab inngår i «porteføljen» til styringsgruppen. </a:t>
            </a:r>
          </a:p>
          <a:p>
            <a:pPr marL="229652" indent="-229652" defTabSz="918606">
              <a:buFontTx/>
              <a:buAutoNum type="arabicPeriod"/>
              <a:defRPr/>
            </a:pPr>
            <a:r>
              <a:rPr lang="nb-NO" sz="1000" dirty="0"/>
              <a:t>På det konstituerende møtet fokuserte vi særlig på innovasjonsledelse – at dette er noe annet enn kvalitetsledelse – det handler bl.a. om å stå i usikkerhet, ta risikoer og teste ut mulige løsninger. </a:t>
            </a:r>
          </a:p>
          <a:p>
            <a:pPr marL="229652" indent="-229652" defTabSz="918606">
              <a:buFontTx/>
              <a:buAutoNum type="arabicPeriod"/>
              <a:defRPr/>
            </a:pPr>
            <a:r>
              <a:rPr lang="nb-NO" sz="1000" dirty="0"/>
              <a:t>Det er et etablert en kjernegruppe (bilde) som «tygger» på innsiktene vi har og fyller på. Brukerperspektivet er viktig hele veien På dette bildet ser vi Morten Harg (i front), som er fra Nettverket etter soning. </a:t>
            </a:r>
          </a:p>
          <a:p>
            <a:pPr marL="229652" indent="-229652" defTabSz="918606">
              <a:buFontTx/>
              <a:buAutoNum type="arabicPeriod"/>
              <a:defRPr/>
            </a:pPr>
            <a:r>
              <a:rPr lang="nb-NO" sz="1000" dirty="0"/>
              <a:t>Neste nå er intervjuer med </a:t>
            </a:r>
            <a:r>
              <a:rPr lang="nb-NO" sz="1000" dirty="0" err="1"/>
              <a:t>interesssenter</a:t>
            </a:r>
            <a:r>
              <a:rPr lang="nb-NO" sz="1000" dirty="0"/>
              <a:t> i alle etater og domfelte/løslatte</a:t>
            </a:r>
          </a:p>
          <a:p>
            <a:pPr marL="229652" indent="-229652" defTabSz="918606">
              <a:buFontTx/>
              <a:buAutoNum type="arabicPeriod"/>
              <a:defRPr/>
            </a:pPr>
            <a:r>
              <a:rPr lang="nb-NO" sz="1000" dirty="0"/>
              <a:t>13. mai er det ideworkshop</a:t>
            </a:r>
          </a:p>
          <a:p>
            <a:pPr marL="229652" indent="-229652" defTabSz="918606">
              <a:buFontTx/>
              <a:buAutoNum type="arabicPeriod"/>
              <a:defRPr/>
            </a:pPr>
            <a:r>
              <a:rPr lang="nb-NO" sz="1000" dirty="0"/>
              <a:t>I prosjektet samarbeider vi spesielt med Åna fengsel (HS) og Bjørgvin fengsel (LS) og </a:t>
            </a:r>
            <a:r>
              <a:rPr lang="nb-NO" sz="1000" dirty="0" err="1"/>
              <a:t>Hordand</a:t>
            </a:r>
            <a:r>
              <a:rPr lang="nb-NO" sz="1000" dirty="0"/>
              <a:t> og Rogaland frisomsorgskontorer + Bergen kommune og Asker kommune. </a:t>
            </a:r>
            <a:r>
              <a:rPr lang="nb-NO" sz="1000" dirty="0" err="1"/>
              <a:t>Sistenevnte</a:t>
            </a:r>
            <a:r>
              <a:rPr lang="nb-NO" sz="1000" dirty="0"/>
              <a:t> har et eget fengselsteam  kommunen. Målet er å teste ut noe «nytt» med våre samarbeidspartnere</a:t>
            </a:r>
          </a:p>
          <a:p>
            <a:pPr marL="229652" indent="-229652" defTabSz="918606">
              <a:buFontTx/>
              <a:buAutoNum type="arabicPeriod"/>
              <a:defRPr/>
            </a:pPr>
            <a:r>
              <a:rPr lang="nb-NO" sz="1000" dirty="0"/>
              <a:t>Deretter vil styringsgruppen få beslutningsgrunnlag fra prosjektet med anbefalinger om veien videre: </a:t>
            </a:r>
            <a:r>
              <a:rPr lang="nb-NO" sz="1000" i="1" dirty="0"/>
              <a:t>Hvilke muligheter ser vi? Hva vil det koste? Samfunnsgevinster? Prioriteringer? Satsingsforslag</a:t>
            </a:r>
            <a:r>
              <a:rPr lang="nb-NO" sz="1000" dirty="0"/>
              <a:t>? </a:t>
            </a:r>
          </a:p>
          <a:p>
            <a:pPr defTabSz="918606">
              <a:defRPr/>
            </a:pPr>
            <a:endParaRPr lang="nb-NO" sz="1000" dirty="0"/>
          </a:p>
          <a:p>
            <a:pPr defTabSz="918606">
              <a:defRPr/>
            </a:pPr>
            <a:r>
              <a:rPr lang="nb-NO" sz="1000" dirty="0"/>
              <a:t>Spennende prosjekt som krever mye av oss i 2024, men som gir nye muligheter i område vi VET krever at vi jobber annerledes og tettere med forvaltningssamarbeidspartnere og kommuner – for å redusere glippsoner og tilbakefall.  </a:t>
            </a:r>
          </a:p>
          <a:p>
            <a:pPr defTabSz="918606">
              <a:defRPr/>
            </a:pPr>
            <a:endParaRPr lang="nb-NO" sz="1000" dirty="0"/>
          </a:p>
          <a:p>
            <a:pPr defTabSz="918606">
              <a:defRPr/>
            </a:pPr>
            <a:r>
              <a:rPr lang="nb-NO" sz="1000" dirty="0"/>
              <a:t>Bjørgvin</a:t>
            </a:r>
            <a:r>
              <a:rPr lang="nb-NO" sz="1000" baseline="0" dirty="0"/>
              <a:t> – skole – simulator – kompetansebevis for syv-åtte kjøretøyer. 500 000 – mestring! Kompetanse! Kjøpe inn kjøretøy i fengslet. </a:t>
            </a:r>
            <a:endParaRPr lang="nb-NO" sz="1000" dirty="0"/>
          </a:p>
          <a:p>
            <a:pPr defTabSz="918606">
              <a:defRPr/>
            </a:pPr>
            <a:endParaRPr lang="nb-NO" sz="1000" dirty="0"/>
          </a:p>
          <a:p>
            <a:pPr defTabSz="918606">
              <a:defRPr/>
            </a:pPr>
            <a:endParaRPr lang="nb-NO" sz="1000" dirty="0"/>
          </a:p>
          <a:p>
            <a:pPr defTabSz="918606">
              <a:defRPr/>
            </a:pPr>
            <a:endParaRPr lang="nb-NO" sz="1000" dirty="0"/>
          </a:p>
        </p:txBody>
      </p:sp>
      <p:sp>
        <p:nvSpPr>
          <p:cNvPr id="4" name="Plassholder for lysbildenummer 3"/>
          <p:cNvSpPr>
            <a:spLocks noGrp="1"/>
          </p:cNvSpPr>
          <p:nvPr>
            <p:ph type="sldNum" sz="quarter" idx="10"/>
          </p:nvPr>
        </p:nvSpPr>
        <p:spPr/>
        <p:txBody>
          <a:bodyPr/>
          <a:lstStyle/>
          <a:p>
            <a:fld id="{D741DE42-4B42-4840-BD42-799AA43022BC}" type="slidenum">
              <a:rPr lang="nb-NO" smtClean="0"/>
              <a:t>45</a:t>
            </a:fld>
            <a:endParaRPr lang="nb-NO"/>
          </a:p>
        </p:txBody>
      </p:sp>
    </p:spTree>
    <p:extLst>
      <p:ext uri="{BB962C8B-B14F-4D97-AF65-F5344CB8AC3E}">
        <p14:creationId xmlns:p14="http://schemas.microsoft.com/office/powerpoint/2010/main" val="1025596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100" dirty="0"/>
              <a:t>Alvorlige funn som krever god oppfølging</a:t>
            </a:r>
          </a:p>
          <a:p>
            <a:r>
              <a:rPr lang="nb-NO" sz="1100" dirty="0"/>
              <a:t>Partssammensatt arbeidsgruppe foreslår tiltak for forebygging og håndtering av psykiske belastningsreaksjoner</a:t>
            </a:r>
          </a:p>
          <a:p>
            <a:r>
              <a:rPr lang="nb-NO" sz="1100" dirty="0"/>
              <a:t>Foreslåtte tiltak styres ikke av budsjett, kapasitet, manglende kompetanse e.l.</a:t>
            </a:r>
          </a:p>
          <a:p>
            <a:r>
              <a:rPr lang="nb-NO" sz="1100" dirty="0"/>
              <a:t>Leder av arbeidsgruppe rapporterer direkte til direktør og orienterer jevnlig til etatsledergruppe, SAMU og IDF</a:t>
            </a:r>
          </a:p>
          <a:p>
            <a:endParaRPr lang="nb-NO" sz="1100" dirty="0"/>
          </a:p>
          <a:p>
            <a:endParaRPr lang="nb-NO" sz="1100" dirty="0"/>
          </a:p>
          <a:p>
            <a:r>
              <a:rPr lang="nb-NO" sz="1100" b="1" dirty="0"/>
              <a:t>Styrket bemanning</a:t>
            </a:r>
            <a:endParaRPr lang="nb-NO" sz="1100" dirty="0"/>
          </a:p>
          <a:p>
            <a:r>
              <a:rPr lang="nb-NO" sz="1100" dirty="0"/>
              <a:t>Det er i 2024 satt av </a:t>
            </a:r>
            <a:r>
              <a:rPr lang="nb-NO" sz="1100" b="1" dirty="0"/>
              <a:t>40 millioner kr. </a:t>
            </a:r>
            <a:r>
              <a:rPr lang="nb-NO" sz="1100" dirty="0"/>
              <a:t>til styrking av bemanningen. Det skal gjennomføres en kartlegging av bemanningsbehov ved alle enheter våren 2024, slik at midlene brukes så målrettet som mulig. I tillegg er det i statsbudsjettet bevilget </a:t>
            </a:r>
            <a:r>
              <a:rPr lang="nb-NO" sz="1100" b="1" dirty="0"/>
              <a:t>5 millioner kr. </a:t>
            </a:r>
            <a:r>
              <a:rPr lang="nb-NO" sz="1100" dirty="0"/>
              <a:t>særlig rettet mot bemanningen ved Bredtveit fengsel, som nå flyttes til Romerike. </a:t>
            </a:r>
          </a:p>
          <a:p>
            <a:r>
              <a:rPr lang="nb-NO" sz="1100" dirty="0"/>
              <a:t>Fordelingen av de økte midlene til bemanning og lønnsutvikling vil ikke skje umiddelbart, men vil starte i april, slik at det først gjennomføres en kartlegging av bemanningssituasjonen ved de ulike enheter. Målet er en treffsikker fordeling av ressursene.</a:t>
            </a:r>
          </a:p>
          <a:p>
            <a:r>
              <a:rPr lang="nb-NO" sz="1100" b="1" dirty="0"/>
              <a:t>Kompetanseutvikling </a:t>
            </a:r>
          </a:p>
          <a:p>
            <a:r>
              <a:rPr lang="nb-NO" sz="1100" dirty="0"/>
              <a:t>En særskilt satsing på </a:t>
            </a:r>
            <a:r>
              <a:rPr lang="nb-NO" sz="1100" b="1" dirty="0"/>
              <a:t>5 millioner kr. </a:t>
            </a:r>
            <a:r>
              <a:rPr lang="nb-NO" sz="1100" dirty="0"/>
              <a:t>til kompetansetiltak for å motvirke psykiske belastningsskader i 2024 og videre bevilgning i 2025. KRUS er gitt i oppdrag å utvikle en opplæringspakke – målrettet opplæring for å styrke ledere og ansatte i å forebygge og håndtere psykiske belastningsreaksjoner. Fase 1 av denne pakken skal tilbys ansatte på lokalt nivå i 2024. I tillegg vil det i 2024 bli gjennomført opplæring i strukturert etterarbeid etter belastende hendelser (SEB) for alle ledere med personalansvar på lokalt nivå.</a:t>
            </a:r>
          </a:p>
          <a:p>
            <a:r>
              <a:rPr lang="nb-NO" sz="1100" b="1" dirty="0"/>
              <a:t>Lønn</a:t>
            </a:r>
          </a:p>
          <a:p>
            <a:r>
              <a:rPr lang="nb-NO" sz="1100" dirty="0"/>
              <a:t>I 2024 settes det av 20 millioner kroner til styrking av lønnsnivået i kriminalomsorgen – et steg i en mer langsiktig prosess hvor vi jobber for å heve lønnsnivået og utvikle lønnspolitikken</a:t>
            </a:r>
          </a:p>
        </p:txBody>
      </p:sp>
      <p:sp>
        <p:nvSpPr>
          <p:cNvPr id="4" name="Plassholder for lysbildenummer 3"/>
          <p:cNvSpPr>
            <a:spLocks noGrp="1"/>
          </p:cNvSpPr>
          <p:nvPr>
            <p:ph type="sldNum" sz="quarter" idx="10"/>
          </p:nvPr>
        </p:nvSpPr>
        <p:spPr/>
        <p:txBody>
          <a:bodyPr/>
          <a:lstStyle/>
          <a:p>
            <a:pPr defTabSz="918606">
              <a:defRPr/>
            </a:pPr>
            <a:fld id="{2626F642-92AD-4165-9896-F5B7BE5BAAFB}" type="slidenum">
              <a:rPr lang="nb-NO">
                <a:solidFill>
                  <a:prstClr val="black"/>
                </a:solidFill>
                <a:latin typeface="Calibri" panose="020F0502020204030204"/>
              </a:rPr>
              <a:pPr defTabSz="918606">
                <a:defRPr/>
              </a:pPr>
              <a:t>5</a:t>
            </a:fld>
            <a:endParaRPr lang="nb-NO">
              <a:solidFill>
                <a:prstClr val="black"/>
              </a:solidFill>
              <a:latin typeface="Calibri" panose="020F0502020204030204"/>
            </a:endParaRPr>
          </a:p>
        </p:txBody>
      </p:sp>
    </p:spTree>
    <p:extLst>
      <p:ext uri="{BB962C8B-B14F-4D97-AF65-F5344CB8AC3E}">
        <p14:creationId xmlns:p14="http://schemas.microsoft.com/office/powerpoint/2010/main" val="3501255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918606">
              <a:defRPr/>
            </a:pPr>
            <a:r>
              <a:rPr lang="nb-NO" sz="1100" dirty="0">
                <a:solidFill>
                  <a:srgbClr val="000000"/>
                </a:solidFill>
              </a:rPr>
              <a:t>Les spørsmålet. Diskusjon som løper i kriminalomsorgen for tiden. </a:t>
            </a:r>
          </a:p>
          <a:p>
            <a:pPr defTabSz="918606">
              <a:defRPr/>
            </a:pPr>
            <a:endParaRPr lang="nb-NO" sz="1100" dirty="0">
              <a:solidFill>
                <a:srgbClr val="000000"/>
              </a:solidFill>
            </a:endParaRPr>
          </a:p>
          <a:p>
            <a:pPr defTabSz="918606">
              <a:defRPr/>
            </a:pPr>
            <a:r>
              <a:rPr lang="nb-NO" sz="1100" dirty="0">
                <a:solidFill>
                  <a:srgbClr val="000000"/>
                </a:solidFill>
              </a:rPr>
              <a:t>Kriminalomsorgen må være bærekraftig i framtiden.</a:t>
            </a:r>
            <a:r>
              <a:rPr lang="nb-NO" sz="1100" dirty="0"/>
              <a:t> Balanse mellom de menneskelig, økonomiske og miljømessige ressursene </a:t>
            </a:r>
          </a:p>
          <a:p>
            <a:endParaRPr lang="nb-NO" sz="1100" dirty="0">
              <a:solidFill>
                <a:srgbClr val="000000"/>
              </a:solidFill>
            </a:endParaRPr>
          </a:p>
          <a:p>
            <a:r>
              <a:rPr lang="nb-NO" sz="1100" dirty="0"/>
              <a:t>Hvordan sikrer vi en varig og levedyktig kriminalomsorg, som ivaretar ansatte, domfelte og samfunn? </a:t>
            </a:r>
          </a:p>
          <a:p>
            <a:pPr defTabSz="913955">
              <a:defRPr/>
            </a:pPr>
            <a:endParaRPr lang="nb-NO" sz="1100" dirty="0"/>
          </a:p>
          <a:p>
            <a:pPr defTabSz="913955">
              <a:defRPr/>
            </a:pPr>
            <a:r>
              <a:rPr lang="nb-NO" sz="1100" dirty="0"/>
              <a:t>Hvordan sikrer vi en bærekraftig kriminalomsorg?</a:t>
            </a:r>
          </a:p>
          <a:p>
            <a:pPr marL="171408" indent="-171408" defTabSz="913955">
              <a:buFont typeface="Arial" panose="020B0604020202020204" pitchFamily="34" charset="0"/>
              <a:buChar char="•"/>
              <a:defRPr/>
            </a:pPr>
            <a:endParaRPr lang="nb-NO" sz="1100" dirty="0">
              <a:solidFill>
                <a:prstClr val="black"/>
              </a:solidFill>
            </a:endParaRPr>
          </a:p>
          <a:p>
            <a:endParaRPr lang="nb-NO" sz="1100" dirty="0"/>
          </a:p>
          <a:p>
            <a:endParaRPr lang="nb-NO" sz="1100" dirty="0"/>
          </a:p>
        </p:txBody>
      </p:sp>
      <p:sp>
        <p:nvSpPr>
          <p:cNvPr id="4" name="Plassholder for lysbildenummer 3"/>
          <p:cNvSpPr>
            <a:spLocks noGrp="1"/>
          </p:cNvSpPr>
          <p:nvPr>
            <p:ph type="sldNum" sz="quarter" idx="10"/>
          </p:nvPr>
        </p:nvSpPr>
        <p:spPr/>
        <p:txBody>
          <a:bodyPr/>
          <a:lstStyle/>
          <a:p>
            <a:pPr defTabSz="918495">
              <a:defRPr/>
            </a:pPr>
            <a:fld id="{98579ECC-AAC5-4D63-B769-0E881EA14E9A}" type="slidenum">
              <a:rPr lang="nb-NO">
                <a:solidFill>
                  <a:prstClr val="black"/>
                </a:solidFill>
                <a:latin typeface="Calibri" panose="020F0502020204030204"/>
              </a:rPr>
              <a:pPr defTabSz="918495">
                <a:defRPr/>
              </a:pPr>
              <a:t>6</a:t>
            </a:fld>
            <a:endParaRPr lang="nb-NO">
              <a:solidFill>
                <a:prstClr val="black"/>
              </a:solidFill>
              <a:latin typeface="Calibri" panose="020F0502020204030204"/>
            </a:endParaRPr>
          </a:p>
        </p:txBody>
      </p:sp>
    </p:spTree>
    <p:extLst>
      <p:ext uri="{BB962C8B-B14F-4D97-AF65-F5344CB8AC3E}">
        <p14:creationId xmlns:p14="http://schemas.microsoft.com/office/powerpoint/2010/main" val="41317295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a:p>
            <a:pPr marL="287064" indent="-287064" defTabSz="918606">
              <a:buFont typeface="Arial" panose="020B0604020202020204" pitchFamily="34" charset="0"/>
              <a:buChar char="•"/>
              <a:defRPr/>
            </a:pPr>
            <a:r>
              <a:rPr lang="nb-NO" dirty="0">
                <a:solidFill>
                  <a:prstClr val="black"/>
                </a:solidFill>
                <a:latin typeface="Arial"/>
              </a:rPr>
              <a:t>Om lag 80 prosent av kriminalomsorgens budsjetter brukes på å drifte fengsel</a:t>
            </a:r>
          </a:p>
          <a:p>
            <a:pPr marL="287064" indent="-287064" defTabSz="918606">
              <a:buFont typeface="Arial" panose="020B0604020202020204" pitchFamily="34" charset="0"/>
              <a:buChar char="•"/>
              <a:defRPr/>
            </a:pPr>
            <a:r>
              <a:rPr lang="nb-NO" dirty="0">
                <a:solidFill>
                  <a:prstClr val="black"/>
                </a:solidFill>
                <a:latin typeface="Arial"/>
              </a:rPr>
              <a:t>Syv prosent av den totale rammen til fengsel skal dekke tjenester som skal ivareta og forbedre kvalitet og innhold i straffegjennomføringen, samt styring, utvikling og modernisering </a:t>
            </a:r>
          </a:p>
          <a:p>
            <a:pPr marL="287064" indent="-287064" defTabSz="918606">
              <a:buFont typeface="Arial" panose="020B0604020202020204" pitchFamily="34" charset="0"/>
              <a:buChar char="•"/>
              <a:defRPr/>
            </a:pPr>
            <a:r>
              <a:rPr lang="nb-NO" dirty="0">
                <a:solidFill>
                  <a:prstClr val="black"/>
                </a:solidFill>
                <a:latin typeface="Arial"/>
              </a:rPr>
              <a:t>Totalt 93 prosent av budsjettet er bundet opp til helt grunnleggende behov. Husleie til Statsbygg, mat, strøm, tak og lønn. </a:t>
            </a:r>
          </a:p>
          <a:p>
            <a:endParaRPr lang="nb-NO" dirty="0"/>
          </a:p>
          <a:p>
            <a:endParaRPr lang="nb-NO" dirty="0"/>
          </a:p>
          <a:p>
            <a:r>
              <a:rPr lang="nb-NO" dirty="0"/>
              <a:t>Tallene viser at kriminalomsorgen har størst kapasitet i plasser med høyest bemanningsintensivitet, høyest kostnad og hvor belastningene er høyest både for domfelte og ansatte. </a:t>
            </a:r>
          </a:p>
          <a:p>
            <a:r>
              <a:rPr lang="nb-NO" dirty="0"/>
              <a:t> </a:t>
            </a:r>
          </a:p>
          <a:p>
            <a:r>
              <a:rPr lang="nb-NO" dirty="0"/>
              <a:t>At det er flest plasser på høyere sikkerhetsnivå er knyttet til straffegjennomføringsloven som angir at alle med ubetinget dom over 2 år skal innsettes på høyere sikkerhetsnivå. Det er også tidsbegrensninger på når innsatte kan overføres til lavere sikkerhetsnivåer. </a:t>
            </a:r>
          </a:p>
          <a:p>
            <a:r>
              <a:rPr lang="nb-NO" dirty="0"/>
              <a:t> </a:t>
            </a:r>
          </a:p>
          <a:p>
            <a:r>
              <a:rPr lang="nb-NO" dirty="0"/>
              <a:t>KDI vurderer at dagens lovverk gir lite handlingsrom til å tilpasse sikkerhetsnivå til innsattes risiko, ressurser og behov. Derav følger risiko for «overbehandling» (for oppfølging og kontroll) og «</a:t>
            </a:r>
            <a:r>
              <a:rPr lang="nb-NO" dirty="0" err="1"/>
              <a:t>underbehandling</a:t>
            </a:r>
            <a:r>
              <a:rPr lang="nb-NO" dirty="0"/>
              <a:t>» (for lite oppfølging og kontroll). Både av hensyn til den enkelte og samfunnet bør målet være </a:t>
            </a:r>
            <a:r>
              <a:rPr lang="nb-NO" i="1" dirty="0"/>
              <a:t>tilpasset og tilstrekkelig innsats</a:t>
            </a:r>
            <a:r>
              <a:rPr lang="nb-NO" dirty="0"/>
              <a:t> – for et godt samfunnsvern. </a:t>
            </a:r>
          </a:p>
        </p:txBody>
      </p:sp>
      <p:sp>
        <p:nvSpPr>
          <p:cNvPr id="4" name="Plassholder for lysbildenummer 3"/>
          <p:cNvSpPr>
            <a:spLocks noGrp="1"/>
          </p:cNvSpPr>
          <p:nvPr>
            <p:ph type="sldNum" sz="quarter" idx="10"/>
          </p:nvPr>
        </p:nvSpPr>
        <p:spPr/>
        <p:txBody>
          <a:bodyPr/>
          <a:lstStyle/>
          <a:p>
            <a:pPr defTabSz="918606">
              <a:defRPr/>
            </a:pPr>
            <a:fld id="{A5802917-BD2C-4774-B697-B988762F7DB2}" type="slidenum">
              <a:rPr lang="nb-NO">
                <a:solidFill>
                  <a:prstClr val="black"/>
                </a:solidFill>
                <a:latin typeface="Calibri" panose="020F0502020204030204"/>
              </a:rPr>
              <a:pPr defTabSz="918606">
                <a:defRPr/>
              </a:pPr>
              <a:t>7</a:t>
            </a:fld>
            <a:endParaRPr lang="nb-NO">
              <a:solidFill>
                <a:prstClr val="black"/>
              </a:solidFill>
              <a:latin typeface="Calibri" panose="020F0502020204030204"/>
            </a:endParaRPr>
          </a:p>
        </p:txBody>
      </p:sp>
    </p:spTree>
    <p:extLst>
      <p:ext uri="{BB962C8B-B14F-4D97-AF65-F5344CB8AC3E}">
        <p14:creationId xmlns:p14="http://schemas.microsoft.com/office/powerpoint/2010/main" val="43520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918272"/>
            <a:r>
              <a:rPr lang="nb-NO" b="0" dirty="0"/>
              <a:t>Diskusjon</a:t>
            </a:r>
            <a:r>
              <a:rPr lang="nb-NO" b="0" baseline="0" dirty="0"/>
              <a:t> internt: </a:t>
            </a:r>
            <a:r>
              <a:rPr lang="nb-NO" b="0" dirty="0"/>
              <a:t>Hva om vi klarer å få </a:t>
            </a:r>
            <a:r>
              <a:rPr lang="nb-NO" b="0" baseline="0" dirty="0"/>
              <a:t>pyramiden til å se sånn ut, med størst volum på det grønne området? Dette er ikke magi, og premisset er at vi har den samme </a:t>
            </a:r>
            <a:r>
              <a:rPr lang="nb-NO" b="0" baseline="0" dirty="0" err="1"/>
              <a:t>domfeltpopulasjonen</a:t>
            </a:r>
            <a:r>
              <a:rPr lang="nb-NO" b="0" baseline="0" dirty="0"/>
              <a:t>, men vi kategoriserer og fordeler annerledes. </a:t>
            </a:r>
          </a:p>
          <a:p>
            <a:r>
              <a:rPr lang="nb-NO" b="0" dirty="0"/>
              <a:t>Retningen og målene i virksomhetsstrategien er</a:t>
            </a:r>
            <a:r>
              <a:rPr lang="nb-NO" b="0" baseline="0" dirty="0"/>
              <a:t> </a:t>
            </a:r>
            <a:r>
              <a:rPr lang="nb-NO" b="0" dirty="0"/>
              <a:t>lagt og står seg, men vi må endre perspektivet på innsatsen</a:t>
            </a:r>
            <a:r>
              <a:rPr lang="nb-NO" b="0" baseline="0" dirty="0"/>
              <a:t> for å nå de samme målene! </a:t>
            </a:r>
          </a:p>
          <a:p>
            <a:endParaRPr lang="nb-NO" b="0" baseline="0" dirty="0"/>
          </a:p>
          <a:p>
            <a:r>
              <a:rPr lang="nb-NO" b="0" baseline="0" dirty="0"/>
              <a:t>Skjer en utvikling av digitale kontrolltiltak. I dag har vi </a:t>
            </a:r>
          </a:p>
          <a:p>
            <a:pPr marL="344477" indent="-344477">
              <a:buFont typeface="Arial" panose="020B0604020202020204" pitchFamily="34" charset="0"/>
              <a:buChar char="•"/>
            </a:pPr>
            <a:r>
              <a:rPr lang="nb-NO" sz="2000" dirty="0"/>
              <a:t>Straffegjennomføring med elektronisk kontroll (EK)</a:t>
            </a:r>
            <a:endParaRPr lang="nb-NO" dirty="0"/>
          </a:p>
          <a:p>
            <a:pPr marL="344477" indent="-344477">
              <a:buFont typeface="Arial" panose="020B0604020202020204" pitchFamily="34" charset="0"/>
              <a:buChar char="•"/>
            </a:pPr>
            <a:r>
              <a:rPr lang="nb-NO" sz="2000" dirty="0"/>
              <a:t>Kontaktforbud med elektronisk kontroll - omvendt voldsalarm (OVA)</a:t>
            </a:r>
          </a:p>
          <a:p>
            <a:endParaRPr lang="nb-NO" b="1" dirty="0"/>
          </a:p>
          <a:p>
            <a:r>
              <a:rPr lang="nb-NO" dirty="0"/>
              <a:t>Utvidet bruk av omvendt voldsalarm: Lovendringen innebærer en utvidelse av ordningen til også å omfatte besøksforbud, som kan ilegges av påtalemyndigheten.</a:t>
            </a:r>
            <a:r>
              <a:rPr lang="nb-NO" baseline="0" dirty="0"/>
              <a:t> </a:t>
            </a:r>
            <a:r>
              <a:rPr lang="nb-NO" dirty="0"/>
              <a:t>Dette medfører flere saker (høringsnotat anslår mellom 20-100 saker med besøksforbud), og raskere iverksetting. Forventet iverksettelse mars/april 2024</a:t>
            </a:r>
          </a:p>
          <a:p>
            <a:endParaRPr lang="nb-NO" b="1" dirty="0"/>
          </a:p>
          <a:p>
            <a:pPr defTabSz="918606">
              <a:defRPr/>
            </a:pPr>
            <a:r>
              <a:rPr lang="nb-NO" dirty="0"/>
              <a:t>Gjennomføring av varetekt med elektronisk kontroll: Lovendringen innebærer at retten – i stedet for varetektsfengsling – kan beslutte at siktede skal oppholde seg på bestemte steder og være undergitt elektronisk kontroll.</a:t>
            </a:r>
            <a:r>
              <a:rPr lang="nb-NO" baseline="0" dirty="0"/>
              <a:t> </a:t>
            </a:r>
            <a:r>
              <a:rPr lang="nb-NO" dirty="0"/>
              <a:t>Formålet er å redusere bruken av tradisjonell varetektsfengsling og dermed negative konsekvenser av fengsling, herunder faktisk isolasjon. Det Anslått volum: om lag 60-80 til enhver tid.</a:t>
            </a:r>
            <a:r>
              <a:rPr lang="nb-NO" baseline="0" dirty="0"/>
              <a:t> </a:t>
            </a:r>
            <a:r>
              <a:rPr lang="nb-NO" dirty="0"/>
              <a:t>Tidspunkt for iverksettelse er uvisst. </a:t>
            </a:r>
            <a:endParaRPr lang="nb-NO" b="1" dirty="0"/>
          </a:p>
          <a:p>
            <a:endParaRPr lang="nb-NO" sz="1400" dirty="0"/>
          </a:p>
          <a:p>
            <a:r>
              <a:rPr lang="nb-NO" dirty="0"/>
              <a:t>«Stortinget ber regjeringen sikre adgang til å sette vilkår om elektronisk kontroll ved fotlenke med GPS-sender for forvaringsdømte under permisjon fra soning, og om nødvendig fremme forslag om nødvendige lovendringer for å oppnå formålet.»</a:t>
            </a:r>
          </a:p>
          <a:p>
            <a:endParaRPr lang="nb-NO" dirty="0"/>
          </a:p>
          <a:p>
            <a:pPr marL="344477" indent="-344477">
              <a:buFont typeface="Wingdings" panose="05000000000000000000" pitchFamily="2" charset="2"/>
              <a:buChar char="Ø"/>
            </a:pPr>
            <a:r>
              <a:rPr lang="nb-NO" dirty="0" err="1"/>
              <a:t>Innst</a:t>
            </a:r>
            <a:r>
              <a:rPr lang="nb-NO" dirty="0"/>
              <a:t>. 93 S (2022–2023)</a:t>
            </a:r>
          </a:p>
          <a:p>
            <a:endParaRPr lang="nb-NO" dirty="0"/>
          </a:p>
        </p:txBody>
      </p:sp>
      <p:sp>
        <p:nvSpPr>
          <p:cNvPr id="4" name="Plassholder for lysbildenummer 3"/>
          <p:cNvSpPr>
            <a:spLocks noGrp="1"/>
          </p:cNvSpPr>
          <p:nvPr>
            <p:ph type="sldNum" sz="quarter" idx="10"/>
          </p:nvPr>
        </p:nvSpPr>
        <p:spPr/>
        <p:txBody>
          <a:bodyPr/>
          <a:lstStyle/>
          <a:p>
            <a:fld id="{10D5DE80-54C8-418C-BF0E-32943DFF5CB0}" type="slidenum">
              <a:rPr lang="nb-NO" smtClean="0"/>
              <a:t>8</a:t>
            </a:fld>
            <a:endParaRPr lang="nb-NO"/>
          </a:p>
        </p:txBody>
      </p:sp>
    </p:spTree>
    <p:extLst>
      <p:ext uri="{BB962C8B-B14F-4D97-AF65-F5344CB8AC3E}">
        <p14:creationId xmlns:p14="http://schemas.microsoft.com/office/powerpoint/2010/main" val="2096375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100" dirty="0"/>
              <a:t>Det er nå flere domfelte som påbegynner straffegjennomføring i samfunnet enn i fengsel. Elektronisk kontroll (fotlenke) er den viktigste årsaken til dette. </a:t>
            </a:r>
          </a:p>
          <a:p>
            <a:r>
              <a:rPr lang="nb-NO" sz="1100" dirty="0"/>
              <a:t>Teknologi bidrar til økt sikkerhet og bedre rehabilitering.</a:t>
            </a:r>
          </a:p>
          <a:p>
            <a:endParaRPr lang="nb-NO" sz="1100" dirty="0"/>
          </a:p>
          <a:p>
            <a:r>
              <a:rPr lang="nb-NO" sz="1100" b="0" baseline="0" dirty="0"/>
              <a:t>Skjer en utvikling av digitale kontrolltiltak. I dag har vi </a:t>
            </a:r>
          </a:p>
          <a:p>
            <a:pPr marL="344477" indent="-344477">
              <a:buFont typeface="Arial" panose="020B0604020202020204" pitchFamily="34" charset="0"/>
              <a:buChar char="•"/>
            </a:pPr>
            <a:r>
              <a:rPr lang="nb-NO" sz="1100" dirty="0"/>
              <a:t>Straffegjennomføring med elektronisk kontroll (EK)</a:t>
            </a:r>
          </a:p>
          <a:p>
            <a:pPr marL="344477" indent="-344477">
              <a:buFont typeface="Arial" panose="020B0604020202020204" pitchFamily="34" charset="0"/>
              <a:buChar char="•"/>
            </a:pPr>
            <a:r>
              <a:rPr lang="nb-NO" sz="1100" dirty="0"/>
              <a:t>Kontaktforbud med elektronisk kontroll - omvendt voldsalarm (OVA)</a:t>
            </a:r>
          </a:p>
          <a:p>
            <a:endParaRPr lang="nb-NO" sz="1100" b="1" dirty="0"/>
          </a:p>
          <a:p>
            <a:r>
              <a:rPr lang="nb-NO" sz="1100" dirty="0"/>
              <a:t>Utvidet bruk av omvendt voldsalarm: Lovendringen innebærer en utvidelse av ordningen til også å omfatte besøksforbud, som kan ilegges av påtalemyndigheten.</a:t>
            </a:r>
            <a:r>
              <a:rPr lang="nb-NO" sz="1100" baseline="0" dirty="0"/>
              <a:t> </a:t>
            </a:r>
            <a:r>
              <a:rPr lang="nb-NO" sz="1100" dirty="0"/>
              <a:t>Dette medfører flere saker (høringsnotat anslår mellom 20-100 saker med besøksforbud), og raskere iverksetting. Forventet iverksettelse mars/april 2024</a:t>
            </a:r>
          </a:p>
          <a:p>
            <a:endParaRPr lang="nb-NO" sz="1100" b="1" dirty="0"/>
          </a:p>
          <a:p>
            <a:pPr defTabSz="918606">
              <a:defRPr/>
            </a:pPr>
            <a:r>
              <a:rPr lang="nb-NO" sz="1100" dirty="0"/>
              <a:t>Gjennomføring av varetekt med elektronisk kontroll: Lovendringen innebærer at retten – i stedet for varetektsfengsling – kan beslutte at siktede skal oppholde seg på bestemte steder og være undergitt elektronisk kontroll.</a:t>
            </a:r>
            <a:r>
              <a:rPr lang="nb-NO" sz="1100" baseline="0" dirty="0"/>
              <a:t> </a:t>
            </a:r>
            <a:r>
              <a:rPr lang="nb-NO" sz="1100" dirty="0"/>
              <a:t>Formålet er å redusere bruken av tradisjonell varetektsfengsling og dermed negative konsekvenser av fengsling, herunder faktisk isolasjon. Det Anslått volum: om lag 60-80 til enhver tid.</a:t>
            </a:r>
            <a:r>
              <a:rPr lang="nb-NO" sz="1100" baseline="0" dirty="0"/>
              <a:t> </a:t>
            </a:r>
            <a:r>
              <a:rPr lang="nb-NO" sz="1100" dirty="0"/>
              <a:t>Tidspunkt for iverksettelse er uvisst. </a:t>
            </a:r>
          </a:p>
          <a:p>
            <a:endParaRPr lang="nb-NO" sz="1100" b="1" dirty="0"/>
          </a:p>
          <a:p>
            <a:endParaRPr lang="nb-NO" sz="1100" dirty="0"/>
          </a:p>
          <a:p>
            <a:r>
              <a:rPr lang="nb-NO" sz="1100" dirty="0"/>
              <a:t>«Stortinget ber regjeringen sikre adgang til å sette vilkår om elektronisk kontroll ved fotlenke med GPS-sender for forvaringsdømte under permisjon fra soning, og om nødvendig fremme forslag om nødvendige lovendringer for å oppnå formålet.»</a:t>
            </a:r>
          </a:p>
          <a:p>
            <a:endParaRPr lang="nb-NO" sz="1100" dirty="0"/>
          </a:p>
          <a:p>
            <a:pPr marL="344477" indent="-344477">
              <a:buFont typeface="Wingdings" panose="05000000000000000000" pitchFamily="2" charset="2"/>
              <a:buChar char="Ø"/>
            </a:pPr>
            <a:r>
              <a:rPr lang="nb-NO" sz="1100" dirty="0" err="1"/>
              <a:t>Innst</a:t>
            </a:r>
            <a:r>
              <a:rPr lang="nb-NO" sz="1100" dirty="0"/>
              <a:t>. 93 S (2022–2023)</a:t>
            </a:r>
          </a:p>
          <a:p>
            <a:endParaRPr lang="nb-NO" dirty="0"/>
          </a:p>
          <a:p>
            <a:endParaRPr lang="nb-NO" dirty="0"/>
          </a:p>
          <a:p>
            <a:pPr marL="172218" indent="-172218">
              <a:buFont typeface="Arial" panose="020B0604020202020204" pitchFamily="34" charset="0"/>
              <a:buChar char="•"/>
            </a:pPr>
            <a:endParaRPr lang="nb-NO" dirty="0"/>
          </a:p>
          <a:p>
            <a:endParaRPr lang="nb-NO" dirty="0"/>
          </a:p>
        </p:txBody>
      </p:sp>
      <p:sp>
        <p:nvSpPr>
          <p:cNvPr id="4" name="Plassholder for lysbildenummer 3"/>
          <p:cNvSpPr>
            <a:spLocks noGrp="1"/>
          </p:cNvSpPr>
          <p:nvPr>
            <p:ph type="sldNum" sz="quarter" idx="10"/>
          </p:nvPr>
        </p:nvSpPr>
        <p:spPr/>
        <p:txBody>
          <a:bodyPr/>
          <a:lstStyle/>
          <a:p>
            <a:fld id="{0C93E95A-EF90-47D3-819B-D857D70AD61E}" type="slidenum">
              <a:rPr lang="nb-NO" smtClean="0"/>
              <a:t>9</a:t>
            </a:fld>
            <a:endParaRPr lang="nb-NO"/>
          </a:p>
        </p:txBody>
      </p:sp>
    </p:spTree>
    <p:extLst>
      <p:ext uri="{BB962C8B-B14F-4D97-AF65-F5344CB8AC3E}">
        <p14:creationId xmlns:p14="http://schemas.microsoft.com/office/powerpoint/2010/main" val="30411591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13.sv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13.sv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4.xml"/><Relationship Id="rId4" Type="http://schemas.openxmlformats.org/officeDocument/2006/relationships/image" Target="../media/image13.sv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4.xml"/><Relationship Id="rId4" Type="http://schemas.openxmlformats.org/officeDocument/2006/relationships/image" Target="../media/image13.sv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4.xml"/><Relationship Id="rId4" Type="http://schemas.openxmlformats.org/officeDocument/2006/relationships/image" Target="../media/image13.sv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4.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8.png"/><Relationship Id="rId7" Type="http://schemas.openxmlformats.org/officeDocument/2006/relationships/diagramColors" Target="../diagrams/colors1.xml"/><Relationship Id="rId2" Type="http://schemas.openxmlformats.org/officeDocument/2006/relationships/image" Target="../media/image21.png"/><Relationship Id="rId1" Type="http://schemas.openxmlformats.org/officeDocument/2006/relationships/slideMaster" Target="../slideMasters/slideMaster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Layouts/_rels/slideLayout13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8.png"/><Relationship Id="rId7" Type="http://schemas.openxmlformats.org/officeDocument/2006/relationships/diagramColors" Target="../diagrams/colors2.xml"/><Relationship Id="rId2" Type="http://schemas.openxmlformats.org/officeDocument/2006/relationships/image" Target="../media/image21.png"/><Relationship Id="rId1" Type="http://schemas.openxmlformats.org/officeDocument/2006/relationships/slideMaster" Target="../slideMasters/slideMaster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Master" Target="../slideMasters/slideMaster4.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4.xml"/><Relationship Id="rId4" Type="http://schemas.openxmlformats.org/officeDocument/2006/relationships/image" Target="../media/image30.sv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png"/><Relationship Id="rId1" Type="http://schemas.openxmlformats.org/officeDocument/2006/relationships/slideMaster" Target="../slideMasters/slideMaster4.xml"/><Relationship Id="rId4" Type="http://schemas.openxmlformats.org/officeDocument/2006/relationships/image" Target="../media/image30.sv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2.png"/><Relationship Id="rId1" Type="http://schemas.openxmlformats.org/officeDocument/2006/relationships/slideMaster" Target="../slideMasters/slideMaster4.xml"/><Relationship Id="rId4" Type="http://schemas.openxmlformats.org/officeDocument/2006/relationships/image" Target="../media/image30.sv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4.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3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Forside m/predefinert bilde Negativ logo">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EA92F005-C494-3B4F-921A-BD7570980545}"/>
              </a:ext>
            </a:extLst>
          </p:cNvPr>
          <p:cNvSpPr>
            <a:spLocks noGrp="1"/>
          </p:cNvSpPr>
          <p:nvPr>
            <p:ph type="dt" sz="half" idx="10"/>
          </p:nvPr>
        </p:nvSpPr>
        <p:spPr/>
        <p:txBody>
          <a:bodyPr/>
          <a:lstStyle>
            <a:lvl1pPr>
              <a:defRPr>
                <a:solidFill>
                  <a:schemeClr val="bg1"/>
                </a:solidFill>
              </a:defRPr>
            </a:lvl1pPr>
          </a:lstStyle>
          <a:p>
            <a:fld id="{CCC14759-DE08-0246-9FF8-402BA0FE6D9C}" type="datetimeFigureOut">
              <a:rPr lang="nb-NO" smtClean="0"/>
              <a:pPr/>
              <a:t>14.02.2024</a:t>
            </a:fld>
            <a:endParaRPr lang="nb-NO"/>
          </a:p>
        </p:txBody>
      </p:sp>
      <p:sp>
        <p:nvSpPr>
          <p:cNvPr id="16" name="Plassholder for bunntekst 4">
            <a:extLst>
              <a:ext uri="{FF2B5EF4-FFF2-40B4-BE49-F238E27FC236}">
                <a16:creationId xmlns:a16="http://schemas.microsoft.com/office/drawing/2014/main" id="{2D7C5549-7B5F-A248-A353-F032637868A2}"/>
              </a:ext>
            </a:extLst>
          </p:cNvPr>
          <p:cNvSpPr>
            <a:spLocks noGrp="1"/>
          </p:cNvSpPr>
          <p:nvPr>
            <p:ph type="ftr" sz="quarter" idx="11"/>
          </p:nvPr>
        </p:nvSpPr>
        <p:spPr>
          <a:xfrm>
            <a:off x="7239000" y="6356350"/>
            <a:ext cx="4114800" cy="365125"/>
          </a:xfrm>
        </p:spPr>
        <p:txBody>
          <a:bodyPr/>
          <a:lstStyle>
            <a:lvl1pPr algn="r">
              <a:defRPr>
                <a:solidFill>
                  <a:schemeClr val="bg1"/>
                </a:solidFill>
              </a:defRPr>
            </a:lvl1pPr>
          </a:lstStyle>
          <a:p>
            <a:r>
              <a:rPr lang="nb-NO"/>
              <a:t>Navn Etternavn</a:t>
            </a:r>
            <a:endParaRPr lang="nb-NO" dirty="0"/>
          </a:p>
        </p:txBody>
      </p:sp>
      <p:sp>
        <p:nvSpPr>
          <p:cNvPr id="11" name="Tittel 1">
            <a:extLst>
              <a:ext uri="{FF2B5EF4-FFF2-40B4-BE49-F238E27FC236}">
                <a16:creationId xmlns:a16="http://schemas.microsoft.com/office/drawing/2014/main" id="{C0A73FEE-BD1D-7A40-9594-6A562BD92975}"/>
              </a:ext>
            </a:extLst>
          </p:cNvPr>
          <p:cNvSpPr>
            <a:spLocks noGrp="1"/>
          </p:cNvSpPr>
          <p:nvPr>
            <p:ph type="ctrTitle"/>
          </p:nvPr>
        </p:nvSpPr>
        <p:spPr>
          <a:xfrm>
            <a:off x="838200" y="1702965"/>
            <a:ext cx="10515600" cy="2155970"/>
          </a:xfrm>
        </p:spPr>
        <p:txBody>
          <a:bodyPr anchor="b">
            <a:normAutofit/>
          </a:bodyPr>
          <a:lstStyle>
            <a:lvl1pPr algn="ctr">
              <a:defRPr sz="4900">
                <a:solidFill>
                  <a:schemeClr val="bg1"/>
                </a:solidFill>
              </a:defRPr>
            </a:lvl1pPr>
          </a:lstStyle>
          <a:p>
            <a:r>
              <a:rPr lang="nb-NO"/>
              <a:t>Klikk for å redigere tittelstil</a:t>
            </a:r>
            <a:endParaRPr lang="nb-NO" dirty="0"/>
          </a:p>
        </p:txBody>
      </p:sp>
      <p:sp>
        <p:nvSpPr>
          <p:cNvPr id="13" name="Undertittel 2">
            <a:extLst>
              <a:ext uri="{FF2B5EF4-FFF2-40B4-BE49-F238E27FC236}">
                <a16:creationId xmlns:a16="http://schemas.microsoft.com/office/drawing/2014/main" id="{A04A1F3D-2D77-A449-868D-44A546B08ECC}"/>
              </a:ext>
            </a:extLst>
          </p:cNvPr>
          <p:cNvSpPr>
            <a:spLocks noGrp="1"/>
          </p:cNvSpPr>
          <p:nvPr>
            <p:ph type="subTitle" idx="1"/>
          </p:nvPr>
        </p:nvSpPr>
        <p:spPr>
          <a:xfrm>
            <a:off x="838200" y="3923511"/>
            <a:ext cx="10515600" cy="1655762"/>
          </a:xfrm>
        </p:spPr>
        <p:txBody>
          <a:bodyPr>
            <a:normAutofit/>
          </a:bodyPr>
          <a:lstStyle>
            <a:lvl1pPr marL="0" indent="0" algn="ctr">
              <a:buNone/>
              <a:defRPr sz="1600">
                <a:solidFill>
                  <a:schemeClr val="bg1"/>
                </a:solidFill>
                <a:latin typeface="+mn-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
        <p:nvSpPr>
          <p:cNvPr id="9" name="Plassholder for tekst 3">
            <a:extLst>
              <a:ext uri="{FF2B5EF4-FFF2-40B4-BE49-F238E27FC236}">
                <a16:creationId xmlns:a16="http://schemas.microsoft.com/office/drawing/2014/main" id="{A5B5A8AD-40B8-754B-A589-B6B948A9A500}"/>
              </a:ext>
            </a:extLst>
          </p:cNvPr>
          <p:cNvSpPr>
            <a:spLocks noGrp="1"/>
          </p:cNvSpPr>
          <p:nvPr>
            <p:ph type="body" sz="quarter" idx="17" hasCustomPrompt="1"/>
          </p:nvPr>
        </p:nvSpPr>
        <p:spPr>
          <a:xfrm>
            <a:off x="5129400" y="435600"/>
            <a:ext cx="1933200" cy="1116000"/>
          </a:xfrm>
          <a:prstGeom prst="rect">
            <a:avLst/>
          </a:prstGeom>
          <a:blipFill>
            <a:blip r:embed="rId3"/>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dirty="0"/>
              <a:t>  </a:t>
            </a:r>
            <a:endParaRPr lang="en-US" dirty="0"/>
          </a:p>
        </p:txBody>
      </p:sp>
      <p:grpSp>
        <p:nvGrpSpPr>
          <p:cNvPr id="2" name="Group 4"/>
          <p:cNvGrpSpPr>
            <a:grpSpLocks noChangeAspect="1"/>
          </p:cNvGrpSpPr>
          <p:nvPr/>
        </p:nvGrpSpPr>
        <p:grpSpPr bwMode="auto">
          <a:xfrm rot="20058108">
            <a:off x="839682" y="3335060"/>
            <a:ext cx="13743010" cy="7324911"/>
            <a:chOff x="2645" y="2257"/>
            <a:chExt cx="6638" cy="3538"/>
          </a:xfrm>
        </p:grpSpPr>
        <p:sp>
          <p:nvSpPr>
            <p:cNvPr id="3" name="AutoShape 3"/>
            <p:cNvSpPr>
              <a:spLocks noChangeAspect="1" noChangeArrowheads="1" noTextEdit="1"/>
            </p:cNvSpPr>
            <p:nvPr/>
          </p:nvSpPr>
          <p:spPr bwMode="auto">
            <a:xfrm>
              <a:off x="2645" y="2257"/>
              <a:ext cx="6316" cy="3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5" name="Freeform 5"/>
            <p:cNvSpPr>
              <a:spLocks noEditPoints="1"/>
            </p:cNvSpPr>
            <p:nvPr/>
          </p:nvSpPr>
          <p:spPr bwMode="auto">
            <a:xfrm>
              <a:off x="2928" y="2405"/>
              <a:ext cx="6355" cy="3390"/>
            </a:xfrm>
            <a:custGeom>
              <a:avLst/>
              <a:gdLst>
                <a:gd name="T0" fmla="*/ 5117 w 10847"/>
                <a:gd name="T1" fmla="*/ 4008 h 5419"/>
                <a:gd name="T2" fmla="*/ 4099 w 10847"/>
                <a:gd name="T3" fmla="*/ 2723 h 5419"/>
                <a:gd name="T4" fmla="*/ 5346 w 10847"/>
                <a:gd name="T5" fmla="*/ 1405 h 5419"/>
                <a:gd name="T6" fmla="*/ 5419 w 10847"/>
                <a:gd name="T7" fmla="*/ 1403 h 5419"/>
                <a:gd name="T8" fmla="*/ 5745 w 10847"/>
                <a:gd name="T9" fmla="*/ 1443 h 5419"/>
                <a:gd name="T10" fmla="*/ 6739 w 10847"/>
                <a:gd name="T11" fmla="*/ 2723 h 5419"/>
                <a:gd name="T12" fmla="*/ 5520 w 10847"/>
                <a:gd name="T13" fmla="*/ 4039 h 5419"/>
                <a:gd name="T14" fmla="*/ 5441 w 10847"/>
                <a:gd name="T15" fmla="*/ 4043 h 5419"/>
                <a:gd name="T16" fmla="*/ 5117 w 10847"/>
                <a:gd name="T17" fmla="*/ 4008 h 5419"/>
                <a:gd name="T18" fmla="*/ 5387 w 10847"/>
                <a:gd name="T19" fmla="*/ 152 h 5419"/>
                <a:gd name="T20" fmla="*/ 7304 w 10847"/>
                <a:gd name="T21" fmla="*/ 2079 h 5419"/>
                <a:gd name="T22" fmla="*/ 6801 w 10847"/>
                <a:gd name="T23" fmla="*/ 3526 h 5419"/>
                <a:gd name="T24" fmla="*/ 6818 w 10847"/>
                <a:gd name="T25" fmla="*/ 2723 h 5419"/>
                <a:gd name="T26" fmla="*/ 5405 w 10847"/>
                <a:gd name="T27" fmla="*/ 1319 h 5419"/>
                <a:gd name="T28" fmla="*/ 4699 w 10847"/>
                <a:gd name="T29" fmla="*/ 1479 h 5419"/>
                <a:gd name="T30" fmla="*/ 587 w 10847"/>
                <a:gd name="T31" fmla="*/ 4619 h 5419"/>
                <a:gd name="T32" fmla="*/ 3958 w 10847"/>
                <a:gd name="T33" fmla="*/ 172 h 5419"/>
                <a:gd name="T34" fmla="*/ 5459 w 10847"/>
                <a:gd name="T35" fmla="*/ 5289 h 5419"/>
                <a:gd name="T36" fmla="*/ 4361 w 10847"/>
                <a:gd name="T37" fmla="*/ 4843 h 5419"/>
                <a:gd name="T38" fmla="*/ 3847 w 10847"/>
                <a:gd name="T39" fmla="*/ 2114 h 5419"/>
                <a:gd name="T40" fmla="*/ 4532 w 10847"/>
                <a:gd name="T41" fmla="*/ 1641 h 5419"/>
                <a:gd name="T42" fmla="*/ 5419 w 10847"/>
                <a:gd name="T43" fmla="*/ 4122 h 5419"/>
                <a:gd name="T44" fmla="*/ 5442 w 10847"/>
                <a:gd name="T45" fmla="*/ 4122 h 5419"/>
                <a:gd name="T46" fmla="*/ 6147 w 10847"/>
                <a:gd name="T47" fmla="*/ 3961 h 5419"/>
                <a:gd name="T48" fmla="*/ 10260 w 10847"/>
                <a:gd name="T49" fmla="*/ 822 h 5419"/>
                <a:gd name="T50" fmla="*/ 6888 w 10847"/>
                <a:gd name="T51" fmla="*/ 5269 h 5419"/>
                <a:gd name="T52" fmla="*/ 10844 w 10847"/>
                <a:gd name="T53" fmla="*/ 4256 h 5419"/>
                <a:gd name="T54" fmla="*/ 10320 w 10847"/>
                <a:gd name="T55" fmla="*/ 739 h 5419"/>
                <a:gd name="T56" fmla="*/ 10255 w 10847"/>
                <a:gd name="T57" fmla="*/ 719 h 5419"/>
                <a:gd name="T58" fmla="*/ 7096 w 10847"/>
                <a:gd name="T59" fmla="*/ 3333 h 5419"/>
                <a:gd name="T60" fmla="*/ 6533 w 10847"/>
                <a:gd name="T61" fmla="*/ 535 h 5419"/>
                <a:gd name="T62" fmla="*/ 3945 w 10847"/>
                <a:gd name="T63" fmla="*/ 93 h 5419"/>
                <a:gd name="T64" fmla="*/ 0 w 10847"/>
                <a:gd name="T65" fmla="*/ 1155 h 5419"/>
                <a:gd name="T66" fmla="*/ 526 w 10847"/>
                <a:gd name="T67" fmla="*/ 4702 h 5419"/>
                <a:gd name="T68" fmla="*/ 591 w 10847"/>
                <a:gd name="T69" fmla="*/ 4721 h 5419"/>
                <a:gd name="T70" fmla="*/ 3751 w 10847"/>
                <a:gd name="T71" fmla="*/ 2108 h 5419"/>
                <a:gd name="T72" fmla="*/ 4314 w 10847"/>
                <a:gd name="T73" fmla="*/ 4906 h 5419"/>
                <a:gd name="T74" fmla="*/ 6082 w 10847"/>
                <a:gd name="T75" fmla="*/ 5419 h 5419"/>
                <a:gd name="T76" fmla="*/ 10818 w 10847"/>
                <a:gd name="T77" fmla="*/ 4296 h 5419"/>
                <a:gd name="T78" fmla="*/ 10844 w 10847"/>
                <a:gd name="T79" fmla="*/ 4256 h 5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847" h="5419">
                  <a:moveTo>
                    <a:pt x="5117" y="4008"/>
                  </a:moveTo>
                  <a:lnTo>
                    <a:pt x="5117" y="4008"/>
                  </a:lnTo>
                  <a:cubicBezTo>
                    <a:pt x="5093" y="4002"/>
                    <a:pt x="5069" y="3996"/>
                    <a:pt x="5046" y="3989"/>
                  </a:cubicBezTo>
                  <a:cubicBezTo>
                    <a:pt x="4499" y="3828"/>
                    <a:pt x="4099" y="3321"/>
                    <a:pt x="4099" y="2723"/>
                  </a:cubicBezTo>
                  <a:cubicBezTo>
                    <a:pt x="4099" y="2167"/>
                    <a:pt x="4444" y="1690"/>
                    <a:pt x="4932" y="1496"/>
                  </a:cubicBezTo>
                  <a:cubicBezTo>
                    <a:pt x="5061" y="1444"/>
                    <a:pt x="5201" y="1412"/>
                    <a:pt x="5346" y="1405"/>
                  </a:cubicBezTo>
                  <a:cubicBezTo>
                    <a:pt x="5361" y="1404"/>
                    <a:pt x="5376" y="1403"/>
                    <a:pt x="5391" y="1403"/>
                  </a:cubicBezTo>
                  <a:cubicBezTo>
                    <a:pt x="5400" y="1403"/>
                    <a:pt x="5410" y="1403"/>
                    <a:pt x="5419" y="1403"/>
                  </a:cubicBezTo>
                  <a:cubicBezTo>
                    <a:pt x="5458" y="1403"/>
                    <a:pt x="5496" y="1404"/>
                    <a:pt x="5534" y="1408"/>
                  </a:cubicBezTo>
                  <a:cubicBezTo>
                    <a:pt x="5606" y="1414"/>
                    <a:pt x="5676" y="1426"/>
                    <a:pt x="5745" y="1443"/>
                  </a:cubicBezTo>
                  <a:cubicBezTo>
                    <a:pt x="5772" y="1450"/>
                    <a:pt x="5799" y="1458"/>
                    <a:pt x="5826" y="1467"/>
                  </a:cubicBezTo>
                  <a:cubicBezTo>
                    <a:pt x="6355" y="1639"/>
                    <a:pt x="6739" y="2137"/>
                    <a:pt x="6739" y="2723"/>
                  </a:cubicBezTo>
                  <a:cubicBezTo>
                    <a:pt x="6739" y="3272"/>
                    <a:pt x="6401" y="3745"/>
                    <a:pt x="5922" y="3943"/>
                  </a:cubicBezTo>
                  <a:cubicBezTo>
                    <a:pt x="5797" y="3995"/>
                    <a:pt x="5662" y="4028"/>
                    <a:pt x="5520" y="4039"/>
                  </a:cubicBezTo>
                  <a:cubicBezTo>
                    <a:pt x="5511" y="4040"/>
                    <a:pt x="5502" y="4040"/>
                    <a:pt x="5493" y="4041"/>
                  </a:cubicBezTo>
                  <a:cubicBezTo>
                    <a:pt x="5476" y="4042"/>
                    <a:pt x="5458" y="4042"/>
                    <a:pt x="5441" y="4043"/>
                  </a:cubicBezTo>
                  <a:cubicBezTo>
                    <a:pt x="5434" y="4043"/>
                    <a:pt x="5426" y="4043"/>
                    <a:pt x="5419" y="4043"/>
                  </a:cubicBezTo>
                  <a:cubicBezTo>
                    <a:pt x="5315" y="4043"/>
                    <a:pt x="5214" y="4031"/>
                    <a:pt x="5117" y="4008"/>
                  </a:cubicBezTo>
                  <a:close/>
                  <a:moveTo>
                    <a:pt x="5387" y="152"/>
                  </a:moveTo>
                  <a:lnTo>
                    <a:pt x="5387" y="152"/>
                  </a:lnTo>
                  <a:cubicBezTo>
                    <a:pt x="5816" y="225"/>
                    <a:pt x="6186" y="375"/>
                    <a:pt x="6485" y="598"/>
                  </a:cubicBezTo>
                  <a:cubicBezTo>
                    <a:pt x="6943" y="939"/>
                    <a:pt x="7226" y="1451"/>
                    <a:pt x="7304" y="2079"/>
                  </a:cubicBezTo>
                  <a:cubicBezTo>
                    <a:pt x="7367" y="2584"/>
                    <a:pt x="7265" y="3004"/>
                    <a:pt x="6999" y="3327"/>
                  </a:cubicBezTo>
                  <a:cubicBezTo>
                    <a:pt x="6939" y="3401"/>
                    <a:pt x="6872" y="3467"/>
                    <a:pt x="6801" y="3526"/>
                  </a:cubicBezTo>
                  <a:cubicBezTo>
                    <a:pt x="6625" y="3636"/>
                    <a:pt x="6461" y="3728"/>
                    <a:pt x="6309" y="3802"/>
                  </a:cubicBezTo>
                  <a:cubicBezTo>
                    <a:pt x="6620" y="3545"/>
                    <a:pt x="6818" y="3157"/>
                    <a:pt x="6818" y="2723"/>
                  </a:cubicBezTo>
                  <a:cubicBezTo>
                    <a:pt x="6818" y="1993"/>
                    <a:pt x="6257" y="1392"/>
                    <a:pt x="5544" y="1329"/>
                  </a:cubicBezTo>
                  <a:cubicBezTo>
                    <a:pt x="5501" y="1323"/>
                    <a:pt x="5455" y="1319"/>
                    <a:pt x="5405" y="1319"/>
                  </a:cubicBezTo>
                  <a:cubicBezTo>
                    <a:pt x="5400" y="1319"/>
                    <a:pt x="5395" y="1319"/>
                    <a:pt x="5389" y="1319"/>
                  </a:cubicBezTo>
                  <a:cubicBezTo>
                    <a:pt x="5185" y="1319"/>
                    <a:pt x="4956" y="1373"/>
                    <a:pt x="4699" y="1479"/>
                  </a:cubicBezTo>
                  <a:cubicBezTo>
                    <a:pt x="4486" y="1567"/>
                    <a:pt x="4254" y="1691"/>
                    <a:pt x="4000" y="1849"/>
                  </a:cubicBezTo>
                  <a:cubicBezTo>
                    <a:pt x="3139" y="2387"/>
                    <a:pt x="2029" y="3324"/>
                    <a:pt x="587" y="4619"/>
                  </a:cubicBezTo>
                  <a:cubicBezTo>
                    <a:pt x="271" y="3367"/>
                    <a:pt x="105" y="1471"/>
                    <a:pt x="83" y="1209"/>
                  </a:cubicBezTo>
                  <a:cubicBezTo>
                    <a:pt x="340" y="1119"/>
                    <a:pt x="2270" y="454"/>
                    <a:pt x="3958" y="172"/>
                  </a:cubicBezTo>
                  <a:cubicBezTo>
                    <a:pt x="4475" y="85"/>
                    <a:pt x="4956" y="78"/>
                    <a:pt x="5387" y="152"/>
                  </a:cubicBezTo>
                  <a:close/>
                  <a:moveTo>
                    <a:pt x="5459" y="5289"/>
                  </a:moveTo>
                  <a:lnTo>
                    <a:pt x="5459" y="5289"/>
                  </a:lnTo>
                  <a:cubicBezTo>
                    <a:pt x="5030" y="5216"/>
                    <a:pt x="4661" y="5066"/>
                    <a:pt x="4361" y="4843"/>
                  </a:cubicBezTo>
                  <a:cubicBezTo>
                    <a:pt x="3904" y="4502"/>
                    <a:pt x="3621" y="3990"/>
                    <a:pt x="3542" y="3362"/>
                  </a:cubicBezTo>
                  <a:cubicBezTo>
                    <a:pt x="3479" y="2857"/>
                    <a:pt x="3582" y="2437"/>
                    <a:pt x="3847" y="2114"/>
                  </a:cubicBezTo>
                  <a:cubicBezTo>
                    <a:pt x="3908" y="2039"/>
                    <a:pt x="3975" y="1974"/>
                    <a:pt x="4046" y="1914"/>
                  </a:cubicBezTo>
                  <a:cubicBezTo>
                    <a:pt x="4220" y="1806"/>
                    <a:pt x="4381" y="1715"/>
                    <a:pt x="4532" y="1641"/>
                  </a:cubicBezTo>
                  <a:cubicBezTo>
                    <a:pt x="4219" y="1898"/>
                    <a:pt x="4020" y="2288"/>
                    <a:pt x="4020" y="2723"/>
                  </a:cubicBezTo>
                  <a:cubicBezTo>
                    <a:pt x="4020" y="3494"/>
                    <a:pt x="4647" y="4122"/>
                    <a:pt x="5419" y="4122"/>
                  </a:cubicBezTo>
                  <a:cubicBezTo>
                    <a:pt x="5426" y="4122"/>
                    <a:pt x="5433" y="4122"/>
                    <a:pt x="5440" y="4122"/>
                  </a:cubicBezTo>
                  <a:cubicBezTo>
                    <a:pt x="5441" y="4122"/>
                    <a:pt x="5441" y="4122"/>
                    <a:pt x="5442" y="4122"/>
                  </a:cubicBezTo>
                  <a:cubicBezTo>
                    <a:pt x="5447" y="4122"/>
                    <a:pt x="5452" y="4122"/>
                    <a:pt x="5457" y="4122"/>
                  </a:cubicBezTo>
                  <a:cubicBezTo>
                    <a:pt x="5661" y="4122"/>
                    <a:pt x="5890" y="4068"/>
                    <a:pt x="6147" y="3961"/>
                  </a:cubicBezTo>
                  <a:cubicBezTo>
                    <a:pt x="6360" y="3873"/>
                    <a:pt x="6592" y="3750"/>
                    <a:pt x="6846" y="3591"/>
                  </a:cubicBezTo>
                  <a:cubicBezTo>
                    <a:pt x="7708" y="3054"/>
                    <a:pt x="8818" y="2117"/>
                    <a:pt x="10260" y="822"/>
                  </a:cubicBezTo>
                  <a:cubicBezTo>
                    <a:pt x="10575" y="2074"/>
                    <a:pt x="10741" y="3970"/>
                    <a:pt x="10763" y="4232"/>
                  </a:cubicBezTo>
                  <a:cubicBezTo>
                    <a:pt x="10506" y="4322"/>
                    <a:pt x="8577" y="4986"/>
                    <a:pt x="6888" y="5269"/>
                  </a:cubicBezTo>
                  <a:cubicBezTo>
                    <a:pt x="6372" y="5356"/>
                    <a:pt x="5891" y="5362"/>
                    <a:pt x="5459" y="5289"/>
                  </a:cubicBezTo>
                  <a:close/>
                  <a:moveTo>
                    <a:pt x="10844" y="4256"/>
                  </a:moveTo>
                  <a:lnTo>
                    <a:pt x="10844" y="4256"/>
                  </a:lnTo>
                  <a:cubicBezTo>
                    <a:pt x="10843" y="4234"/>
                    <a:pt x="10670" y="2083"/>
                    <a:pt x="10320" y="739"/>
                  </a:cubicBezTo>
                  <a:lnTo>
                    <a:pt x="10304" y="676"/>
                  </a:lnTo>
                  <a:lnTo>
                    <a:pt x="10255" y="719"/>
                  </a:lnTo>
                  <a:cubicBezTo>
                    <a:pt x="8873" y="1963"/>
                    <a:pt x="7937" y="2742"/>
                    <a:pt x="7223" y="3245"/>
                  </a:cubicBezTo>
                  <a:cubicBezTo>
                    <a:pt x="7180" y="3275"/>
                    <a:pt x="7137" y="3304"/>
                    <a:pt x="7096" y="3333"/>
                  </a:cubicBezTo>
                  <a:cubicBezTo>
                    <a:pt x="7349" y="2999"/>
                    <a:pt x="7446" y="2574"/>
                    <a:pt x="7383" y="2069"/>
                  </a:cubicBezTo>
                  <a:cubicBezTo>
                    <a:pt x="7302" y="1419"/>
                    <a:pt x="7008" y="888"/>
                    <a:pt x="6533" y="535"/>
                  </a:cubicBezTo>
                  <a:cubicBezTo>
                    <a:pt x="6223" y="304"/>
                    <a:pt x="5842" y="149"/>
                    <a:pt x="5401" y="74"/>
                  </a:cubicBezTo>
                  <a:cubicBezTo>
                    <a:pt x="4960" y="0"/>
                    <a:pt x="4470" y="6"/>
                    <a:pt x="3945" y="93"/>
                  </a:cubicBezTo>
                  <a:cubicBezTo>
                    <a:pt x="2134" y="397"/>
                    <a:pt x="49" y="1137"/>
                    <a:pt x="28" y="1144"/>
                  </a:cubicBezTo>
                  <a:lnTo>
                    <a:pt x="0" y="1155"/>
                  </a:lnTo>
                  <a:lnTo>
                    <a:pt x="2" y="1185"/>
                  </a:lnTo>
                  <a:cubicBezTo>
                    <a:pt x="4" y="1206"/>
                    <a:pt x="176" y="3358"/>
                    <a:pt x="526" y="4702"/>
                  </a:cubicBezTo>
                  <a:lnTo>
                    <a:pt x="543" y="4765"/>
                  </a:lnTo>
                  <a:lnTo>
                    <a:pt x="591" y="4721"/>
                  </a:lnTo>
                  <a:cubicBezTo>
                    <a:pt x="1974" y="3478"/>
                    <a:pt x="2909" y="2699"/>
                    <a:pt x="3624" y="2196"/>
                  </a:cubicBezTo>
                  <a:cubicBezTo>
                    <a:pt x="3667" y="2166"/>
                    <a:pt x="3709" y="2136"/>
                    <a:pt x="3751" y="2108"/>
                  </a:cubicBezTo>
                  <a:cubicBezTo>
                    <a:pt x="3497" y="2442"/>
                    <a:pt x="3401" y="2867"/>
                    <a:pt x="3464" y="3372"/>
                  </a:cubicBezTo>
                  <a:cubicBezTo>
                    <a:pt x="3545" y="4022"/>
                    <a:pt x="3839" y="4552"/>
                    <a:pt x="4314" y="4906"/>
                  </a:cubicBezTo>
                  <a:cubicBezTo>
                    <a:pt x="4623" y="5137"/>
                    <a:pt x="5004" y="5292"/>
                    <a:pt x="5446" y="5367"/>
                  </a:cubicBezTo>
                  <a:cubicBezTo>
                    <a:pt x="5648" y="5401"/>
                    <a:pt x="5861" y="5419"/>
                    <a:pt x="6082" y="5419"/>
                  </a:cubicBezTo>
                  <a:cubicBezTo>
                    <a:pt x="6344" y="5419"/>
                    <a:pt x="6617" y="5395"/>
                    <a:pt x="6901" y="5347"/>
                  </a:cubicBezTo>
                  <a:cubicBezTo>
                    <a:pt x="8712" y="5044"/>
                    <a:pt x="10797" y="4304"/>
                    <a:pt x="10818" y="4296"/>
                  </a:cubicBezTo>
                  <a:lnTo>
                    <a:pt x="10847" y="4286"/>
                  </a:lnTo>
                  <a:lnTo>
                    <a:pt x="10844" y="4256"/>
                  </a:lnTo>
                  <a:close/>
                </a:path>
              </a:pathLst>
            </a:custGeom>
            <a:solidFill>
              <a:schemeClr val="bg1">
                <a:alpha val="23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b-NO"/>
            </a:p>
          </p:txBody>
        </p:sp>
      </p:grpSp>
    </p:spTree>
    <p:extLst>
      <p:ext uri="{BB962C8B-B14F-4D97-AF65-F5344CB8AC3E}">
        <p14:creationId xmlns:p14="http://schemas.microsoft.com/office/powerpoint/2010/main" val="4254348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ema (grå)">
    <p:bg>
      <p:bgPr>
        <a:solidFill>
          <a:schemeClr val="tx1">
            <a:alpha val="14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74D5E22-5D49-014D-8FDE-B6BA4B0B9A75}"/>
              </a:ext>
            </a:extLst>
          </p:cNvPr>
          <p:cNvSpPr>
            <a:spLocks noGrp="1"/>
          </p:cNvSpPr>
          <p:nvPr>
            <p:ph type="title"/>
          </p:nvPr>
        </p:nvSpPr>
        <p:spPr>
          <a:xfrm>
            <a:off x="838200" y="2766218"/>
            <a:ext cx="10515600" cy="1325563"/>
          </a:xfrm>
        </p:spPr>
        <p:txBody>
          <a:bodyPr anchor="ctr"/>
          <a:lstStyle>
            <a:lvl1pPr algn="ctr">
              <a:defRPr>
                <a:solidFill>
                  <a:schemeClr val="tx1"/>
                </a:solidFill>
              </a:defRPr>
            </a:lvl1pPr>
          </a:lstStyle>
          <a:p>
            <a:r>
              <a:rPr lang="nb-NO"/>
              <a:t>Klikk for å redigere tittelstil</a:t>
            </a:r>
            <a:endParaRPr lang="nb-NO" dirty="0"/>
          </a:p>
        </p:txBody>
      </p:sp>
    </p:spTree>
    <p:extLst>
      <p:ext uri="{BB962C8B-B14F-4D97-AF65-F5344CB8AC3E}">
        <p14:creationId xmlns:p14="http://schemas.microsoft.com/office/powerpoint/2010/main" val="218541827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Sluttplakat (lys)">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1BD10D47-CFBF-D64A-8AD7-D2EE330692F0}"/>
              </a:ext>
            </a:extLst>
          </p:cNvPr>
          <p:cNvPicPr>
            <a:picLocks noChangeAspect="1"/>
          </p:cNvPicPr>
          <p:nvPr/>
        </p:nvPicPr>
        <p:blipFill>
          <a:blip r:embed="rId2"/>
          <a:srcRect/>
          <a:stretch/>
        </p:blipFill>
        <p:spPr>
          <a:xfrm>
            <a:off x="5191852" y="2907377"/>
            <a:ext cx="1808295" cy="1043246"/>
          </a:xfrm>
          <a:prstGeom prst="rect">
            <a:avLst/>
          </a:prstGeom>
        </p:spPr>
      </p:pic>
    </p:spTree>
    <p:extLst>
      <p:ext uri="{BB962C8B-B14F-4D97-AF65-F5344CB8AC3E}">
        <p14:creationId xmlns:p14="http://schemas.microsoft.com/office/powerpoint/2010/main" val="217821512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Sluttplakat (grå)">
    <p:bg>
      <p:bgPr>
        <a:solidFill>
          <a:schemeClr val="tx1">
            <a:alpha val="14000"/>
          </a:schemeClr>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1BD10D47-CFBF-D64A-8AD7-D2EE330692F0}"/>
              </a:ext>
            </a:extLst>
          </p:cNvPr>
          <p:cNvPicPr>
            <a:picLocks noChangeAspect="1"/>
          </p:cNvPicPr>
          <p:nvPr/>
        </p:nvPicPr>
        <p:blipFill>
          <a:blip r:embed="rId2"/>
          <a:srcRect/>
          <a:stretch/>
        </p:blipFill>
        <p:spPr>
          <a:xfrm>
            <a:off x="5191852" y="2907377"/>
            <a:ext cx="1808295" cy="1043246"/>
          </a:xfrm>
          <a:prstGeom prst="rect">
            <a:avLst/>
          </a:prstGeom>
        </p:spPr>
      </p:pic>
    </p:spTree>
    <p:extLst>
      <p:ext uri="{BB962C8B-B14F-4D97-AF65-F5344CB8AC3E}">
        <p14:creationId xmlns:p14="http://schemas.microsoft.com/office/powerpoint/2010/main" val="261875654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Sluttplakat bilde og negativ logo">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A7FE594B-6BDC-1C4D-9D5A-C4A83E0A22CE}"/>
              </a:ext>
            </a:extLst>
          </p:cNvPr>
          <p:cNvSpPr>
            <a:spLocks noGrp="1"/>
          </p:cNvSpPr>
          <p:nvPr>
            <p:ph type="pic" sz="quarter" idx="10" hasCustomPrompt="1"/>
          </p:nvPr>
        </p:nvSpPr>
        <p:spPr>
          <a:xfrm>
            <a:off x="0" y="0"/>
            <a:ext cx="12192000" cy="6858000"/>
          </a:xfrm>
        </p:spPr>
        <p:txBody>
          <a:bodyPr/>
          <a:lstStyle/>
          <a:p>
            <a:r>
              <a:rPr lang="nb-NO" dirty="0"/>
              <a:t>Sett inn bilde via «Sett inn» -&gt; «Bilder»</a:t>
            </a:r>
          </a:p>
        </p:txBody>
      </p:sp>
      <p:sp>
        <p:nvSpPr>
          <p:cNvPr id="4" name="Plassholder for tekst 3">
            <a:extLst>
              <a:ext uri="{FF2B5EF4-FFF2-40B4-BE49-F238E27FC236}">
                <a16:creationId xmlns:a16="http://schemas.microsoft.com/office/drawing/2014/main" id="{28ECCFB5-3FF1-AC46-9FF6-79C84D841681}"/>
              </a:ext>
            </a:extLst>
          </p:cNvPr>
          <p:cNvSpPr>
            <a:spLocks noGrp="1"/>
          </p:cNvSpPr>
          <p:nvPr>
            <p:ph type="body" sz="quarter" idx="17" hasCustomPrompt="1"/>
          </p:nvPr>
        </p:nvSpPr>
        <p:spPr>
          <a:xfrm>
            <a:off x="5192400" y="2907000"/>
            <a:ext cx="1807199" cy="1044000"/>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dirty="0"/>
              <a:t>  </a:t>
            </a:r>
            <a:endParaRPr lang="en-US" dirty="0"/>
          </a:p>
        </p:txBody>
      </p:sp>
    </p:spTree>
    <p:extLst>
      <p:ext uri="{BB962C8B-B14F-4D97-AF65-F5344CB8AC3E}">
        <p14:creationId xmlns:p14="http://schemas.microsoft.com/office/powerpoint/2010/main" val="339548418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Sluttplakat bilde og positiv logo">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A7FE594B-6BDC-1C4D-9D5A-C4A83E0A22CE}"/>
              </a:ext>
            </a:extLst>
          </p:cNvPr>
          <p:cNvSpPr>
            <a:spLocks noGrp="1"/>
          </p:cNvSpPr>
          <p:nvPr>
            <p:ph type="pic" sz="quarter" idx="10" hasCustomPrompt="1"/>
          </p:nvPr>
        </p:nvSpPr>
        <p:spPr>
          <a:xfrm>
            <a:off x="0" y="0"/>
            <a:ext cx="12192000" cy="6858000"/>
          </a:xfrm>
        </p:spPr>
        <p:txBody>
          <a:bodyPr/>
          <a:lstStyle/>
          <a:p>
            <a:r>
              <a:rPr lang="nb-NO" dirty="0"/>
              <a:t>Sett inn bilde via «Sett inn» -&gt; «Bilder»</a:t>
            </a:r>
          </a:p>
        </p:txBody>
      </p:sp>
      <p:sp>
        <p:nvSpPr>
          <p:cNvPr id="4" name="Plassholder for tekst 3">
            <a:extLst>
              <a:ext uri="{FF2B5EF4-FFF2-40B4-BE49-F238E27FC236}">
                <a16:creationId xmlns:a16="http://schemas.microsoft.com/office/drawing/2014/main" id="{28ECCFB5-3FF1-AC46-9FF6-79C84D841681}"/>
              </a:ext>
            </a:extLst>
          </p:cNvPr>
          <p:cNvSpPr>
            <a:spLocks noGrp="1"/>
          </p:cNvSpPr>
          <p:nvPr>
            <p:ph type="body" sz="quarter" idx="17" hasCustomPrompt="1"/>
          </p:nvPr>
        </p:nvSpPr>
        <p:spPr>
          <a:xfrm>
            <a:off x="5192400" y="2907000"/>
            <a:ext cx="1807199" cy="1044000"/>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dirty="0"/>
              <a:t>  </a:t>
            </a:r>
            <a:endParaRPr lang="en-US" dirty="0"/>
          </a:p>
        </p:txBody>
      </p:sp>
    </p:spTree>
    <p:extLst>
      <p:ext uri="{BB962C8B-B14F-4D97-AF65-F5344CB8AC3E}">
        <p14:creationId xmlns:p14="http://schemas.microsoft.com/office/powerpoint/2010/main" val="21582803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1_Sluttplakat m/predefinert bilde og  negativ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28ECCFB5-3FF1-AC46-9FF6-79C84D841681}"/>
              </a:ext>
            </a:extLst>
          </p:cNvPr>
          <p:cNvSpPr>
            <a:spLocks noGrp="1"/>
          </p:cNvSpPr>
          <p:nvPr>
            <p:ph type="body" sz="quarter" idx="17" hasCustomPrompt="1"/>
          </p:nvPr>
        </p:nvSpPr>
        <p:spPr>
          <a:xfrm>
            <a:off x="5192400" y="2907000"/>
            <a:ext cx="1807199" cy="1044000"/>
          </a:xfrm>
          <a:prstGeom prst="rect">
            <a:avLst/>
          </a:prstGeom>
          <a:blipFill>
            <a:blip r:embed="rId3"/>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dirty="0"/>
              <a:t>  </a:t>
            </a:r>
            <a:endParaRPr lang="en-US" dirty="0"/>
          </a:p>
        </p:txBody>
      </p:sp>
    </p:spTree>
    <p:extLst>
      <p:ext uri="{BB962C8B-B14F-4D97-AF65-F5344CB8AC3E}">
        <p14:creationId xmlns:p14="http://schemas.microsoft.com/office/powerpoint/2010/main" val="41572850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Liggende logo Overskrift Tabell/Diagram/SmartArt/Bilde/Media">
    <p:spTree>
      <p:nvGrpSpPr>
        <p:cNvPr id="1" name=""/>
        <p:cNvGrpSpPr/>
        <p:nvPr/>
      </p:nvGrpSpPr>
      <p:grpSpPr>
        <a:xfrm>
          <a:off x="0" y="0"/>
          <a:ext cx="0" cy="0"/>
          <a:chOff x="0" y="0"/>
          <a:chExt cx="0" cy="0"/>
        </a:xfrm>
      </p:grpSpPr>
      <p:sp>
        <p:nvSpPr>
          <p:cNvPr id="7" name="Plassholder for innhold 6">
            <a:extLst>
              <a:ext uri="{FF2B5EF4-FFF2-40B4-BE49-F238E27FC236}">
                <a16:creationId xmlns:a16="http://schemas.microsoft.com/office/drawing/2014/main" id="{9A2765A5-D408-F441-A7D6-09FB26B9EB50}"/>
              </a:ext>
            </a:extLst>
          </p:cNvPr>
          <p:cNvSpPr>
            <a:spLocks noGrp="1"/>
          </p:cNvSpPr>
          <p:nvPr>
            <p:ph sz="quarter" idx="13" hasCustomPrompt="1"/>
          </p:nvPr>
        </p:nvSpPr>
        <p:spPr>
          <a:xfrm>
            <a:off x="426880" y="1449388"/>
            <a:ext cx="11338239" cy="5010135"/>
          </a:xfrm>
        </p:spPr>
        <p:txBody>
          <a:bodyPr/>
          <a:lstStyle/>
          <a:p>
            <a:pPr lvl="0"/>
            <a:r>
              <a:rPr lang="nb-NO" dirty="0"/>
              <a:t>Klikk på et av ikonene for å sette inn; Tabell, Diagram, </a:t>
            </a:r>
            <a:r>
              <a:rPr lang="nb-NO" dirty="0" err="1"/>
              <a:t>SmartArt</a:t>
            </a:r>
            <a:r>
              <a:rPr lang="nb-NO" dirty="0"/>
              <a:t>, Bilde, Bilde eller Media</a:t>
            </a:r>
          </a:p>
        </p:txBody>
      </p:sp>
      <p:sp>
        <p:nvSpPr>
          <p:cNvPr id="3" name="Tittel 1">
            <a:extLst>
              <a:ext uri="{FF2B5EF4-FFF2-40B4-BE49-F238E27FC236}">
                <a16:creationId xmlns:a16="http://schemas.microsoft.com/office/drawing/2014/main" id="{376A590D-7B5B-0B4B-8C7A-2D4D2EBE5966}"/>
              </a:ext>
            </a:extLst>
          </p:cNvPr>
          <p:cNvSpPr>
            <a:spLocks noGrp="1"/>
          </p:cNvSpPr>
          <p:nvPr>
            <p:ph type="title"/>
          </p:nvPr>
        </p:nvSpPr>
        <p:spPr>
          <a:xfrm>
            <a:off x="2869035" y="142614"/>
            <a:ext cx="8896083" cy="1135888"/>
          </a:xfrm>
        </p:spPr>
        <p:txBody>
          <a:bodyPr anchor="b" anchorCtr="0"/>
          <a:lstStyle/>
          <a:p>
            <a:r>
              <a:rPr lang="nb-NO"/>
              <a:t>Klikk for å redigere tittelstil</a:t>
            </a:r>
            <a:endParaRPr lang="nb-NO" dirty="0"/>
          </a:p>
        </p:txBody>
      </p:sp>
      <p:pic>
        <p:nvPicPr>
          <p:cNvPr id="5" name="Bilde 4">
            <a:extLst>
              <a:ext uri="{FF2B5EF4-FFF2-40B4-BE49-F238E27FC236}">
                <a16:creationId xmlns:a16="http://schemas.microsoft.com/office/drawing/2014/main" id="{42CB9A84-16D6-594F-8B2D-9DB9D6DA6DF6}"/>
              </a:ext>
            </a:extLst>
          </p:cNvPr>
          <p:cNvPicPr>
            <a:picLocks noChangeAspect="1"/>
          </p:cNvPicPr>
          <p:nvPr/>
        </p:nvPicPr>
        <p:blipFill>
          <a:blip r:embed="rId2"/>
          <a:stretch>
            <a:fillRect/>
          </a:stretch>
        </p:blipFill>
        <p:spPr>
          <a:xfrm>
            <a:off x="151002" y="167780"/>
            <a:ext cx="2118868" cy="1135888"/>
          </a:xfrm>
          <a:prstGeom prst="rect">
            <a:avLst/>
          </a:prstGeom>
        </p:spPr>
      </p:pic>
    </p:spTree>
    <p:extLst>
      <p:ext uri="{BB962C8B-B14F-4D97-AF65-F5344CB8AC3E}">
        <p14:creationId xmlns:p14="http://schemas.microsoft.com/office/powerpoint/2010/main" val="107081983"/>
      </p:ext>
    </p:extLst>
  </p:cSld>
  <p:clrMapOvr>
    <a:masterClrMapping/>
  </p:clrMapOvr>
  <p:extLst>
    <p:ext uri="{DCECCB84-F9BA-43D5-87BE-67443E8EF086}">
      <p15:sldGuideLst xmlns:p15="http://schemas.microsoft.com/office/powerpoint/2012/main">
        <p15:guide id="1" orient="horz" pos="913">
          <p15:clr>
            <a:srgbClr val="FBAE40"/>
          </p15:clr>
        </p15:guide>
        <p15:guide id="2" orient="horz" pos="686">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Liggende logo Overskrift + punktlist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74D5E22-5D49-014D-8FDE-B6BA4B0B9A75}"/>
              </a:ext>
            </a:extLst>
          </p:cNvPr>
          <p:cNvSpPr>
            <a:spLocks noGrp="1"/>
          </p:cNvSpPr>
          <p:nvPr>
            <p:ph type="title"/>
          </p:nvPr>
        </p:nvSpPr>
        <p:spPr/>
        <p:txBody>
          <a:bodyPr anchor="b" anchorCtr="0"/>
          <a:lstStyle/>
          <a:p>
            <a:r>
              <a:rPr lang="nb-NO"/>
              <a:t>Klikk for å redigere tittelstil</a:t>
            </a:r>
            <a:endParaRPr lang="nb-NO" dirty="0"/>
          </a:p>
        </p:txBody>
      </p:sp>
      <p:sp>
        <p:nvSpPr>
          <p:cNvPr id="8" name="Plassholder for tekst 7">
            <a:extLst>
              <a:ext uri="{FF2B5EF4-FFF2-40B4-BE49-F238E27FC236}">
                <a16:creationId xmlns:a16="http://schemas.microsoft.com/office/drawing/2014/main" id="{195FA8C3-038E-FE4B-9D52-56938F15A1A8}"/>
              </a:ext>
            </a:extLst>
          </p:cNvPr>
          <p:cNvSpPr>
            <a:spLocks noGrp="1"/>
          </p:cNvSpPr>
          <p:nvPr>
            <p:ph type="body" sz="quarter" idx="13"/>
          </p:nvPr>
        </p:nvSpPr>
        <p:spPr>
          <a:xfrm>
            <a:off x="838200" y="3303588"/>
            <a:ext cx="10515600" cy="2552700"/>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pic>
        <p:nvPicPr>
          <p:cNvPr id="4" name="Bilde 3">
            <a:extLst>
              <a:ext uri="{FF2B5EF4-FFF2-40B4-BE49-F238E27FC236}">
                <a16:creationId xmlns:a16="http://schemas.microsoft.com/office/drawing/2014/main" id="{77500280-A45F-3445-B2BC-600A0684F1B5}"/>
              </a:ext>
            </a:extLst>
          </p:cNvPr>
          <p:cNvPicPr>
            <a:picLocks noChangeAspect="1"/>
          </p:cNvPicPr>
          <p:nvPr/>
        </p:nvPicPr>
        <p:blipFill>
          <a:blip r:embed="rId2"/>
          <a:stretch>
            <a:fillRect/>
          </a:stretch>
        </p:blipFill>
        <p:spPr>
          <a:xfrm>
            <a:off x="151002" y="167780"/>
            <a:ext cx="2118868" cy="1135888"/>
          </a:xfrm>
          <a:prstGeom prst="rect">
            <a:avLst/>
          </a:prstGeom>
        </p:spPr>
      </p:pic>
    </p:spTree>
    <p:extLst>
      <p:ext uri="{BB962C8B-B14F-4D97-AF65-F5344CB8AC3E}">
        <p14:creationId xmlns:p14="http://schemas.microsoft.com/office/powerpoint/2010/main" val="183739721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1_Liggende logo_Høyre">
    <p:spTree>
      <p:nvGrpSpPr>
        <p:cNvPr id="1" name=""/>
        <p:cNvGrpSpPr/>
        <p:nvPr/>
      </p:nvGrpSpPr>
      <p:grpSpPr>
        <a:xfrm>
          <a:off x="0" y="0"/>
          <a:ext cx="0" cy="0"/>
          <a:chOff x="0" y="0"/>
          <a:chExt cx="0" cy="0"/>
        </a:xfrm>
      </p:grpSpPr>
      <p:sp>
        <p:nvSpPr>
          <p:cNvPr id="3" name="Tittel 1">
            <a:extLst>
              <a:ext uri="{FF2B5EF4-FFF2-40B4-BE49-F238E27FC236}">
                <a16:creationId xmlns:a16="http://schemas.microsoft.com/office/drawing/2014/main" id="{376A590D-7B5B-0B4B-8C7A-2D4D2EBE5966}"/>
              </a:ext>
            </a:extLst>
          </p:cNvPr>
          <p:cNvSpPr>
            <a:spLocks noGrp="1"/>
          </p:cNvSpPr>
          <p:nvPr>
            <p:ph type="title"/>
          </p:nvPr>
        </p:nvSpPr>
        <p:spPr>
          <a:xfrm>
            <a:off x="426879" y="142614"/>
            <a:ext cx="9015295" cy="1135888"/>
          </a:xfrm>
        </p:spPr>
        <p:txBody>
          <a:bodyPr anchor="b" anchorCtr="0"/>
          <a:lstStyle/>
          <a:p>
            <a:r>
              <a:rPr lang="nb-NO"/>
              <a:t>Klikk for å redigere tittelstil</a:t>
            </a:r>
            <a:endParaRPr lang="nb-NO" dirty="0"/>
          </a:p>
        </p:txBody>
      </p:sp>
      <p:sp>
        <p:nvSpPr>
          <p:cNvPr id="7" name="Plassholder for innhold 6">
            <a:extLst>
              <a:ext uri="{FF2B5EF4-FFF2-40B4-BE49-F238E27FC236}">
                <a16:creationId xmlns:a16="http://schemas.microsoft.com/office/drawing/2014/main" id="{9A2765A5-D408-F441-A7D6-09FB26B9EB50}"/>
              </a:ext>
            </a:extLst>
          </p:cNvPr>
          <p:cNvSpPr>
            <a:spLocks noGrp="1"/>
          </p:cNvSpPr>
          <p:nvPr>
            <p:ph sz="quarter" idx="13" hasCustomPrompt="1"/>
          </p:nvPr>
        </p:nvSpPr>
        <p:spPr>
          <a:xfrm>
            <a:off x="426880" y="1449388"/>
            <a:ext cx="11338239" cy="5010135"/>
          </a:xfrm>
        </p:spPr>
        <p:txBody>
          <a:bodyPr/>
          <a:lstStyle/>
          <a:p>
            <a:pPr lvl="0"/>
            <a:r>
              <a:rPr lang="nb-NO" dirty="0"/>
              <a:t>Klikk på et av ikonene for å sette inn; Tabell, Diagram, </a:t>
            </a:r>
            <a:r>
              <a:rPr lang="nb-NO" dirty="0" err="1"/>
              <a:t>SmartArt</a:t>
            </a:r>
            <a:r>
              <a:rPr lang="nb-NO" dirty="0"/>
              <a:t>, Bilde, Bilde eller Media</a:t>
            </a:r>
          </a:p>
        </p:txBody>
      </p:sp>
      <p:pic>
        <p:nvPicPr>
          <p:cNvPr id="5" name="Bilde 4">
            <a:extLst>
              <a:ext uri="{FF2B5EF4-FFF2-40B4-BE49-F238E27FC236}">
                <a16:creationId xmlns:a16="http://schemas.microsoft.com/office/drawing/2014/main" id="{42CB9A84-16D6-594F-8B2D-9DB9D6DA6DF6}"/>
              </a:ext>
            </a:extLst>
          </p:cNvPr>
          <p:cNvPicPr>
            <a:picLocks noChangeAspect="1"/>
          </p:cNvPicPr>
          <p:nvPr/>
        </p:nvPicPr>
        <p:blipFill>
          <a:blip r:embed="rId2"/>
          <a:stretch>
            <a:fillRect/>
          </a:stretch>
        </p:blipFill>
        <p:spPr>
          <a:xfrm>
            <a:off x="9980773" y="167780"/>
            <a:ext cx="2118868" cy="1135888"/>
          </a:xfrm>
          <a:prstGeom prst="rect">
            <a:avLst/>
          </a:prstGeom>
        </p:spPr>
      </p:pic>
    </p:spTree>
    <p:extLst>
      <p:ext uri="{BB962C8B-B14F-4D97-AF65-F5344CB8AC3E}">
        <p14:creationId xmlns:p14="http://schemas.microsoft.com/office/powerpoint/2010/main" val="3290584952"/>
      </p:ext>
    </p:extLst>
  </p:cSld>
  <p:clrMapOvr>
    <a:masterClrMapping/>
  </p:clrMapOvr>
  <p:extLst>
    <p:ext uri="{DCECCB84-F9BA-43D5-87BE-67443E8EF086}">
      <p15:sldGuideLst xmlns:p15="http://schemas.microsoft.com/office/powerpoint/2012/main">
        <p15:guide id="1" orient="horz" pos="913">
          <p15:clr>
            <a:srgbClr val="FBAE40"/>
          </p15:clr>
        </p15:guide>
        <p15:guide id="2" orient="horz" pos="686">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To innholdsdeler">
    <p:spTree>
      <p:nvGrpSpPr>
        <p:cNvPr id="1" name=""/>
        <p:cNvGrpSpPr/>
        <p:nvPr/>
      </p:nvGrpSpPr>
      <p:grpSpPr>
        <a:xfrm>
          <a:off x="0" y="0"/>
          <a:ext cx="0" cy="0"/>
          <a:chOff x="0" y="0"/>
          <a:chExt cx="0" cy="0"/>
        </a:xfrm>
      </p:grpSpPr>
      <p:sp>
        <p:nvSpPr>
          <p:cNvPr id="8" name="Tittel 1">
            <a:extLst>
              <a:ext uri="{FF2B5EF4-FFF2-40B4-BE49-F238E27FC236}">
                <a16:creationId xmlns:a16="http://schemas.microsoft.com/office/drawing/2014/main" id="{120A8633-49C8-6CD9-FC73-367FE82BB36D}"/>
              </a:ext>
            </a:extLst>
          </p:cNvPr>
          <p:cNvSpPr>
            <a:spLocks noGrp="1"/>
          </p:cNvSpPr>
          <p:nvPr>
            <p:ph type="title"/>
          </p:nvPr>
        </p:nvSpPr>
        <p:spPr>
          <a:xfrm>
            <a:off x="426879" y="142614"/>
            <a:ext cx="9015295" cy="1135888"/>
          </a:xfrm>
        </p:spPr>
        <p:txBody>
          <a:bodyPr anchor="b" anchorCtr="0"/>
          <a:lstStyle/>
          <a:p>
            <a:r>
              <a:rPr lang="nb-NO"/>
              <a:t>Klikk for å redigere tittelstil</a:t>
            </a:r>
            <a:endParaRPr lang="nb-NO" dirty="0"/>
          </a:p>
        </p:txBody>
      </p:sp>
      <p:pic>
        <p:nvPicPr>
          <p:cNvPr id="9" name="Bilde 8">
            <a:extLst>
              <a:ext uri="{FF2B5EF4-FFF2-40B4-BE49-F238E27FC236}">
                <a16:creationId xmlns:a16="http://schemas.microsoft.com/office/drawing/2014/main" id="{BCEF1981-0FA5-D193-36AF-76B18D501DB4}"/>
              </a:ext>
            </a:extLst>
          </p:cNvPr>
          <p:cNvPicPr>
            <a:picLocks noChangeAspect="1"/>
          </p:cNvPicPr>
          <p:nvPr userDrawn="1"/>
        </p:nvPicPr>
        <p:blipFill>
          <a:blip r:embed="rId2"/>
          <a:stretch>
            <a:fillRect/>
          </a:stretch>
        </p:blipFill>
        <p:spPr>
          <a:xfrm>
            <a:off x="9980773" y="167780"/>
            <a:ext cx="2118868" cy="1135888"/>
          </a:xfrm>
          <a:prstGeom prst="rect">
            <a:avLst/>
          </a:prstGeom>
        </p:spPr>
      </p:pic>
    </p:spTree>
    <p:extLst>
      <p:ext uri="{BB962C8B-B14F-4D97-AF65-F5344CB8AC3E}">
        <p14:creationId xmlns:p14="http://schemas.microsoft.com/office/powerpoint/2010/main" val="334237946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4222EC33-F43A-4D42-A8EA-971332FFF2A9}" type="slidenum">
              <a:rPr lang="nb-NO" smtClean="0"/>
              <a:t>‹#›</a:t>
            </a:fld>
            <a:endParaRPr lang="nb-NO"/>
          </a:p>
        </p:txBody>
      </p:sp>
    </p:spTree>
    <p:extLst>
      <p:ext uri="{BB962C8B-B14F-4D97-AF65-F5344CB8AC3E}">
        <p14:creationId xmlns:p14="http://schemas.microsoft.com/office/powerpoint/2010/main" val="2040357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ema (bilde)">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8BCF2C07-26A3-8D4C-912D-D64289268E00}"/>
              </a:ext>
            </a:extLst>
          </p:cNvPr>
          <p:cNvSpPr>
            <a:spLocks noGrp="1"/>
          </p:cNvSpPr>
          <p:nvPr>
            <p:ph type="pic" sz="quarter" idx="13" hasCustomPrompt="1"/>
          </p:nvPr>
        </p:nvSpPr>
        <p:spPr>
          <a:xfrm>
            <a:off x="0" y="0"/>
            <a:ext cx="12192000" cy="6858000"/>
          </a:xfrm>
        </p:spPr>
        <p:txBody>
          <a:bodyPr/>
          <a:lstStyle>
            <a:lvl1pPr marL="285750" indent="-285750">
              <a:buFont typeface="Arial" panose="020B0604020202020204" pitchFamily="34" charset="0"/>
              <a:buChar char="•"/>
              <a:defRPr/>
            </a:lvl1pPr>
          </a:lstStyle>
          <a:p>
            <a:r>
              <a:rPr lang="nb-NO" dirty="0"/>
              <a:t>Sett inn bilde via «Sett inn» -&gt; «Bilde»</a:t>
            </a:r>
          </a:p>
        </p:txBody>
      </p:sp>
      <p:sp>
        <p:nvSpPr>
          <p:cNvPr id="2" name="Tittel 1">
            <a:extLst>
              <a:ext uri="{FF2B5EF4-FFF2-40B4-BE49-F238E27FC236}">
                <a16:creationId xmlns:a16="http://schemas.microsoft.com/office/drawing/2014/main" id="{F74D5E22-5D49-014D-8FDE-B6BA4B0B9A75}"/>
              </a:ext>
            </a:extLst>
          </p:cNvPr>
          <p:cNvSpPr>
            <a:spLocks noGrp="1"/>
          </p:cNvSpPr>
          <p:nvPr>
            <p:ph type="title"/>
          </p:nvPr>
        </p:nvSpPr>
        <p:spPr>
          <a:xfrm>
            <a:off x="838200" y="2766218"/>
            <a:ext cx="10515600" cy="1325563"/>
          </a:xfrm>
        </p:spPr>
        <p:txBody>
          <a:bodyPr anchor="ctr"/>
          <a:lstStyle>
            <a:lvl1pPr algn="ctr">
              <a:defRPr/>
            </a:lvl1pPr>
          </a:lstStyle>
          <a:p>
            <a:r>
              <a:rPr lang="nb-NO"/>
              <a:t>Klikk for å redigere tittelstil</a:t>
            </a:r>
            <a:endParaRPr lang="nb-NO" dirty="0"/>
          </a:p>
        </p:txBody>
      </p:sp>
    </p:spTree>
    <p:extLst>
      <p:ext uri="{BB962C8B-B14F-4D97-AF65-F5344CB8AC3E}">
        <p14:creationId xmlns:p14="http://schemas.microsoft.com/office/powerpoint/2010/main" val="282961880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88627C23-897C-4B50-81F2-460C504E5BAF}" type="datetimeFigureOut">
              <a:rPr lang="nb-NO" smtClean="0"/>
              <a:t>14.02.2024</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CF992772-DA17-421A-86D3-63CB9A709ADE}" type="slidenum">
              <a:rPr lang="nb-NO" smtClean="0"/>
              <a:t>‹#›</a:t>
            </a:fld>
            <a:endParaRPr lang="nb-NO"/>
          </a:p>
        </p:txBody>
      </p:sp>
    </p:spTree>
    <p:extLst>
      <p:ext uri="{BB962C8B-B14F-4D97-AF65-F5344CB8AC3E}">
        <p14:creationId xmlns:p14="http://schemas.microsoft.com/office/powerpoint/2010/main" val="41324058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p:cNvSpPr>
            <a:spLocks noGrp="1"/>
          </p:cNvSpPr>
          <p:nvPr>
            <p:ph type="dt" sz="half" idx="10"/>
          </p:nvPr>
        </p:nvSpPr>
        <p:spPr/>
        <p:txBody>
          <a:bodyPr/>
          <a:lstStyle/>
          <a:p>
            <a:fld id="{7C55FDC1-B1A3-4008-9E05-58838841D1F3}" type="datetimeFigureOut">
              <a:rPr lang="nb-NO" smtClean="0"/>
              <a:t>14.02.2024</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F58ED4C8-1513-421E-A03E-113D556242B0}" type="slidenum">
              <a:rPr lang="nb-NO" smtClean="0"/>
              <a:t>‹#›</a:t>
            </a:fld>
            <a:endParaRPr lang="nb-NO"/>
          </a:p>
        </p:txBody>
      </p:sp>
    </p:spTree>
    <p:extLst>
      <p:ext uri="{BB962C8B-B14F-4D97-AF65-F5344CB8AC3E}">
        <p14:creationId xmlns:p14="http://schemas.microsoft.com/office/powerpoint/2010/main" val="229794621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FRAMSIDE (mønster 9)">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138C16EE-710F-4022-B0C5-EA9C5CDBBD65}"/>
              </a:ext>
            </a:extLst>
          </p:cNvPr>
          <p:cNvSpPr/>
          <p:nvPr userDrawn="1"/>
        </p:nvSpPr>
        <p:spPr>
          <a:xfrm>
            <a:off x="0" y="0"/>
            <a:ext cx="12192000" cy="522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5" name="Bilde 14">
            <a:extLst>
              <a:ext uri="{FF2B5EF4-FFF2-40B4-BE49-F238E27FC236}">
                <a16:creationId xmlns:a16="http://schemas.microsoft.com/office/drawing/2014/main" id="{8360EE4D-DFF5-4E20-B16B-DE5A691E1F12}"/>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r="17812"/>
          <a:stretch/>
        </p:blipFill>
        <p:spPr>
          <a:xfrm>
            <a:off x="8867838" y="2759103"/>
            <a:ext cx="3324162" cy="3371354"/>
          </a:xfrm>
          <a:prstGeom prst="rect">
            <a:avLst/>
          </a:prstGeom>
        </p:spPr>
      </p:pic>
      <p:sp>
        <p:nvSpPr>
          <p:cNvPr id="19" name="Plassholder for dato 3">
            <a:extLst>
              <a:ext uri="{FF2B5EF4-FFF2-40B4-BE49-F238E27FC236}">
                <a16:creationId xmlns:a16="http://schemas.microsoft.com/office/drawing/2014/main" id="{801C13F1-45C0-4244-B9C6-4EFBC66F6D0C}"/>
              </a:ext>
            </a:extLst>
          </p:cNvPr>
          <p:cNvSpPr>
            <a:spLocks noGrp="1"/>
          </p:cNvSpPr>
          <p:nvPr>
            <p:ph type="dt" sz="half" idx="2"/>
          </p:nvPr>
        </p:nvSpPr>
        <p:spPr>
          <a:xfrm>
            <a:off x="10806776" y="6261302"/>
            <a:ext cx="1079459" cy="235270"/>
          </a:xfrm>
          <a:prstGeom prst="rect">
            <a:avLst/>
          </a:prstGeom>
        </p:spPr>
        <p:txBody>
          <a:bodyPr vert="horz" lIns="91440" tIns="45720" rIns="91440" bIns="45720" rtlCol="0" anchor="ctr">
            <a:noAutofit/>
          </a:bodyPr>
          <a:lstStyle>
            <a:lvl1pPr algn="r">
              <a:defRPr sz="1200">
                <a:solidFill>
                  <a:schemeClr val="tx1"/>
                </a:solidFill>
                <a:latin typeface="+mn-lt"/>
              </a:defRPr>
            </a:lvl1pPr>
          </a:lstStyle>
          <a:p>
            <a:fld id="{20CAE16B-463B-4D9A-B532-D4D0B4862104}" type="datetime1">
              <a:rPr lang="nb-NO" smtClean="0"/>
              <a:pPr/>
              <a:t>14.02.2024</a:t>
            </a:fld>
            <a:endParaRPr lang="nb-NO"/>
          </a:p>
        </p:txBody>
      </p:sp>
      <p:sp>
        <p:nvSpPr>
          <p:cNvPr id="5" name="Plassholder for tekst 4">
            <a:extLst>
              <a:ext uri="{FF2B5EF4-FFF2-40B4-BE49-F238E27FC236}">
                <a16:creationId xmlns:a16="http://schemas.microsoft.com/office/drawing/2014/main" id="{EA6A4735-2CFC-41E4-A5FE-C807F8501578}"/>
              </a:ext>
            </a:extLst>
          </p:cNvPr>
          <p:cNvSpPr>
            <a:spLocks noGrp="1"/>
          </p:cNvSpPr>
          <p:nvPr>
            <p:ph type="body" sz="quarter" idx="10" hasCustomPrompt="1"/>
          </p:nvPr>
        </p:nvSpPr>
        <p:spPr>
          <a:xfrm>
            <a:off x="937593" y="958645"/>
            <a:ext cx="8258026" cy="2576997"/>
          </a:xfrm>
          <a:prstGeom prst="rect">
            <a:avLst/>
          </a:prstGeom>
          <a:effectLst>
            <a:outerShdw blurRad="50800" dist="38100" dir="2700000" algn="tl" rotWithShape="0">
              <a:prstClr val="black">
                <a:alpha val="39000"/>
              </a:prstClr>
            </a:outerShdw>
          </a:effectLst>
        </p:spPr>
        <p:txBody>
          <a:bodyPr anchor="b"/>
          <a:lstStyle>
            <a:lvl1pPr marL="0" indent="0">
              <a:buNone/>
              <a:defRPr sz="5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n-NO" noProof="0" dirty="0"/>
              <a:t>Overskrift (pkt. 54) på framsidemal utan bilete</a:t>
            </a:r>
          </a:p>
        </p:txBody>
      </p:sp>
      <p:sp>
        <p:nvSpPr>
          <p:cNvPr id="7" name="Plassholder for tekst 6">
            <a:extLst>
              <a:ext uri="{FF2B5EF4-FFF2-40B4-BE49-F238E27FC236}">
                <a16:creationId xmlns:a16="http://schemas.microsoft.com/office/drawing/2014/main" id="{A9FF001B-633E-41C9-B008-C3077FC68369}"/>
              </a:ext>
            </a:extLst>
          </p:cNvPr>
          <p:cNvSpPr>
            <a:spLocks noGrp="1"/>
          </p:cNvSpPr>
          <p:nvPr>
            <p:ph type="body" sz="quarter" idx="11" hasCustomPrompt="1"/>
          </p:nvPr>
        </p:nvSpPr>
        <p:spPr>
          <a:xfrm>
            <a:off x="967088" y="3952086"/>
            <a:ext cx="5136285" cy="103666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latin typeface="+mn-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n-NO" noProof="0" dirty="0"/>
              <a:t>Her kan du skrive namn og avdeling, eller du kan spesifisere kva presentasjonen handlar om.</a:t>
            </a:r>
          </a:p>
        </p:txBody>
      </p:sp>
      <p:pic>
        <p:nvPicPr>
          <p:cNvPr id="8" name="Bilde 7">
            <a:extLst>
              <a:ext uri="{FF2B5EF4-FFF2-40B4-BE49-F238E27FC236}">
                <a16:creationId xmlns:a16="http://schemas.microsoft.com/office/drawing/2014/main" id="{94309355-0FC1-4B7D-B851-ADF59935202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663" y="5271397"/>
            <a:ext cx="5001558" cy="1515130"/>
          </a:xfrm>
          <a:prstGeom prst="rect">
            <a:avLst/>
          </a:prstGeom>
        </p:spPr>
      </p:pic>
    </p:spTree>
    <p:extLst>
      <p:ext uri="{BB962C8B-B14F-4D97-AF65-F5344CB8AC3E}">
        <p14:creationId xmlns:p14="http://schemas.microsoft.com/office/powerpoint/2010/main" val="188190730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FRAMSIDE (mønster 11)">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A63243C1-A252-4053-8244-056467326F18}"/>
              </a:ext>
            </a:extLst>
          </p:cNvPr>
          <p:cNvSpPr/>
          <p:nvPr userDrawn="1"/>
        </p:nvSpPr>
        <p:spPr>
          <a:xfrm>
            <a:off x="0" y="0"/>
            <a:ext cx="12192000" cy="522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noProof="0" dirty="0"/>
          </a:p>
        </p:txBody>
      </p:sp>
      <p:pic>
        <p:nvPicPr>
          <p:cNvPr id="16" name="Bilde 15">
            <a:extLst>
              <a:ext uri="{FF2B5EF4-FFF2-40B4-BE49-F238E27FC236}">
                <a16:creationId xmlns:a16="http://schemas.microsoft.com/office/drawing/2014/main" id="{05C17324-2AA0-4F49-99AF-369C8EC177B9}"/>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1" r="32249" b="11068"/>
          <a:stretch/>
        </p:blipFill>
        <p:spPr>
          <a:xfrm>
            <a:off x="8194355" y="1535030"/>
            <a:ext cx="3997640" cy="4747878"/>
          </a:xfrm>
          <a:prstGeom prst="rect">
            <a:avLst/>
          </a:prstGeom>
        </p:spPr>
      </p:pic>
      <p:sp>
        <p:nvSpPr>
          <p:cNvPr id="22" name="Plassholder for dato 3">
            <a:extLst>
              <a:ext uri="{FF2B5EF4-FFF2-40B4-BE49-F238E27FC236}">
                <a16:creationId xmlns:a16="http://schemas.microsoft.com/office/drawing/2014/main" id="{87775E6B-E9FA-4672-A269-6BDABEFA1870}"/>
              </a:ext>
            </a:extLst>
          </p:cNvPr>
          <p:cNvSpPr>
            <a:spLocks noGrp="1"/>
          </p:cNvSpPr>
          <p:nvPr>
            <p:ph type="dt" sz="half" idx="2"/>
          </p:nvPr>
        </p:nvSpPr>
        <p:spPr>
          <a:xfrm>
            <a:off x="10806776" y="6261302"/>
            <a:ext cx="1079459" cy="235270"/>
          </a:xfrm>
          <a:prstGeom prst="rect">
            <a:avLst/>
          </a:prstGeom>
        </p:spPr>
        <p:txBody>
          <a:bodyPr vert="horz" lIns="91440" tIns="45720" rIns="91440" bIns="45720" rtlCol="0" anchor="ctr">
            <a:noAutofit/>
          </a:bodyPr>
          <a:lstStyle>
            <a:lvl1pPr algn="r">
              <a:defRPr sz="1200">
                <a:solidFill>
                  <a:schemeClr val="tx1"/>
                </a:solidFill>
                <a:latin typeface="+mn-lt"/>
              </a:defRPr>
            </a:lvl1pPr>
          </a:lstStyle>
          <a:p>
            <a:fld id="{20CAE16B-463B-4D9A-B532-D4D0B4862104}" type="datetime1">
              <a:rPr lang="nb-NO" smtClean="0"/>
              <a:pPr/>
              <a:t>14.02.2024</a:t>
            </a:fld>
            <a:endParaRPr lang="nb-NO"/>
          </a:p>
        </p:txBody>
      </p:sp>
      <p:sp>
        <p:nvSpPr>
          <p:cNvPr id="10" name="Plassholder for tekst 4">
            <a:extLst>
              <a:ext uri="{FF2B5EF4-FFF2-40B4-BE49-F238E27FC236}">
                <a16:creationId xmlns:a16="http://schemas.microsoft.com/office/drawing/2014/main" id="{AED83DA5-01BC-4DC7-B616-8EEE2372182E}"/>
              </a:ext>
            </a:extLst>
          </p:cNvPr>
          <p:cNvSpPr>
            <a:spLocks noGrp="1"/>
          </p:cNvSpPr>
          <p:nvPr>
            <p:ph type="body" sz="quarter" idx="10" hasCustomPrompt="1"/>
          </p:nvPr>
        </p:nvSpPr>
        <p:spPr>
          <a:xfrm>
            <a:off x="937593" y="958645"/>
            <a:ext cx="8258026" cy="2576997"/>
          </a:xfrm>
          <a:prstGeom prst="rect">
            <a:avLst/>
          </a:prstGeom>
          <a:effectLst>
            <a:outerShdw blurRad="50800" dist="38100" dir="2700000" algn="tl" rotWithShape="0">
              <a:prstClr val="black">
                <a:alpha val="39000"/>
              </a:prstClr>
            </a:outerShdw>
          </a:effectLst>
        </p:spPr>
        <p:txBody>
          <a:bodyPr anchor="b"/>
          <a:lstStyle>
            <a:lvl1pPr marL="0" indent="0">
              <a:buNone/>
              <a:defRPr sz="5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n-NO" noProof="0" dirty="0"/>
              <a:t>Overskrift (pkt. 54) på framsidemal utan bilete</a:t>
            </a:r>
          </a:p>
        </p:txBody>
      </p:sp>
      <p:sp>
        <p:nvSpPr>
          <p:cNvPr id="9" name="Plassholder for tekst 6">
            <a:extLst>
              <a:ext uri="{FF2B5EF4-FFF2-40B4-BE49-F238E27FC236}">
                <a16:creationId xmlns:a16="http://schemas.microsoft.com/office/drawing/2014/main" id="{DD524CBD-8441-4DA7-A7A5-36FDED7A2DC2}"/>
              </a:ext>
            </a:extLst>
          </p:cNvPr>
          <p:cNvSpPr>
            <a:spLocks noGrp="1"/>
          </p:cNvSpPr>
          <p:nvPr>
            <p:ph type="body" sz="quarter" idx="11" hasCustomPrompt="1"/>
          </p:nvPr>
        </p:nvSpPr>
        <p:spPr>
          <a:xfrm>
            <a:off x="967088" y="3931303"/>
            <a:ext cx="5136285" cy="103666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latin typeface="+mn-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n-NO" noProof="0" dirty="0"/>
              <a:t>Her kan du skrive namn og avdeling, eller du kan spesifisere kva presentasjonen handlar om.</a:t>
            </a:r>
          </a:p>
        </p:txBody>
      </p:sp>
      <p:pic>
        <p:nvPicPr>
          <p:cNvPr id="12" name="Bilde 7">
            <a:extLst>
              <a:ext uri="{FF2B5EF4-FFF2-40B4-BE49-F238E27FC236}">
                <a16:creationId xmlns:a16="http://schemas.microsoft.com/office/drawing/2014/main" id="{35941A58-2F6A-4A0A-941E-6FBDD58EDFA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663" y="5271397"/>
            <a:ext cx="5001558" cy="1515130"/>
          </a:xfrm>
          <a:prstGeom prst="rect">
            <a:avLst/>
          </a:prstGeom>
        </p:spPr>
      </p:pic>
    </p:spTree>
    <p:extLst>
      <p:ext uri="{BB962C8B-B14F-4D97-AF65-F5344CB8AC3E}">
        <p14:creationId xmlns:p14="http://schemas.microsoft.com/office/powerpoint/2010/main" val="129504944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FRAMSIDE halvsidebilet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C850DC3F-1BBD-4C39-8B6D-08E973453607}"/>
              </a:ext>
            </a:extLst>
          </p:cNvPr>
          <p:cNvSpPr/>
          <p:nvPr userDrawn="1"/>
        </p:nvSpPr>
        <p:spPr>
          <a:xfrm>
            <a:off x="0" y="0"/>
            <a:ext cx="12192000" cy="522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ittel 1">
            <a:extLst>
              <a:ext uri="{FF2B5EF4-FFF2-40B4-BE49-F238E27FC236}">
                <a16:creationId xmlns:a16="http://schemas.microsoft.com/office/drawing/2014/main" id="{2EC5FF78-1CDE-4938-BB25-88A17EF65562}"/>
              </a:ext>
            </a:extLst>
          </p:cNvPr>
          <p:cNvSpPr>
            <a:spLocks noGrp="1"/>
          </p:cNvSpPr>
          <p:nvPr>
            <p:ph type="ctrTitle" hasCustomPrompt="1"/>
          </p:nvPr>
        </p:nvSpPr>
        <p:spPr>
          <a:xfrm>
            <a:off x="968190" y="1122363"/>
            <a:ext cx="5127810" cy="2387600"/>
          </a:xfrm>
          <a:prstGeom prst="rect">
            <a:avLst/>
          </a:prstGeom>
          <a:effectLst>
            <a:glow rad="127000">
              <a:schemeClr val="accent1"/>
            </a:glow>
            <a:outerShdw blurRad="50800" dist="38100" dir="2700000" algn="tl" rotWithShape="0">
              <a:schemeClr val="bg2">
                <a:lumMod val="25000"/>
                <a:alpha val="40000"/>
              </a:schemeClr>
            </a:outerShdw>
          </a:effectLst>
        </p:spPr>
        <p:txBody>
          <a:bodyPr anchor="b">
            <a:noAutofit/>
          </a:bodyPr>
          <a:lstStyle>
            <a:lvl1pPr algn="l">
              <a:defRPr sz="4400">
                <a:solidFill>
                  <a:schemeClr val="bg1"/>
                </a:solidFill>
                <a:latin typeface="+mn-lt"/>
              </a:defRPr>
            </a:lvl1pPr>
          </a:lstStyle>
          <a:p>
            <a:r>
              <a:rPr lang="nn-NO" noProof="0" dirty="0"/>
              <a:t>Overskrift (pkt. 44) på framsidemal med eitt bilete</a:t>
            </a:r>
          </a:p>
        </p:txBody>
      </p:sp>
      <p:sp>
        <p:nvSpPr>
          <p:cNvPr id="11" name="Undertittel 2">
            <a:extLst>
              <a:ext uri="{FF2B5EF4-FFF2-40B4-BE49-F238E27FC236}">
                <a16:creationId xmlns:a16="http://schemas.microsoft.com/office/drawing/2014/main" id="{8BAAC390-F47B-47BD-8525-7B87AD441CD5}"/>
              </a:ext>
            </a:extLst>
          </p:cNvPr>
          <p:cNvSpPr>
            <a:spLocks noGrp="1"/>
          </p:cNvSpPr>
          <p:nvPr>
            <p:ph type="subTitle" idx="1" hasCustomPrompt="1"/>
          </p:nvPr>
        </p:nvSpPr>
        <p:spPr>
          <a:xfrm>
            <a:off x="955289" y="3945693"/>
            <a:ext cx="5152663" cy="898526"/>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n-NO" noProof="0" dirty="0"/>
              <a:t>Her kan du skrive namn og avdeling, eller du kan spesifisere kva presentasjonen handlar om.</a:t>
            </a:r>
          </a:p>
        </p:txBody>
      </p:sp>
      <p:sp>
        <p:nvSpPr>
          <p:cNvPr id="12" name="Plassholder for bilde 2">
            <a:extLst>
              <a:ext uri="{FF2B5EF4-FFF2-40B4-BE49-F238E27FC236}">
                <a16:creationId xmlns:a16="http://schemas.microsoft.com/office/drawing/2014/main" id="{5F6A47D4-6B0A-4D0F-83C5-44F1B0DB5A36}"/>
              </a:ext>
            </a:extLst>
          </p:cNvPr>
          <p:cNvSpPr>
            <a:spLocks noGrp="1"/>
          </p:cNvSpPr>
          <p:nvPr>
            <p:ph type="pic" idx="13" hasCustomPrompt="1"/>
          </p:nvPr>
        </p:nvSpPr>
        <p:spPr>
          <a:xfrm>
            <a:off x="6561608" y="0"/>
            <a:ext cx="5630392" cy="5220000"/>
          </a:xfrm>
          <a:prstGeom prst="rect">
            <a:avLst/>
          </a:prstGeom>
          <a:solidFill>
            <a:schemeClr val="bg1">
              <a:lumMod val="50000"/>
            </a:schemeClr>
          </a:solidFill>
          <a:ln>
            <a:noFill/>
          </a:ln>
        </p:spPr>
        <p:txBody>
          <a:bodyPr anchor="ctr">
            <a:normAutofit/>
          </a:bodyPr>
          <a:lstStyle>
            <a:lvl1pPr marL="0" indent="0" algn="ctr">
              <a:buNone/>
              <a:defRPr sz="24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n-NO" noProof="0"/>
              <a:t>Klikk på ikonet i midten for å setje inn bilete som passar tema. </a:t>
            </a:r>
          </a:p>
          <a:p>
            <a:endParaRPr lang="nn-NO" noProof="0"/>
          </a:p>
          <a:p>
            <a:r>
              <a:rPr lang="nn-NO" noProof="0"/>
              <a:t>Hvis du ikkje har eit bilete som er relevant, kan du bruke ein forsidemal utan bilete. </a:t>
            </a:r>
          </a:p>
        </p:txBody>
      </p:sp>
      <p:sp>
        <p:nvSpPr>
          <p:cNvPr id="14" name="Plassholder for dato 3">
            <a:extLst>
              <a:ext uri="{FF2B5EF4-FFF2-40B4-BE49-F238E27FC236}">
                <a16:creationId xmlns:a16="http://schemas.microsoft.com/office/drawing/2014/main" id="{598EFE57-85C1-47AC-901B-50FE5A882197}"/>
              </a:ext>
            </a:extLst>
          </p:cNvPr>
          <p:cNvSpPr>
            <a:spLocks noGrp="1"/>
          </p:cNvSpPr>
          <p:nvPr>
            <p:ph type="dt" sz="half" idx="2"/>
          </p:nvPr>
        </p:nvSpPr>
        <p:spPr>
          <a:xfrm>
            <a:off x="10806776" y="6261302"/>
            <a:ext cx="1079459" cy="235270"/>
          </a:xfrm>
          <a:prstGeom prst="rect">
            <a:avLst/>
          </a:prstGeom>
        </p:spPr>
        <p:txBody>
          <a:bodyPr vert="horz" lIns="91440" tIns="45720" rIns="91440" bIns="45720" rtlCol="0" anchor="ctr">
            <a:noAutofit/>
          </a:bodyPr>
          <a:lstStyle>
            <a:lvl1pPr algn="r">
              <a:defRPr sz="1200">
                <a:solidFill>
                  <a:schemeClr val="tx1"/>
                </a:solidFill>
                <a:latin typeface="+mn-lt"/>
              </a:defRPr>
            </a:lvl1pPr>
          </a:lstStyle>
          <a:p>
            <a:fld id="{20CAE16B-463B-4D9A-B532-D4D0B4862104}" type="datetime1">
              <a:rPr lang="nb-NO" smtClean="0"/>
              <a:pPr/>
              <a:t>14.02.2024</a:t>
            </a:fld>
            <a:endParaRPr lang="nb-NO"/>
          </a:p>
        </p:txBody>
      </p:sp>
      <p:pic>
        <p:nvPicPr>
          <p:cNvPr id="8" name="Bilde 7">
            <a:extLst>
              <a:ext uri="{FF2B5EF4-FFF2-40B4-BE49-F238E27FC236}">
                <a16:creationId xmlns:a16="http://schemas.microsoft.com/office/drawing/2014/main" id="{E9EAED0C-2A6E-42D7-9B25-A273B08EBCC9}"/>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t="13484" r="11084" b="38913"/>
          <a:stretch/>
        </p:blipFill>
        <p:spPr>
          <a:xfrm>
            <a:off x="8677334" y="5226049"/>
            <a:ext cx="3514666" cy="1568451"/>
          </a:xfrm>
          <a:prstGeom prst="rect">
            <a:avLst/>
          </a:prstGeom>
        </p:spPr>
      </p:pic>
      <p:pic>
        <p:nvPicPr>
          <p:cNvPr id="13" name="Bilde 7">
            <a:extLst>
              <a:ext uri="{FF2B5EF4-FFF2-40B4-BE49-F238E27FC236}">
                <a16:creationId xmlns:a16="http://schemas.microsoft.com/office/drawing/2014/main" id="{753A3B01-0ABE-48D4-9300-377DBC3306C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663" y="5271397"/>
            <a:ext cx="5001558" cy="1515130"/>
          </a:xfrm>
          <a:prstGeom prst="rect">
            <a:avLst/>
          </a:prstGeom>
        </p:spPr>
      </p:pic>
    </p:spTree>
    <p:extLst>
      <p:ext uri="{BB962C8B-B14F-4D97-AF65-F5344CB8AC3E}">
        <p14:creationId xmlns:p14="http://schemas.microsoft.com/office/powerpoint/2010/main" val="71612107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FRAMSIDE tre bilet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C850DC3F-1BBD-4C39-8B6D-08E973453607}"/>
              </a:ext>
            </a:extLst>
          </p:cNvPr>
          <p:cNvSpPr/>
          <p:nvPr userDrawn="1"/>
        </p:nvSpPr>
        <p:spPr>
          <a:xfrm>
            <a:off x="0" y="2592000"/>
            <a:ext cx="12192000" cy="262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Plassholder for bilde 2">
            <a:extLst>
              <a:ext uri="{FF2B5EF4-FFF2-40B4-BE49-F238E27FC236}">
                <a16:creationId xmlns:a16="http://schemas.microsoft.com/office/drawing/2014/main" id="{42806100-589A-4BF8-8707-38D3F5B24DD2}"/>
              </a:ext>
            </a:extLst>
          </p:cNvPr>
          <p:cNvSpPr>
            <a:spLocks noGrp="1"/>
          </p:cNvSpPr>
          <p:nvPr>
            <p:ph type="pic" idx="13" hasCustomPrompt="1"/>
          </p:nvPr>
        </p:nvSpPr>
        <p:spPr>
          <a:xfrm>
            <a:off x="0" y="1"/>
            <a:ext cx="5352000" cy="2592000"/>
          </a:xfrm>
          <a:prstGeom prst="rect">
            <a:avLst/>
          </a:prstGeom>
          <a:solidFill>
            <a:schemeClr val="bg1">
              <a:lumMod val="85000"/>
            </a:schemeClr>
          </a:solidFill>
          <a:ln>
            <a:noFill/>
          </a:ln>
        </p:spPr>
        <p:txBody>
          <a:bodyPr anchor="ct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n-NO" noProof="0" dirty="0"/>
              <a:t>Klikk på ikonet i midten for å setje</a:t>
            </a:r>
            <a:br>
              <a:rPr lang="nn-NO" noProof="0" dirty="0"/>
            </a:br>
            <a:r>
              <a:rPr lang="nn-NO" noProof="0" dirty="0"/>
              <a:t>inn eit bilete i liggjande format.</a:t>
            </a:r>
          </a:p>
          <a:p>
            <a:r>
              <a:rPr lang="nn-NO" noProof="0" dirty="0"/>
              <a:t>Denne forsidemalen må ha </a:t>
            </a:r>
            <a:br>
              <a:rPr lang="nn-NO" noProof="0" dirty="0"/>
            </a:br>
            <a:r>
              <a:rPr lang="nn-NO" noProof="0" dirty="0"/>
              <a:t>tre bilete, viss ikkje blir </a:t>
            </a:r>
            <a:br>
              <a:rPr lang="nn-NO" noProof="0" dirty="0"/>
            </a:br>
            <a:r>
              <a:rPr lang="nn-NO" noProof="0" dirty="0"/>
              <a:t>det tomrom.</a:t>
            </a:r>
          </a:p>
        </p:txBody>
      </p:sp>
      <p:sp>
        <p:nvSpPr>
          <p:cNvPr id="14" name="Plassholder for bilde 2">
            <a:extLst>
              <a:ext uri="{FF2B5EF4-FFF2-40B4-BE49-F238E27FC236}">
                <a16:creationId xmlns:a16="http://schemas.microsoft.com/office/drawing/2014/main" id="{D878FE25-CFBD-48C8-99CE-16AC2905ACA1}"/>
              </a:ext>
            </a:extLst>
          </p:cNvPr>
          <p:cNvSpPr>
            <a:spLocks noGrp="1"/>
          </p:cNvSpPr>
          <p:nvPr>
            <p:ph type="pic" idx="14" hasCustomPrompt="1"/>
          </p:nvPr>
        </p:nvSpPr>
        <p:spPr>
          <a:xfrm>
            <a:off x="8772000" y="0"/>
            <a:ext cx="3420000" cy="2592000"/>
          </a:xfrm>
          <a:prstGeom prst="rect">
            <a:avLst/>
          </a:prstGeom>
          <a:solidFill>
            <a:schemeClr val="bg1">
              <a:lumMod val="65000"/>
            </a:schemeClr>
          </a:solidFill>
          <a:ln>
            <a:noFill/>
          </a:ln>
        </p:spPr>
        <p:txBody>
          <a:bodyPr anchor="ct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n-NO" noProof="0" dirty="0"/>
              <a:t>Klikk på ikonet for å setje inn bilete 3.</a:t>
            </a:r>
          </a:p>
        </p:txBody>
      </p:sp>
      <p:sp>
        <p:nvSpPr>
          <p:cNvPr id="15" name="Plassholder for bilde 2">
            <a:extLst>
              <a:ext uri="{FF2B5EF4-FFF2-40B4-BE49-F238E27FC236}">
                <a16:creationId xmlns:a16="http://schemas.microsoft.com/office/drawing/2014/main" id="{CCCC7427-8045-4B95-9170-92E6EF6EB33C}"/>
              </a:ext>
            </a:extLst>
          </p:cNvPr>
          <p:cNvSpPr>
            <a:spLocks noGrp="1"/>
          </p:cNvSpPr>
          <p:nvPr>
            <p:ph type="pic" idx="15" hasCustomPrompt="1"/>
          </p:nvPr>
        </p:nvSpPr>
        <p:spPr>
          <a:xfrm>
            <a:off x="5352000" y="0"/>
            <a:ext cx="3420000" cy="2592000"/>
          </a:xfrm>
          <a:prstGeom prst="rect">
            <a:avLst/>
          </a:prstGeom>
          <a:solidFill>
            <a:schemeClr val="bg1">
              <a:lumMod val="75000"/>
            </a:schemeClr>
          </a:solidFill>
          <a:ln>
            <a:noFill/>
          </a:ln>
        </p:spPr>
        <p:txBody>
          <a:bodyPr anchor="ct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n-NO" noProof="0" dirty="0"/>
              <a:t>Klikk på ikonet for å setje inn bilete 2.</a:t>
            </a:r>
          </a:p>
        </p:txBody>
      </p:sp>
      <p:sp>
        <p:nvSpPr>
          <p:cNvPr id="22" name="Plassholder for dato 3">
            <a:extLst>
              <a:ext uri="{FF2B5EF4-FFF2-40B4-BE49-F238E27FC236}">
                <a16:creationId xmlns:a16="http://schemas.microsoft.com/office/drawing/2014/main" id="{2A06B02A-E871-46C5-8669-758D95CFFC5B}"/>
              </a:ext>
            </a:extLst>
          </p:cNvPr>
          <p:cNvSpPr>
            <a:spLocks noGrp="1"/>
          </p:cNvSpPr>
          <p:nvPr>
            <p:ph type="dt" sz="half" idx="2"/>
          </p:nvPr>
        </p:nvSpPr>
        <p:spPr>
          <a:xfrm>
            <a:off x="10806776" y="6261302"/>
            <a:ext cx="1079459" cy="235270"/>
          </a:xfrm>
          <a:prstGeom prst="rect">
            <a:avLst/>
          </a:prstGeom>
        </p:spPr>
        <p:txBody>
          <a:bodyPr vert="horz" lIns="91440" tIns="45720" rIns="91440" bIns="45720" rtlCol="0" anchor="ctr">
            <a:noAutofit/>
          </a:bodyPr>
          <a:lstStyle>
            <a:lvl1pPr algn="r">
              <a:defRPr sz="1200">
                <a:solidFill>
                  <a:schemeClr val="tx1"/>
                </a:solidFill>
                <a:latin typeface="+mn-lt"/>
              </a:defRPr>
            </a:lvl1pPr>
          </a:lstStyle>
          <a:p>
            <a:fld id="{20CAE16B-463B-4D9A-B532-D4D0B4862104}" type="datetime1">
              <a:rPr lang="nb-NO" smtClean="0"/>
              <a:pPr/>
              <a:t>14.02.2024</a:t>
            </a:fld>
            <a:endParaRPr lang="nb-NO"/>
          </a:p>
        </p:txBody>
      </p:sp>
      <p:sp>
        <p:nvSpPr>
          <p:cNvPr id="10" name="Plassholder for tekst 4">
            <a:extLst>
              <a:ext uri="{FF2B5EF4-FFF2-40B4-BE49-F238E27FC236}">
                <a16:creationId xmlns:a16="http://schemas.microsoft.com/office/drawing/2014/main" id="{DBC048E8-BE31-4C00-999A-87E1E8D97784}"/>
              </a:ext>
            </a:extLst>
          </p:cNvPr>
          <p:cNvSpPr>
            <a:spLocks noGrp="1"/>
          </p:cNvSpPr>
          <p:nvPr>
            <p:ph type="body" sz="quarter" idx="10" hasCustomPrompt="1"/>
          </p:nvPr>
        </p:nvSpPr>
        <p:spPr>
          <a:xfrm>
            <a:off x="959715" y="3173506"/>
            <a:ext cx="9847062" cy="1326163"/>
          </a:xfrm>
          <a:prstGeom prst="rect">
            <a:avLst/>
          </a:prstGeom>
          <a:effectLst>
            <a:outerShdw blurRad="50800" dist="38100" dir="2700000" algn="tl" rotWithShape="0">
              <a:prstClr val="black">
                <a:alpha val="21000"/>
              </a:prstClr>
            </a:outerShdw>
          </a:effectLst>
        </p:spPr>
        <p:txBody>
          <a:bodyPr anchor="b"/>
          <a:lstStyle>
            <a:lvl1pPr marL="0" indent="0">
              <a:buNone/>
              <a:defRPr sz="4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n-NO" noProof="0" dirty="0"/>
              <a:t>Overskrift (pkt. 44) på framsidemal med tre </a:t>
            </a:r>
            <a:r>
              <a:rPr lang="nn-NO" noProof="0" dirty="0" err="1"/>
              <a:t>bilder</a:t>
            </a:r>
            <a:endParaRPr lang="nn-NO" noProof="0" dirty="0"/>
          </a:p>
        </p:txBody>
      </p:sp>
      <p:sp>
        <p:nvSpPr>
          <p:cNvPr id="11" name="Undertittel 2">
            <a:extLst>
              <a:ext uri="{FF2B5EF4-FFF2-40B4-BE49-F238E27FC236}">
                <a16:creationId xmlns:a16="http://schemas.microsoft.com/office/drawing/2014/main" id="{F086707E-73C6-42D7-8341-430749AEADF7}"/>
              </a:ext>
            </a:extLst>
          </p:cNvPr>
          <p:cNvSpPr>
            <a:spLocks noGrp="1"/>
          </p:cNvSpPr>
          <p:nvPr>
            <p:ph type="subTitle" idx="1" hasCustomPrompt="1"/>
          </p:nvPr>
        </p:nvSpPr>
        <p:spPr>
          <a:xfrm>
            <a:off x="962216" y="4520658"/>
            <a:ext cx="6826059" cy="898526"/>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n-NO" noProof="0" dirty="0"/>
              <a:t>Her kan du skrive namn og avdeling.</a:t>
            </a:r>
          </a:p>
        </p:txBody>
      </p:sp>
      <p:pic>
        <p:nvPicPr>
          <p:cNvPr id="13" name="Bilde 12">
            <a:extLst>
              <a:ext uri="{FF2B5EF4-FFF2-40B4-BE49-F238E27FC236}">
                <a16:creationId xmlns:a16="http://schemas.microsoft.com/office/drawing/2014/main" id="{37C1F5E2-EAC2-40D9-8401-564CC1EA7FCF}"/>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t="13484" r="11084" b="38913"/>
          <a:stretch/>
        </p:blipFill>
        <p:spPr>
          <a:xfrm>
            <a:off x="8677334" y="5226049"/>
            <a:ext cx="3514666" cy="1568451"/>
          </a:xfrm>
          <a:prstGeom prst="rect">
            <a:avLst/>
          </a:prstGeom>
        </p:spPr>
      </p:pic>
      <p:pic>
        <p:nvPicPr>
          <p:cNvPr id="17" name="Bilde 7">
            <a:extLst>
              <a:ext uri="{FF2B5EF4-FFF2-40B4-BE49-F238E27FC236}">
                <a16:creationId xmlns:a16="http://schemas.microsoft.com/office/drawing/2014/main" id="{107F0FB7-D00A-47B9-B54A-A52DD3918D7D}"/>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663" y="5271397"/>
            <a:ext cx="5001558" cy="1515130"/>
          </a:xfrm>
          <a:prstGeom prst="rect">
            <a:avLst/>
          </a:prstGeom>
        </p:spPr>
      </p:pic>
    </p:spTree>
    <p:extLst>
      <p:ext uri="{BB962C8B-B14F-4D97-AF65-F5344CB8AC3E}">
        <p14:creationId xmlns:p14="http://schemas.microsoft.com/office/powerpoint/2010/main" val="347075075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FRAMSIDE bakgrunnsbilete">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B25F000E-37A8-4940-9530-AC41E4F29800}"/>
              </a:ext>
            </a:extLst>
          </p:cNvPr>
          <p:cNvSpPr>
            <a:spLocks noGrp="1"/>
          </p:cNvSpPr>
          <p:nvPr>
            <p:ph type="pic" sz="quarter" idx="12"/>
          </p:nvPr>
        </p:nvSpPr>
        <p:spPr>
          <a:xfrm>
            <a:off x="0" y="0"/>
            <a:ext cx="12192000" cy="5226050"/>
          </a:xfrm>
          <a:prstGeom prst="rect">
            <a:avLst/>
          </a:prstGeom>
          <a:solidFill>
            <a:schemeClr val="bg1">
              <a:lumMod val="85000"/>
            </a:schemeClr>
          </a:solidFill>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noProof="0"/>
              <a:t>Klikk på ikonet for å legge til et bilde</a:t>
            </a:r>
            <a:endParaRPr lang="nn-NO" noProof="0"/>
          </a:p>
        </p:txBody>
      </p:sp>
      <p:sp>
        <p:nvSpPr>
          <p:cNvPr id="10" name="Tittel 1">
            <a:extLst>
              <a:ext uri="{FF2B5EF4-FFF2-40B4-BE49-F238E27FC236}">
                <a16:creationId xmlns:a16="http://schemas.microsoft.com/office/drawing/2014/main" id="{2EC5FF78-1CDE-4938-BB25-88A17EF65562}"/>
              </a:ext>
            </a:extLst>
          </p:cNvPr>
          <p:cNvSpPr>
            <a:spLocks noGrp="1"/>
          </p:cNvSpPr>
          <p:nvPr>
            <p:ph type="ctrTitle" hasCustomPrompt="1"/>
          </p:nvPr>
        </p:nvSpPr>
        <p:spPr>
          <a:xfrm>
            <a:off x="901859" y="2728451"/>
            <a:ext cx="9904918" cy="927561"/>
          </a:xfrm>
          <a:prstGeom prst="rect">
            <a:avLst/>
          </a:prstGeom>
          <a:effectLst>
            <a:outerShdw blurRad="50800" dist="25400" dir="2700000" algn="tl" rotWithShape="0">
              <a:schemeClr val="tx1">
                <a:alpha val="40000"/>
              </a:schemeClr>
            </a:outerShdw>
          </a:effectLst>
        </p:spPr>
        <p:txBody>
          <a:bodyPr anchor="b"/>
          <a:lstStyle>
            <a:lvl1pPr algn="l">
              <a:defRPr sz="5400">
                <a:solidFill>
                  <a:schemeClr val="tx1"/>
                </a:solidFill>
                <a:latin typeface="+mn-lt"/>
              </a:defRPr>
            </a:lvl1pPr>
          </a:lstStyle>
          <a:p>
            <a:r>
              <a:rPr lang="nn-NO" noProof="0"/>
              <a:t>Overskrift (pkt. 54) biletemal</a:t>
            </a:r>
          </a:p>
        </p:txBody>
      </p:sp>
      <p:sp>
        <p:nvSpPr>
          <p:cNvPr id="15" name="Plassholder for dato 3">
            <a:extLst>
              <a:ext uri="{FF2B5EF4-FFF2-40B4-BE49-F238E27FC236}">
                <a16:creationId xmlns:a16="http://schemas.microsoft.com/office/drawing/2014/main" id="{590A0205-A7E7-4285-AB08-6527F7C86790}"/>
              </a:ext>
            </a:extLst>
          </p:cNvPr>
          <p:cNvSpPr>
            <a:spLocks noGrp="1"/>
          </p:cNvSpPr>
          <p:nvPr>
            <p:ph type="dt" sz="half" idx="2"/>
          </p:nvPr>
        </p:nvSpPr>
        <p:spPr>
          <a:xfrm>
            <a:off x="10806776" y="6261302"/>
            <a:ext cx="1079459" cy="235270"/>
          </a:xfrm>
          <a:prstGeom prst="rect">
            <a:avLst/>
          </a:prstGeom>
        </p:spPr>
        <p:txBody>
          <a:bodyPr vert="horz" lIns="91440" tIns="45720" rIns="91440" bIns="45720" rtlCol="0" anchor="ctr">
            <a:noAutofit/>
          </a:bodyPr>
          <a:lstStyle>
            <a:lvl1pPr algn="r">
              <a:defRPr sz="1200">
                <a:solidFill>
                  <a:schemeClr val="tx1"/>
                </a:solidFill>
                <a:latin typeface="+mn-lt"/>
              </a:defRPr>
            </a:lvl1pPr>
          </a:lstStyle>
          <a:p>
            <a:fld id="{20CAE16B-463B-4D9A-B532-D4D0B4862104}" type="datetime1">
              <a:rPr lang="nb-NO" smtClean="0"/>
              <a:pPr/>
              <a:t>14.02.2024</a:t>
            </a:fld>
            <a:endParaRPr lang="nb-NO"/>
          </a:p>
        </p:txBody>
      </p:sp>
      <p:sp>
        <p:nvSpPr>
          <p:cNvPr id="9" name="Plassholder for tekst 6">
            <a:extLst>
              <a:ext uri="{FF2B5EF4-FFF2-40B4-BE49-F238E27FC236}">
                <a16:creationId xmlns:a16="http://schemas.microsoft.com/office/drawing/2014/main" id="{8BEBCF7A-C37A-4B02-B277-083E4CB6ADA6}"/>
              </a:ext>
            </a:extLst>
          </p:cNvPr>
          <p:cNvSpPr>
            <a:spLocks noGrp="1"/>
          </p:cNvSpPr>
          <p:nvPr>
            <p:ph type="body" sz="quarter" idx="11" hasCustomPrompt="1"/>
          </p:nvPr>
        </p:nvSpPr>
        <p:spPr>
          <a:xfrm>
            <a:off x="967089" y="3952084"/>
            <a:ext cx="4941876" cy="1036667"/>
          </a:xfrm>
          <a:prstGeom prst="rect">
            <a:avLst/>
          </a:prstGeom>
          <a:effectLst>
            <a:outerShdw blurRad="50800" dist="38100" dir="2700000" algn="tl" rotWithShape="0">
              <a:prstClr val="black">
                <a:alpha val="24000"/>
              </a:prstClr>
            </a:outerShdw>
          </a:effectLst>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tx1"/>
                </a:solidFill>
                <a:latin typeface="+mn-lt"/>
                <a:ea typeface="Open Sans SemiBold" panose="020B0706030804020204" pitchFamily="34" charset="0"/>
                <a:cs typeface="Open Sans SemiBold" panose="020B0706030804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n-NO" noProof="0"/>
              <a:t>Her kan du skrive namn og avdeling, eller du kan spesifisere kva presentasjonen handlar om.</a:t>
            </a:r>
          </a:p>
        </p:txBody>
      </p:sp>
      <p:pic>
        <p:nvPicPr>
          <p:cNvPr id="4" name="Bilde 3">
            <a:extLst>
              <a:ext uri="{FF2B5EF4-FFF2-40B4-BE49-F238E27FC236}">
                <a16:creationId xmlns:a16="http://schemas.microsoft.com/office/drawing/2014/main" id="{56788206-D5AB-41F9-80E6-8340542FB719}"/>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t="13484" r="11084" b="38913"/>
          <a:stretch/>
        </p:blipFill>
        <p:spPr>
          <a:xfrm>
            <a:off x="8677334" y="5226049"/>
            <a:ext cx="3514666" cy="1568451"/>
          </a:xfrm>
          <a:prstGeom prst="rect">
            <a:avLst/>
          </a:prstGeom>
        </p:spPr>
      </p:pic>
      <p:pic>
        <p:nvPicPr>
          <p:cNvPr id="11" name="Bilde 7">
            <a:extLst>
              <a:ext uri="{FF2B5EF4-FFF2-40B4-BE49-F238E27FC236}">
                <a16:creationId xmlns:a16="http://schemas.microsoft.com/office/drawing/2014/main" id="{BE36C3A1-1E6A-433E-BC18-C7AB004FFC13}"/>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663" y="5271397"/>
            <a:ext cx="5001558" cy="1515130"/>
          </a:xfrm>
          <a:prstGeom prst="rect">
            <a:avLst/>
          </a:prstGeom>
        </p:spPr>
      </p:pic>
    </p:spTree>
    <p:extLst>
      <p:ext uri="{BB962C8B-B14F-4D97-AF65-F5344CB8AC3E}">
        <p14:creationId xmlns:p14="http://schemas.microsoft.com/office/powerpoint/2010/main" val="37014177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FRAMSIDE Sjumilssteget">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C820F921-B1FB-4C7D-947B-927D22FBD2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224272"/>
          </a:xfrm>
          <a:prstGeom prst="rect">
            <a:avLst/>
          </a:prstGeom>
        </p:spPr>
      </p:pic>
      <p:sp>
        <p:nvSpPr>
          <p:cNvPr id="10" name="Tittel 1">
            <a:extLst>
              <a:ext uri="{FF2B5EF4-FFF2-40B4-BE49-F238E27FC236}">
                <a16:creationId xmlns:a16="http://schemas.microsoft.com/office/drawing/2014/main" id="{2EC5FF78-1CDE-4938-BB25-88A17EF65562}"/>
              </a:ext>
            </a:extLst>
          </p:cNvPr>
          <p:cNvSpPr>
            <a:spLocks noGrp="1"/>
          </p:cNvSpPr>
          <p:nvPr>
            <p:ph type="ctrTitle" hasCustomPrompt="1"/>
          </p:nvPr>
        </p:nvSpPr>
        <p:spPr>
          <a:xfrm>
            <a:off x="901701" y="1122363"/>
            <a:ext cx="9829799" cy="2387600"/>
          </a:xfrm>
          <a:prstGeom prst="rect">
            <a:avLst/>
          </a:prstGeom>
          <a:effectLst>
            <a:outerShdw blurRad="50800" dist="38100" dir="2700000" algn="tl" rotWithShape="0">
              <a:schemeClr val="tx1">
                <a:alpha val="11000"/>
              </a:schemeClr>
            </a:outerShdw>
          </a:effectLst>
        </p:spPr>
        <p:txBody>
          <a:bodyPr anchor="b"/>
          <a:lstStyle>
            <a:lvl1pPr algn="l">
              <a:defRPr sz="5400">
                <a:solidFill>
                  <a:schemeClr val="bg1"/>
                </a:solidFill>
                <a:latin typeface="+mn-lt"/>
              </a:defRPr>
            </a:lvl1pPr>
          </a:lstStyle>
          <a:p>
            <a:r>
              <a:rPr lang="nn-NO" noProof="0" dirty="0"/>
              <a:t>Overskrift (pkt. 54) på framsidemal for Sjumilssteget</a:t>
            </a:r>
          </a:p>
        </p:txBody>
      </p:sp>
      <p:sp>
        <p:nvSpPr>
          <p:cNvPr id="14" name="Plassholder for dato 3">
            <a:extLst>
              <a:ext uri="{FF2B5EF4-FFF2-40B4-BE49-F238E27FC236}">
                <a16:creationId xmlns:a16="http://schemas.microsoft.com/office/drawing/2014/main" id="{33D174B6-1EBA-466D-97BE-3846B29CE14E}"/>
              </a:ext>
            </a:extLst>
          </p:cNvPr>
          <p:cNvSpPr>
            <a:spLocks noGrp="1"/>
          </p:cNvSpPr>
          <p:nvPr>
            <p:ph type="dt" sz="half" idx="2"/>
          </p:nvPr>
        </p:nvSpPr>
        <p:spPr>
          <a:xfrm>
            <a:off x="10806776" y="6261302"/>
            <a:ext cx="1079459" cy="235270"/>
          </a:xfrm>
          <a:prstGeom prst="rect">
            <a:avLst/>
          </a:prstGeom>
        </p:spPr>
        <p:txBody>
          <a:bodyPr vert="horz" lIns="91440" tIns="45720" rIns="91440" bIns="45720" rtlCol="0" anchor="ctr">
            <a:noAutofit/>
          </a:bodyPr>
          <a:lstStyle>
            <a:lvl1pPr algn="r">
              <a:defRPr sz="1200">
                <a:solidFill>
                  <a:schemeClr val="tx1"/>
                </a:solidFill>
                <a:latin typeface="+mn-lt"/>
              </a:defRPr>
            </a:lvl1pPr>
          </a:lstStyle>
          <a:p>
            <a:fld id="{20CAE16B-463B-4D9A-B532-D4D0B4862104}" type="datetime1">
              <a:rPr lang="nb-NO" smtClean="0"/>
              <a:pPr/>
              <a:t>14.02.2024</a:t>
            </a:fld>
            <a:endParaRPr lang="nb-NO"/>
          </a:p>
        </p:txBody>
      </p:sp>
      <p:sp>
        <p:nvSpPr>
          <p:cNvPr id="11" name="Plassholder for tekst 6">
            <a:extLst>
              <a:ext uri="{FF2B5EF4-FFF2-40B4-BE49-F238E27FC236}">
                <a16:creationId xmlns:a16="http://schemas.microsoft.com/office/drawing/2014/main" id="{DB4086AD-CE9C-4879-A5B8-BC4278632BE6}"/>
              </a:ext>
            </a:extLst>
          </p:cNvPr>
          <p:cNvSpPr>
            <a:spLocks noGrp="1"/>
          </p:cNvSpPr>
          <p:nvPr>
            <p:ph type="body" sz="quarter" idx="11" hasCustomPrompt="1"/>
          </p:nvPr>
        </p:nvSpPr>
        <p:spPr>
          <a:xfrm>
            <a:off x="967089" y="3945157"/>
            <a:ext cx="4941876" cy="1036667"/>
          </a:xfrm>
          <a:prstGeom prst="rect">
            <a:avLst/>
          </a:prstGeom>
          <a:effectLst>
            <a:outerShdw blurRad="50800" dist="38100" dir="2700000" algn="tl" rotWithShape="0">
              <a:schemeClr val="bg1">
                <a:alpha val="25000"/>
              </a:schemeClr>
            </a:outerShdw>
          </a:effectLst>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4"/>
                </a:solidFill>
                <a:latin typeface="+mn-lt"/>
                <a:ea typeface="Open Sans SemiBold" panose="020B0706030804020204" pitchFamily="34" charset="0"/>
                <a:cs typeface="Open Sans SemiBold" panose="020B0706030804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n-NO" noProof="0" dirty="0"/>
              <a:t>Her kan du skrive namn og avdeling, eller du kan spesifisere kva presentasjonen handlar om.</a:t>
            </a:r>
          </a:p>
        </p:txBody>
      </p:sp>
      <p:pic>
        <p:nvPicPr>
          <p:cNvPr id="3" name="Bilde 2">
            <a:extLst>
              <a:ext uri="{FF2B5EF4-FFF2-40B4-BE49-F238E27FC236}">
                <a16:creationId xmlns:a16="http://schemas.microsoft.com/office/drawing/2014/main" id="{80963FE4-15FB-4A02-BF6F-86DA52DE81C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03080" y="4463490"/>
            <a:ext cx="1580933" cy="521982"/>
          </a:xfrm>
          <a:prstGeom prst="rect">
            <a:avLst/>
          </a:prstGeom>
        </p:spPr>
      </p:pic>
      <p:pic>
        <p:nvPicPr>
          <p:cNvPr id="9" name="Bilde 7">
            <a:extLst>
              <a:ext uri="{FF2B5EF4-FFF2-40B4-BE49-F238E27FC236}">
                <a16:creationId xmlns:a16="http://schemas.microsoft.com/office/drawing/2014/main" id="{EC9F9CC1-272C-4697-8463-DE2253916D7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663" y="5271397"/>
            <a:ext cx="5001558" cy="1515130"/>
          </a:xfrm>
          <a:prstGeom prst="rect">
            <a:avLst/>
          </a:prstGeom>
        </p:spPr>
      </p:pic>
    </p:spTree>
    <p:extLst>
      <p:ext uri="{BB962C8B-B14F-4D97-AF65-F5344CB8AC3E}">
        <p14:creationId xmlns:p14="http://schemas.microsoft.com/office/powerpoint/2010/main" val="38970563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tel og innhald 1">
    <p:bg>
      <p:bgPr>
        <a:solidFill>
          <a:schemeClr val="bg1"/>
        </a:solidFill>
        <a:effectLst/>
      </p:bgPr>
    </p:bg>
    <p:spTree>
      <p:nvGrpSpPr>
        <p:cNvPr id="1" name=""/>
        <p:cNvGrpSpPr/>
        <p:nvPr/>
      </p:nvGrpSpPr>
      <p:grpSpPr>
        <a:xfrm>
          <a:off x="0" y="0"/>
          <a:ext cx="0" cy="0"/>
          <a:chOff x="0" y="0"/>
          <a:chExt cx="0" cy="0"/>
        </a:xfrm>
      </p:grpSpPr>
      <p:sp>
        <p:nvSpPr>
          <p:cNvPr id="38" name="Plassholder for tekst 37">
            <a:extLst>
              <a:ext uri="{FF2B5EF4-FFF2-40B4-BE49-F238E27FC236}">
                <a16:creationId xmlns:a16="http://schemas.microsoft.com/office/drawing/2014/main" id="{64124C66-4136-4FC7-A6B5-B7D77C6ED11D}"/>
              </a:ext>
            </a:extLst>
          </p:cNvPr>
          <p:cNvSpPr>
            <a:spLocks noGrp="1"/>
          </p:cNvSpPr>
          <p:nvPr>
            <p:ph type="body" sz="quarter" idx="11" hasCustomPrompt="1"/>
          </p:nvPr>
        </p:nvSpPr>
        <p:spPr>
          <a:xfrm>
            <a:off x="1057541" y="2164988"/>
            <a:ext cx="4889693" cy="4144259"/>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Tx/>
              <a:buNone/>
              <a:tabLst/>
              <a:defRPr sz="2400">
                <a:solidFill>
                  <a:schemeClr val="tx1"/>
                </a:solidFill>
                <a:latin typeface="+mn-lt"/>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n-NO" noProof="0" dirty="0"/>
              <a:t>Skriv i </a:t>
            </a:r>
            <a:r>
              <a:rPr lang="nn-NO" noProof="0" dirty="0" err="1"/>
              <a:t>stikkordsform</a:t>
            </a:r>
            <a:r>
              <a:rPr lang="nn-NO" noProof="0" dirty="0"/>
              <a:t>, ikkje i setningar.</a:t>
            </a:r>
            <a:br>
              <a:rPr lang="nn-NO" noProof="0" dirty="0"/>
            </a:br>
            <a:r>
              <a:rPr lang="nn-NO" noProof="0" dirty="0"/>
              <a:t>Publikum bør sleppe å lese alt som vert sagt.</a:t>
            </a:r>
          </a:p>
        </p:txBody>
      </p:sp>
      <p:sp>
        <p:nvSpPr>
          <p:cNvPr id="39" name="Plassholder for tekst 37">
            <a:extLst>
              <a:ext uri="{FF2B5EF4-FFF2-40B4-BE49-F238E27FC236}">
                <a16:creationId xmlns:a16="http://schemas.microsoft.com/office/drawing/2014/main" id="{2F115D20-C136-40E3-BA4F-92B43A3D7075}"/>
              </a:ext>
            </a:extLst>
          </p:cNvPr>
          <p:cNvSpPr>
            <a:spLocks noGrp="1"/>
          </p:cNvSpPr>
          <p:nvPr>
            <p:ph type="body" sz="quarter" idx="12" hasCustomPrompt="1"/>
          </p:nvPr>
        </p:nvSpPr>
        <p:spPr>
          <a:xfrm>
            <a:off x="6244768" y="2158799"/>
            <a:ext cx="4881551" cy="4144259"/>
          </a:xfrm>
          <a:prstGeom prst="rect">
            <a:avLst/>
          </a:prstGeom>
        </p:spPr>
        <p:txBody>
          <a:bodyPr/>
          <a:lstStyle>
            <a:lvl1pPr marL="0" indent="0">
              <a:lnSpc>
                <a:spcPct val="100000"/>
              </a:lnSpc>
              <a:buNone/>
              <a:defRPr sz="2400">
                <a:latin typeface="+mn-lt"/>
              </a:defRPr>
            </a:lvl1pPr>
            <a:lvl2pPr marL="457200" indent="0">
              <a:lnSpc>
                <a:spcPct val="100000"/>
              </a:lnSpc>
              <a:buNone/>
              <a:defRPr/>
            </a:lvl2pPr>
            <a:lvl3pPr>
              <a:lnSpc>
                <a:spcPct val="100000"/>
              </a:lnSpc>
              <a:defRPr/>
            </a:lvl3pPr>
            <a:lvl4pPr>
              <a:lnSpc>
                <a:spcPct val="100000"/>
              </a:lnSpc>
              <a:defRPr/>
            </a:lvl4pPr>
            <a:lvl5pPr>
              <a:lnSpc>
                <a:spcPct val="100000"/>
              </a:lnSpc>
              <a:defRPr/>
            </a:lvl5pPr>
          </a:lstStyle>
          <a:p>
            <a:pPr lvl="0"/>
            <a:r>
              <a:rPr lang="nn-NO" noProof="0" dirty="0"/>
              <a:t>Mykje tekst vil gjere at publikum brukar meir tid på å lese, og mindre tid på å lytte.</a:t>
            </a:r>
          </a:p>
        </p:txBody>
      </p:sp>
      <p:sp>
        <p:nvSpPr>
          <p:cNvPr id="6" name="Plassholder for tittel 1">
            <a:extLst>
              <a:ext uri="{FF2B5EF4-FFF2-40B4-BE49-F238E27FC236}">
                <a16:creationId xmlns:a16="http://schemas.microsoft.com/office/drawing/2014/main" id="{AD94DBB0-AC01-486F-9645-C50E40CF467E}"/>
              </a:ext>
            </a:extLst>
          </p:cNvPr>
          <p:cNvSpPr>
            <a:spLocks noGrp="1"/>
          </p:cNvSpPr>
          <p:nvPr>
            <p:ph type="title" hasCustomPrompt="1"/>
          </p:nvPr>
        </p:nvSpPr>
        <p:spPr>
          <a:xfrm>
            <a:off x="1055688" y="873125"/>
            <a:ext cx="10080625" cy="1077209"/>
          </a:xfrm>
          <a:prstGeom prst="rect">
            <a:avLst/>
          </a:prstGeom>
          <a:effectLst/>
        </p:spPr>
        <p:txBody>
          <a:bodyPr vert="horz" lIns="91440" tIns="45720" rIns="91440" bIns="45720" rtlCol="0" anchor="b">
            <a:noAutofit/>
          </a:bodyPr>
          <a:lstStyle>
            <a:lvl1pPr>
              <a:lnSpc>
                <a:spcPct val="100000"/>
              </a:lnSpc>
              <a:defRPr sz="3600">
                <a:solidFill>
                  <a:schemeClr val="tx1"/>
                </a:solidFill>
              </a:defRPr>
            </a:lvl1pPr>
          </a:lstStyle>
          <a:p>
            <a:r>
              <a:rPr lang="nn-NO" noProof="0" dirty="0"/>
              <a:t>Overskrifta (pkt. 36) bør vere kort og tydeleg</a:t>
            </a:r>
          </a:p>
        </p:txBody>
      </p:sp>
      <p:sp>
        <p:nvSpPr>
          <p:cNvPr id="15" name="Plassholder for lysbildenummer 5">
            <a:extLst>
              <a:ext uri="{FF2B5EF4-FFF2-40B4-BE49-F238E27FC236}">
                <a16:creationId xmlns:a16="http://schemas.microsoft.com/office/drawing/2014/main" id="{8BB81CE8-4FDA-4E87-BF9F-E402616C5556}"/>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10" name="TekstSylinder 9">
            <a:extLst>
              <a:ext uri="{FF2B5EF4-FFF2-40B4-BE49-F238E27FC236}">
                <a16:creationId xmlns:a16="http://schemas.microsoft.com/office/drawing/2014/main" id="{4F464157-D61E-4BC0-A730-8F2B47E9BE36}"/>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n-NO" altLang="nb-NO" sz="700" b="0" i="0" u="none" strike="noStrike" kern="1200" cap="none" normalizeH="0" baseline="0" noProof="0" dirty="0">
                <a:ln>
                  <a:noFill/>
                </a:ln>
                <a:solidFill>
                  <a:schemeClr val="accent3"/>
                </a:solidFill>
                <a:effectLst/>
                <a:latin typeface="+mn-lt"/>
                <a:ea typeface="+mn-ea"/>
                <a:cs typeface="Arial" panose="020B0604020202020204" pitchFamily="34" charset="0"/>
              </a:rPr>
              <a:t>© </a:t>
            </a:r>
            <a:r>
              <a:rPr kumimoji="0" lang="nn-NO" altLang="nb-NO" sz="700" b="0" i="0" u="none" strike="noStrike" kern="1200" cap="none" normalizeH="0" baseline="0" noProof="0" dirty="0">
                <a:ln>
                  <a:noFill/>
                </a:ln>
                <a:solidFill>
                  <a:schemeClr val="accent3"/>
                </a:solidFill>
                <a:effectLst/>
                <a:latin typeface="+mj-lt"/>
                <a:ea typeface="+mn-ea"/>
                <a:cs typeface="Arial" panose="020B0604020202020204" pitchFamily="34" charset="0"/>
              </a:rPr>
              <a:t>Statsforvaltaren i </a:t>
            </a:r>
            <a:r>
              <a:rPr kumimoji="0" lang="nn-NO" altLang="nb-NO" sz="700" b="0" i="0" u="none" strike="noStrike" cap="none" normalizeH="0" baseline="0" noProof="0" dirty="0">
                <a:ln>
                  <a:noFill/>
                </a:ln>
                <a:solidFill>
                  <a:schemeClr val="accent3"/>
                </a:solidFill>
                <a:effectLst/>
                <a:latin typeface="+mj-lt"/>
                <a:cs typeface="Arial" panose="020B0604020202020204" pitchFamily="34" charset="0"/>
              </a:rPr>
              <a:t>Vestland</a:t>
            </a:r>
          </a:p>
        </p:txBody>
      </p:sp>
      <p:pic>
        <p:nvPicPr>
          <p:cNvPr id="3" name="Bilde 2">
            <a:extLst>
              <a:ext uri="{FF2B5EF4-FFF2-40B4-BE49-F238E27FC236}">
                <a16:creationId xmlns:a16="http://schemas.microsoft.com/office/drawing/2014/main" id="{0C0D72C6-BA62-4A34-B2AA-75A1C6B862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Tree>
    <p:extLst>
      <p:ext uri="{BB962C8B-B14F-4D97-AF65-F5344CB8AC3E}">
        <p14:creationId xmlns:p14="http://schemas.microsoft.com/office/powerpoint/2010/main" val="275950122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29">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tel og innhald 2">
    <p:bg>
      <p:bgPr>
        <a:solidFill>
          <a:schemeClr val="bg1"/>
        </a:solidFill>
        <a:effectLst/>
      </p:bgPr>
    </p:bg>
    <p:spTree>
      <p:nvGrpSpPr>
        <p:cNvPr id="1" name=""/>
        <p:cNvGrpSpPr/>
        <p:nvPr/>
      </p:nvGrpSpPr>
      <p:grpSpPr>
        <a:xfrm>
          <a:off x="0" y="0"/>
          <a:ext cx="0" cy="0"/>
          <a:chOff x="0" y="0"/>
          <a:chExt cx="0" cy="0"/>
        </a:xfrm>
      </p:grpSpPr>
      <p:sp>
        <p:nvSpPr>
          <p:cNvPr id="38" name="Plassholder for tekst 37">
            <a:extLst>
              <a:ext uri="{FF2B5EF4-FFF2-40B4-BE49-F238E27FC236}">
                <a16:creationId xmlns:a16="http://schemas.microsoft.com/office/drawing/2014/main" id="{64124C66-4136-4FC7-A6B5-B7D77C6ED11D}"/>
              </a:ext>
            </a:extLst>
          </p:cNvPr>
          <p:cNvSpPr>
            <a:spLocks noGrp="1"/>
          </p:cNvSpPr>
          <p:nvPr>
            <p:ph type="body" sz="quarter" idx="11" hasCustomPrompt="1"/>
          </p:nvPr>
        </p:nvSpPr>
        <p:spPr>
          <a:xfrm>
            <a:off x="1057541" y="2164988"/>
            <a:ext cx="10078772" cy="4144259"/>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Tx/>
              <a:buNone/>
              <a:tabLst/>
              <a:defRPr sz="2400">
                <a:solidFill>
                  <a:schemeClr val="tx1"/>
                </a:solidFill>
                <a:latin typeface="+mn-lt"/>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n-NO" noProof="0" dirty="0"/>
              <a:t>Skriv i </a:t>
            </a:r>
            <a:r>
              <a:rPr lang="nn-NO" noProof="0" dirty="0" err="1"/>
              <a:t>stikkordsform</a:t>
            </a:r>
            <a:r>
              <a:rPr lang="nn-NO" noProof="0" dirty="0"/>
              <a:t>, ikkje i setningar.</a:t>
            </a:r>
            <a:br>
              <a:rPr lang="nn-NO" noProof="0" dirty="0"/>
            </a:br>
            <a:r>
              <a:rPr lang="nn-NO" noProof="0" dirty="0"/>
              <a:t>Publikum bør sleppe å lese alt som vert sagt.</a:t>
            </a:r>
          </a:p>
        </p:txBody>
      </p:sp>
      <p:sp>
        <p:nvSpPr>
          <p:cNvPr id="6" name="Plassholder for tittel 1">
            <a:extLst>
              <a:ext uri="{FF2B5EF4-FFF2-40B4-BE49-F238E27FC236}">
                <a16:creationId xmlns:a16="http://schemas.microsoft.com/office/drawing/2014/main" id="{AD94DBB0-AC01-486F-9645-C50E40CF467E}"/>
              </a:ext>
            </a:extLst>
          </p:cNvPr>
          <p:cNvSpPr>
            <a:spLocks noGrp="1"/>
          </p:cNvSpPr>
          <p:nvPr>
            <p:ph type="title" hasCustomPrompt="1"/>
          </p:nvPr>
        </p:nvSpPr>
        <p:spPr>
          <a:xfrm>
            <a:off x="1055688" y="873125"/>
            <a:ext cx="10080625" cy="1077209"/>
          </a:xfrm>
          <a:prstGeom prst="rect">
            <a:avLst/>
          </a:prstGeom>
          <a:effectLst/>
        </p:spPr>
        <p:txBody>
          <a:bodyPr vert="horz" lIns="91440" tIns="45720" rIns="91440" bIns="45720" rtlCol="0" anchor="b">
            <a:noAutofit/>
          </a:bodyPr>
          <a:lstStyle>
            <a:lvl1pPr>
              <a:lnSpc>
                <a:spcPct val="100000"/>
              </a:lnSpc>
              <a:defRPr sz="3600">
                <a:solidFill>
                  <a:schemeClr val="tx1"/>
                </a:solidFill>
              </a:defRPr>
            </a:lvl1pPr>
          </a:lstStyle>
          <a:p>
            <a:r>
              <a:rPr lang="nn-NO" noProof="0" dirty="0"/>
              <a:t>Overskrifta (pkt. 36) bør vere kort og tydeleg</a:t>
            </a:r>
          </a:p>
        </p:txBody>
      </p:sp>
      <p:sp>
        <p:nvSpPr>
          <p:cNvPr id="15" name="Plassholder for lysbildenummer 5">
            <a:extLst>
              <a:ext uri="{FF2B5EF4-FFF2-40B4-BE49-F238E27FC236}">
                <a16:creationId xmlns:a16="http://schemas.microsoft.com/office/drawing/2014/main" id="{8BB81CE8-4FDA-4E87-BF9F-E402616C5556}"/>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10" name="TekstSylinder 9">
            <a:extLst>
              <a:ext uri="{FF2B5EF4-FFF2-40B4-BE49-F238E27FC236}">
                <a16:creationId xmlns:a16="http://schemas.microsoft.com/office/drawing/2014/main" id="{4F464157-D61E-4BC0-A730-8F2B47E9BE36}"/>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n-NO" altLang="nb-NO" sz="700" b="0" i="0" u="none" strike="noStrike" kern="1200" cap="none" normalizeH="0" baseline="0" noProof="0" dirty="0">
                <a:ln>
                  <a:noFill/>
                </a:ln>
                <a:solidFill>
                  <a:schemeClr val="accent3"/>
                </a:solidFill>
                <a:effectLst/>
                <a:latin typeface="+mn-lt"/>
                <a:ea typeface="+mn-ea"/>
                <a:cs typeface="Arial" panose="020B0604020202020204" pitchFamily="34" charset="0"/>
              </a:rPr>
              <a:t>© </a:t>
            </a:r>
            <a:r>
              <a:rPr kumimoji="0" lang="nn-NO" altLang="nb-NO" sz="700" b="0" i="0" u="none" strike="noStrike" kern="1200" cap="none" normalizeH="0" baseline="0" noProof="0" dirty="0">
                <a:ln>
                  <a:noFill/>
                </a:ln>
                <a:solidFill>
                  <a:schemeClr val="accent3"/>
                </a:solidFill>
                <a:effectLst/>
                <a:latin typeface="+mj-lt"/>
                <a:ea typeface="+mn-ea"/>
                <a:cs typeface="Arial" panose="020B0604020202020204" pitchFamily="34" charset="0"/>
              </a:rPr>
              <a:t>Statsforvaltaren i </a:t>
            </a:r>
            <a:r>
              <a:rPr kumimoji="0" lang="nn-NO" altLang="nb-NO" sz="700" b="0" i="0" u="none" strike="noStrike" cap="none" normalizeH="0" baseline="0" noProof="0" dirty="0">
                <a:ln>
                  <a:noFill/>
                </a:ln>
                <a:solidFill>
                  <a:schemeClr val="accent3"/>
                </a:solidFill>
                <a:effectLst/>
                <a:latin typeface="+mj-lt"/>
                <a:cs typeface="Arial" panose="020B0604020202020204" pitchFamily="34" charset="0"/>
              </a:rPr>
              <a:t>Vestland</a:t>
            </a:r>
          </a:p>
        </p:txBody>
      </p:sp>
      <p:pic>
        <p:nvPicPr>
          <p:cNvPr id="3" name="Bilde 2">
            <a:extLst>
              <a:ext uri="{FF2B5EF4-FFF2-40B4-BE49-F238E27FC236}">
                <a16:creationId xmlns:a16="http://schemas.microsoft.com/office/drawing/2014/main" id="{0C0D72C6-BA62-4A34-B2AA-75A1C6B862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Tree>
    <p:extLst>
      <p:ext uri="{BB962C8B-B14F-4D97-AF65-F5344CB8AC3E}">
        <p14:creationId xmlns:p14="http://schemas.microsoft.com/office/powerpoint/2010/main" val="106458766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2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50/50 Overskrift-Punktliste/Bilde (lys)">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74D5E22-5D49-014D-8FDE-B6BA4B0B9A75}"/>
              </a:ext>
            </a:extLst>
          </p:cNvPr>
          <p:cNvSpPr>
            <a:spLocks noGrp="1"/>
          </p:cNvSpPr>
          <p:nvPr>
            <p:ph type="title"/>
          </p:nvPr>
        </p:nvSpPr>
        <p:spPr>
          <a:xfrm>
            <a:off x="838200" y="1871292"/>
            <a:ext cx="4971393" cy="1325563"/>
          </a:xfrm>
        </p:spPr>
        <p:txBody>
          <a:bodyPr anchor="b" anchorCtr="0"/>
          <a:lstStyle/>
          <a:p>
            <a:r>
              <a:rPr lang="nb-NO"/>
              <a:t>Klikk for å redigere tittelstil</a:t>
            </a:r>
            <a:endParaRPr lang="nb-NO" dirty="0"/>
          </a:p>
        </p:txBody>
      </p:sp>
      <p:sp>
        <p:nvSpPr>
          <p:cNvPr id="8" name="Plassholder for tekst 7">
            <a:extLst>
              <a:ext uri="{FF2B5EF4-FFF2-40B4-BE49-F238E27FC236}">
                <a16:creationId xmlns:a16="http://schemas.microsoft.com/office/drawing/2014/main" id="{195FA8C3-038E-FE4B-9D52-56938F15A1A8}"/>
              </a:ext>
            </a:extLst>
          </p:cNvPr>
          <p:cNvSpPr>
            <a:spLocks noGrp="1"/>
          </p:cNvSpPr>
          <p:nvPr>
            <p:ph type="body" sz="quarter" idx="13"/>
          </p:nvPr>
        </p:nvSpPr>
        <p:spPr>
          <a:xfrm>
            <a:off x="838200" y="3303588"/>
            <a:ext cx="4971393" cy="2552700"/>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7" name="Plassholder for bilde 6">
            <a:extLst>
              <a:ext uri="{FF2B5EF4-FFF2-40B4-BE49-F238E27FC236}">
                <a16:creationId xmlns:a16="http://schemas.microsoft.com/office/drawing/2014/main" id="{D8E43CDF-7858-BA4E-9095-B17B7B3D3F66}"/>
              </a:ext>
            </a:extLst>
          </p:cNvPr>
          <p:cNvSpPr>
            <a:spLocks noGrp="1"/>
          </p:cNvSpPr>
          <p:nvPr>
            <p:ph type="pic" sz="quarter" idx="14"/>
          </p:nvPr>
        </p:nvSpPr>
        <p:spPr>
          <a:xfrm>
            <a:off x="6096000" y="0"/>
            <a:ext cx="6095999" cy="6858000"/>
          </a:xfrm>
        </p:spPr>
        <p:txBody>
          <a:bodyPr/>
          <a:lstStyle/>
          <a:p>
            <a:r>
              <a:rPr lang="nb-NO"/>
              <a:t>Klikk ikonet for å legge til et bilde</a:t>
            </a:r>
          </a:p>
        </p:txBody>
      </p:sp>
    </p:spTree>
    <p:extLst>
      <p:ext uri="{BB962C8B-B14F-4D97-AF65-F5344CB8AC3E}">
        <p14:creationId xmlns:p14="http://schemas.microsoft.com/office/powerpoint/2010/main" val="380224485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ekst + faktaboks">
    <p:spTree>
      <p:nvGrpSpPr>
        <p:cNvPr id="1" name=""/>
        <p:cNvGrpSpPr/>
        <p:nvPr/>
      </p:nvGrpSpPr>
      <p:grpSpPr>
        <a:xfrm>
          <a:off x="0" y="0"/>
          <a:ext cx="0" cy="0"/>
          <a:chOff x="0" y="0"/>
          <a:chExt cx="0" cy="0"/>
        </a:xfrm>
      </p:grpSpPr>
      <p:sp>
        <p:nvSpPr>
          <p:cNvPr id="25" name="Rektangel 24">
            <a:extLst>
              <a:ext uri="{FF2B5EF4-FFF2-40B4-BE49-F238E27FC236}">
                <a16:creationId xmlns:a16="http://schemas.microsoft.com/office/drawing/2014/main" id="{61072EAD-B1BE-40B7-88CE-9948D7487840}"/>
              </a:ext>
            </a:extLst>
          </p:cNvPr>
          <p:cNvSpPr/>
          <p:nvPr userDrawn="1"/>
        </p:nvSpPr>
        <p:spPr>
          <a:xfrm>
            <a:off x="7492621" y="2164467"/>
            <a:ext cx="3643689" cy="4144258"/>
          </a:xfrm>
          <a:prstGeom prst="rect">
            <a:avLst/>
          </a:prstGeom>
          <a:solidFill>
            <a:srgbClr val="00244E">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1" name="Plassholder for tekst 8">
            <a:extLst>
              <a:ext uri="{FF2B5EF4-FFF2-40B4-BE49-F238E27FC236}">
                <a16:creationId xmlns:a16="http://schemas.microsoft.com/office/drawing/2014/main" id="{E142A945-ADFA-478D-B158-7C6367B4CC42}"/>
              </a:ext>
            </a:extLst>
          </p:cNvPr>
          <p:cNvSpPr>
            <a:spLocks noGrp="1"/>
          </p:cNvSpPr>
          <p:nvPr>
            <p:ph type="body" sz="quarter" idx="21" hasCustomPrompt="1"/>
          </p:nvPr>
        </p:nvSpPr>
        <p:spPr>
          <a:xfrm>
            <a:off x="7788275" y="2468281"/>
            <a:ext cx="3044826" cy="3516593"/>
          </a:xfrm>
          <a:prstGeom prst="rect">
            <a:avLst/>
          </a:prstGeom>
        </p:spPr>
        <p:txBody>
          <a:bodyPr numCol="1">
            <a:noAutofit/>
          </a:bodyPr>
          <a:lstStyle>
            <a:lvl1pPr marL="0" indent="0">
              <a:lnSpc>
                <a:spcPct val="100000"/>
              </a:lnSpc>
              <a:buFont typeface="Arial" panose="020B0604020202020204" pitchFamily="34" charset="0"/>
              <a:buNone/>
              <a:defRPr sz="1600">
                <a:solidFill>
                  <a:schemeClr val="bg1"/>
                </a:solidFill>
                <a:latin typeface="+mn-lt"/>
              </a:defRPr>
            </a:lvl1pPr>
            <a:lvl2pPr>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lvl="0"/>
            <a:r>
              <a:rPr lang="nn-NO" noProof="0" dirty="0"/>
              <a:t>I faktaboksen kan du skrive viktig informasjon som høyrer til temaa du snakkar om. </a:t>
            </a:r>
            <a:br>
              <a:rPr lang="nn-NO" noProof="0" dirty="0"/>
            </a:br>
            <a:r>
              <a:rPr lang="nn-NO" noProof="0" dirty="0"/>
              <a:t>Til dømes ein lovparagraf, statistikk eller ei hugseliste med nyttige tips.</a:t>
            </a:r>
            <a:br>
              <a:rPr lang="nn-NO" noProof="0" dirty="0"/>
            </a:br>
            <a:r>
              <a:rPr lang="nn-NO" noProof="0" dirty="0"/>
              <a:t>Bruk stor bokstav og punktum dersom det er heile setningar i kvart punkt.</a:t>
            </a:r>
            <a:br>
              <a:rPr lang="nn-NO" noProof="0" dirty="0"/>
            </a:br>
            <a:r>
              <a:rPr lang="nn-NO" noProof="0" dirty="0"/>
              <a:t>Skriv gjerne inn kjelde for fakta, som til dømes SSB.no.</a:t>
            </a:r>
          </a:p>
        </p:txBody>
      </p:sp>
      <p:sp>
        <p:nvSpPr>
          <p:cNvPr id="15" name="Plassholder for tittel 1">
            <a:extLst>
              <a:ext uri="{FF2B5EF4-FFF2-40B4-BE49-F238E27FC236}">
                <a16:creationId xmlns:a16="http://schemas.microsoft.com/office/drawing/2014/main" id="{86BEE725-2BED-4954-90BD-F58FC2EC92BD}"/>
              </a:ext>
            </a:extLst>
          </p:cNvPr>
          <p:cNvSpPr>
            <a:spLocks noGrp="1"/>
          </p:cNvSpPr>
          <p:nvPr>
            <p:ph type="title" hasCustomPrompt="1"/>
          </p:nvPr>
        </p:nvSpPr>
        <p:spPr>
          <a:xfrm>
            <a:off x="1055682" y="873126"/>
            <a:ext cx="10080626" cy="1077208"/>
          </a:xfrm>
          <a:prstGeom prst="rect">
            <a:avLst/>
          </a:prstGeom>
          <a:effectLst/>
        </p:spPr>
        <p:txBody>
          <a:bodyPr vert="horz" lIns="91440" tIns="45720" rIns="91440" bIns="45720" rtlCol="0" anchor="b">
            <a:noAutofit/>
          </a:bodyPr>
          <a:lstStyle>
            <a:lvl1pPr>
              <a:lnSpc>
                <a:spcPct val="100000"/>
              </a:lnSpc>
              <a:defRPr sz="3600">
                <a:solidFill>
                  <a:srgbClr val="00244E"/>
                </a:solidFill>
                <a:latin typeface="+mn-lt"/>
              </a:defRPr>
            </a:lvl1pPr>
          </a:lstStyle>
          <a:p>
            <a:r>
              <a:rPr lang="nn-NO" noProof="0" dirty="0"/>
              <a:t>Overskrifta (pkt. 36) bør vere kort og tydeleg</a:t>
            </a:r>
          </a:p>
        </p:txBody>
      </p:sp>
      <p:sp>
        <p:nvSpPr>
          <p:cNvPr id="11" name="Plassholder for tekst 37">
            <a:extLst>
              <a:ext uri="{FF2B5EF4-FFF2-40B4-BE49-F238E27FC236}">
                <a16:creationId xmlns:a16="http://schemas.microsoft.com/office/drawing/2014/main" id="{709C256E-3453-444E-9DA4-926896843EE2}"/>
              </a:ext>
            </a:extLst>
          </p:cNvPr>
          <p:cNvSpPr>
            <a:spLocks noGrp="1"/>
          </p:cNvSpPr>
          <p:nvPr>
            <p:ph type="body" sz="quarter" idx="12" hasCustomPrompt="1"/>
          </p:nvPr>
        </p:nvSpPr>
        <p:spPr>
          <a:xfrm>
            <a:off x="1055688" y="2164467"/>
            <a:ext cx="6150591" cy="4144258"/>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800">
                <a:latin typeface="+mn-lt"/>
              </a:defRPr>
            </a:lvl1pPr>
            <a:lvl2pPr>
              <a:lnSpc>
                <a:spcPct val="100000"/>
              </a:lnSpc>
              <a:defRPr/>
            </a:lvl2pPr>
            <a:lvl3pPr>
              <a:lnSpc>
                <a:spcPct val="100000"/>
              </a:lnSpc>
              <a:defRPr/>
            </a:lvl3pPr>
            <a:lvl4pPr>
              <a:lnSpc>
                <a:spcPct val="100000"/>
              </a:lnSpc>
              <a:defRPr/>
            </a:lvl4pPr>
            <a:lvl5pPr>
              <a:lnSpc>
                <a:spcPct val="100000"/>
              </a:lnSpc>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n-NO" noProof="0" dirty="0"/>
              <a:t>Skriv i </a:t>
            </a:r>
            <a:r>
              <a:rPr lang="nn-NO" noProof="0" dirty="0" err="1"/>
              <a:t>stikkordsform</a:t>
            </a:r>
            <a:r>
              <a:rPr lang="nn-NO" noProof="0" dirty="0"/>
              <a:t>, ikkje i setningar. </a:t>
            </a:r>
            <a:br>
              <a:rPr lang="nn-NO" noProof="0" dirty="0"/>
            </a:br>
            <a:r>
              <a:rPr lang="nn-NO" noProof="0" dirty="0"/>
              <a:t>Publikum bør sleppe å lese alt som vert sagt.</a:t>
            </a:r>
          </a:p>
          <a:p>
            <a:pPr lvl="0"/>
            <a:endParaRPr lang="nn-NO" noProof="0" dirty="0"/>
          </a:p>
        </p:txBody>
      </p:sp>
      <p:sp>
        <p:nvSpPr>
          <p:cNvPr id="23" name="Plassholder for lysbildenummer 5">
            <a:extLst>
              <a:ext uri="{FF2B5EF4-FFF2-40B4-BE49-F238E27FC236}">
                <a16:creationId xmlns:a16="http://schemas.microsoft.com/office/drawing/2014/main" id="{1A68D441-1FE4-45DF-A9CA-628415C9F588}"/>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24" name="TekstSylinder 23">
            <a:extLst>
              <a:ext uri="{FF2B5EF4-FFF2-40B4-BE49-F238E27FC236}">
                <a16:creationId xmlns:a16="http://schemas.microsoft.com/office/drawing/2014/main" id="{3CC8C128-2F49-404D-A2E6-C30A58B3F6F8}"/>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n-NO" altLang="nb-NO" sz="700" b="0" i="0" u="none" strike="noStrike" kern="1200" cap="none" normalizeH="0" baseline="0" noProof="0" dirty="0">
                <a:ln>
                  <a:noFill/>
                </a:ln>
                <a:solidFill>
                  <a:schemeClr val="accent3"/>
                </a:solidFill>
                <a:effectLst/>
                <a:latin typeface="+mn-lt"/>
                <a:ea typeface="+mn-ea"/>
                <a:cs typeface="Arial" panose="020B0604020202020204" pitchFamily="34" charset="0"/>
              </a:rPr>
              <a:t>© </a:t>
            </a:r>
            <a:r>
              <a:rPr kumimoji="0" lang="nn-NO" altLang="nb-NO" sz="700" b="0" i="0" u="none" strike="noStrike" kern="1200" cap="none" normalizeH="0" baseline="0" noProof="0" dirty="0">
                <a:ln>
                  <a:noFill/>
                </a:ln>
                <a:solidFill>
                  <a:schemeClr val="accent3"/>
                </a:solidFill>
                <a:effectLst/>
                <a:latin typeface="+mj-lt"/>
                <a:ea typeface="+mn-ea"/>
                <a:cs typeface="Arial" panose="020B0604020202020204" pitchFamily="34" charset="0"/>
              </a:rPr>
              <a:t>Statsforvaltaren i </a:t>
            </a:r>
            <a:r>
              <a:rPr kumimoji="0" lang="nn-NO" altLang="nb-NO" sz="700" b="0" i="0" u="none" strike="noStrike" cap="none" normalizeH="0" baseline="0" noProof="0" dirty="0">
                <a:ln>
                  <a:noFill/>
                </a:ln>
                <a:solidFill>
                  <a:schemeClr val="accent3"/>
                </a:solidFill>
                <a:effectLst/>
                <a:latin typeface="+mj-lt"/>
                <a:cs typeface="Arial" panose="020B0604020202020204" pitchFamily="34" charset="0"/>
              </a:rPr>
              <a:t>Vestland</a:t>
            </a:r>
          </a:p>
        </p:txBody>
      </p:sp>
      <p:pic>
        <p:nvPicPr>
          <p:cNvPr id="10" name="Bilde 9">
            <a:extLst>
              <a:ext uri="{FF2B5EF4-FFF2-40B4-BE49-F238E27FC236}">
                <a16:creationId xmlns:a16="http://schemas.microsoft.com/office/drawing/2014/main" id="{A92FA234-1C3D-4926-B19D-B4FC10AC74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Tree>
    <p:extLst>
      <p:ext uri="{BB962C8B-B14F-4D97-AF65-F5344CB8AC3E}">
        <p14:creationId xmlns:p14="http://schemas.microsoft.com/office/powerpoint/2010/main" val="360907714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Halvsidebilete">
    <p:bg>
      <p:bgPr>
        <a:solidFill>
          <a:schemeClr val="bg1"/>
        </a:solidFill>
        <a:effectLst/>
      </p:bgPr>
    </p:bg>
    <p:spTree>
      <p:nvGrpSpPr>
        <p:cNvPr id="1" name=""/>
        <p:cNvGrpSpPr/>
        <p:nvPr/>
      </p:nvGrpSpPr>
      <p:grpSpPr>
        <a:xfrm>
          <a:off x="0" y="0"/>
          <a:ext cx="0" cy="0"/>
          <a:chOff x="0" y="0"/>
          <a:chExt cx="0" cy="0"/>
        </a:xfrm>
      </p:grpSpPr>
      <p:sp>
        <p:nvSpPr>
          <p:cNvPr id="17" name="Plassholder for tekst 37">
            <a:extLst>
              <a:ext uri="{FF2B5EF4-FFF2-40B4-BE49-F238E27FC236}">
                <a16:creationId xmlns:a16="http://schemas.microsoft.com/office/drawing/2014/main" id="{28A9B5C1-F52C-441A-8485-F27ECF0FDD5B}"/>
              </a:ext>
            </a:extLst>
          </p:cNvPr>
          <p:cNvSpPr>
            <a:spLocks noGrp="1"/>
          </p:cNvSpPr>
          <p:nvPr>
            <p:ph type="body" sz="quarter" idx="12" hasCustomPrompt="1"/>
          </p:nvPr>
        </p:nvSpPr>
        <p:spPr>
          <a:xfrm>
            <a:off x="6096000" y="2695388"/>
            <a:ext cx="5040306" cy="3613337"/>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a:latin typeface="+mn-lt"/>
              </a:defRPr>
            </a:lvl1pPr>
            <a:lvl2pPr>
              <a:lnSpc>
                <a:spcPct val="100000"/>
              </a:lnSpc>
              <a:defRPr/>
            </a:lvl2pPr>
            <a:lvl3pPr>
              <a:lnSpc>
                <a:spcPct val="100000"/>
              </a:lnSpc>
              <a:defRPr/>
            </a:lvl3pPr>
            <a:lvl4pPr>
              <a:lnSpc>
                <a:spcPct val="100000"/>
              </a:lnSpc>
              <a:defRPr/>
            </a:lvl4pPr>
            <a:lvl5pPr>
              <a:lnSpc>
                <a:spcPct val="100000"/>
              </a:lnSpc>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n-NO" noProof="0" dirty="0"/>
              <a:t>Skriv i </a:t>
            </a:r>
            <a:r>
              <a:rPr lang="nn-NO" noProof="0" dirty="0" err="1"/>
              <a:t>stikkordsform</a:t>
            </a:r>
            <a:r>
              <a:rPr lang="nn-NO" noProof="0" dirty="0"/>
              <a:t>. </a:t>
            </a:r>
            <a:br>
              <a:rPr lang="nn-NO" noProof="0" dirty="0"/>
            </a:br>
            <a:r>
              <a:rPr lang="nn-NO" noProof="0" dirty="0"/>
              <a:t>Publikum bør sleppe å lese alt som vert sagt.</a:t>
            </a:r>
            <a:br>
              <a:rPr lang="nn-NO" noProof="0" dirty="0"/>
            </a:br>
            <a:r>
              <a:rPr lang="nn-NO" noProof="0" dirty="0"/>
              <a:t>Mykje tekst vil gjere at publikum brukar meir tid på å lese, og mindre tid på å lytte.</a:t>
            </a:r>
          </a:p>
        </p:txBody>
      </p:sp>
      <p:sp>
        <p:nvSpPr>
          <p:cNvPr id="3" name="Plassholder for bilde 2">
            <a:extLst>
              <a:ext uri="{FF2B5EF4-FFF2-40B4-BE49-F238E27FC236}">
                <a16:creationId xmlns:a16="http://schemas.microsoft.com/office/drawing/2014/main" id="{E7F180ED-A548-427E-925E-6EEE263121EF}"/>
              </a:ext>
            </a:extLst>
          </p:cNvPr>
          <p:cNvSpPr>
            <a:spLocks noGrp="1"/>
          </p:cNvSpPr>
          <p:nvPr>
            <p:ph type="pic" sz="quarter" idx="13" hasCustomPrompt="1"/>
          </p:nvPr>
        </p:nvSpPr>
        <p:spPr>
          <a:xfrm>
            <a:off x="0" y="-1"/>
            <a:ext cx="5552141" cy="6800127"/>
          </a:xfrm>
          <a:prstGeom prst="rect">
            <a:avLst/>
          </a:prstGeom>
          <a:solidFill>
            <a:schemeClr val="bg1">
              <a:lumMod val="85000"/>
            </a:schemeClr>
          </a:solidFill>
        </p:spPr>
        <p:txBody>
          <a:bodyPr anchor="ctr"/>
          <a:lstStyle>
            <a:lvl1pPr marL="0" indent="0">
              <a:buNone/>
              <a:defRPr>
                <a:latin typeface="+mn-lt"/>
              </a:defRPr>
            </a:lvl1pPr>
          </a:lstStyle>
          <a:p>
            <a:r>
              <a:rPr lang="nn-NO" noProof="0" dirty="0"/>
              <a:t>Klikk på ikonet for å setje inn bilete som passar til det du skal snakke om. </a:t>
            </a:r>
            <a:br>
              <a:rPr lang="nn-NO" noProof="0" dirty="0"/>
            </a:br>
            <a:br>
              <a:rPr lang="nn-NO" noProof="0" dirty="0"/>
            </a:br>
            <a:br>
              <a:rPr lang="nn-NO" noProof="0" dirty="0"/>
            </a:br>
            <a:r>
              <a:rPr lang="nn-NO" noProof="0" dirty="0"/>
              <a:t>Har du ikkje bilete som passar til tema, kan du bruke ei </a:t>
            </a:r>
            <a:r>
              <a:rPr lang="nn-NO" noProof="0" dirty="0" err="1"/>
              <a:t>malside</a:t>
            </a:r>
            <a:r>
              <a:rPr lang="nn-NO" noProof="0" dirty="0"/>
              <a:t> utan bilete. </a:t>
            </a:r>
          </a:p>
          <a:p>
            <a:endParaRPr lang="nn-NO" noProof="0" dirty="0"/>
          </a:p>
        </p:txBody>
      </p:sp>
      <p:sp>
        <p:nvSpPr>
          <p:cNvPr id="28" name="Plassholder for tittel 1">
            <a:extLst>
              <a:ext uri="{FF2B5EF4-FFF2-40B4-BE49-F238E27FC236}">
                <a16:creationId xmlns:a16="http://schemas.microsoft.com/office/drawing/2014/main" id="{DF760073-D89F-4E2D-BB60-670348A69E79}"/>
              </a:ext>
            </a:extLst>
          </p:cNvPr>
          <p:cNvSpPr>
            <a:spLocks noGrp="1"/>
          </p:cNvSpPr>
          <p:nvPr>
            <p:ph type="title" hasCustomPrompt="1"/>
          </p:nvPr>
        </p:nvSpPr>
        <p:spPr>
          <a:xfrm>
            <a:off x="6096000" y="1426144"/>
            <a:ext cx="5040306" cy="1077209"/>
          </a:xfrm>
          <a:prstGeom prst="rect">
            <a:avLst/>
          </a:prstGeom>
          <a:effectLst/>
        </p:spPr>
        <p:txBody>
          <a:bodyPr vert="horz" lIns="91440" tIns="45720" rIns="91440" bIns="45720" rtlCol="0" anchor="b">
            <a:noAutofit/>
          </a:bodyPr>
          <a:lstStyle>
            <a:lvl1pPr>
              <a:lnSpc>
                <a:spcPct val="100000"/>
              </a:lnSpc>
              <a:defRPr sz="3600">
                <a:solidFill>
                  <a:schemeClr val="tx1"/>
                </a:solidFill>
                <a:latin typeface="+mn-lt"/>
              </a:defRPr>
            </a:lvl1pPr>
          </a:lstStyle>
          <a:p>
            <a:r>
              <a:rPr lang="nn-NO" noProof="0" dirty="0"/>
              <a:t>Overskrift (pkt. 36) bør vere kort og tydeleg</a:t>
            </a:r>
          </a:p>
        </p:txBody>
      </p:sp>
      <p:sp>
        <p:nvSpPr>
          <p:cNvPr id="16" name="Plassholder for lysbildenummer 5">
            <a:extLst>
              <a:ext uri="{FF2B5EF4-FFF2-40B4-BE49-F238E27FC236}">
                <a16:creationId xmlns:a16="http://schemas.microsoft.com/office/drawing/2014/main" id="{7373CDF4-BFBE-4FCB-B38E-D0FBBDCBDACC}"/>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18" name="TekstSylinder 17">
            <a:extLst>
              <a:ext uri="{FF2B5EF4-FFF2-40B4-BE49-F238E27FC236}">
                <a16:creationId xmlns:a16="http://schemas.microsoft.com/office/drawing/2014/main" id="{0E873371-82D0-4343-A34E-2316BA10B5CF}"/>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n-NO" altLang="nb-NO" sz="700" b="0" i="0" u="none" strike="noStrike" kern="1200" cap="none" normalizeH="0" baseline="0" noProof="0" dirty="0">
                <a:ln>
                  <a:noFill/>
                </a:ln>
                <a:solidFill>
                  <a:schemeClr val="accent3"/>
                </a:solidFill>
                <a:effectLst/>
                <a:latin typeface="+mn-lt"/>
                <a:ea typeface="+mn-ea"/>
                <a:cs typeface="Arial" panose="020B0604020202020204" pitchFamily="34" charset="0"/>
              </a:rPr>
              <a:t>© </a:t>
            </a:r>
            <a:r>
              <a:rPr kumimoji="0" lang="nn-NO" altLang="nb-NO" sz="700" b="0" i="0" u="none" strike="noStrike" kern="1200" cap="none" normalizeH="0" baseline="0" noProof="0" dirty="0">
                <a:ln>
                  <a:noFill/>
                </a:ln>
                <a:solidFill>
                  <a:schemeClr val="accent3"/>
                </a:solidFill>
                <a:effectLst/>
                <a:latin typeface="+mj-lt"/>
                <a:ea typeface="+mn-ea"/>
                <a:cs typeface="Arial" panose="020B0604020202020204" pitchFamily="34" charset="0"/>
              </a:rPr>
              <a:t>Statsforvaltaren i </a:t>
            </a:r>
            <a:r>
              <a:rPr kumimoji="0" lang="nn-NO" altLang="nb-NO" sz="700" b="0" i="0" u="none" strike="noStrike" cap="none" normalizeH="0" baseline="0" noProof="0" dirty="0">
                <a:ln>
                  <a:noFill/>
                </a:ln>
                <a:solidFill>
                  <a:schemeClr val="accent3"/>
                </a:solidFill>
                <a:effectLst/>
                <a:latin typeface="+mj-lt"/>
                <a:cs typeface="Arial" panose="020B0604020202020204" pitchFamily="34" charset="0"/>
              </a:rPr>
              <a:t>Vestland</a:t>
            </a:r>
          </a:p>
        </p:txBody>
      </p:sp>
      <p:sp>
        <p:nvSpPr>
          <p:cNvPr id="19" name="TekstSylinder 18">
            <a:extLst>
              <a:ext uri="{FF2B5EF4-FFF2-40B4-BE49-F238E27FC236}">
                <a16:creationId xmlns:a16="http://schemas.microsoft.com/office/drawing/2014/main" id="{7602988D-E292-4CF2-9D58-3DFB70E57FD5}"/>
              </a:ext>
            </a:extLst>
          </p:cNvPr>
          <p:cNvSpPr txBox="1"/>
          <p:nvPr userDrawn="1"/>
        </p:nvSpPr>
        <p:spPr>
          <a:xfrm>
            <a:off x="5899150" y="6587312"/>
            <a:ext cx="266383" cy="153888"/>
          </a:xfrm>
          <a:prstGeom prst="rect">
            <a:avLst/>
          </a:prstGeom>
          <a:noFill/>
        </p:spPr>
        <p:txBody>
          <a:bodyPr wrap="none" lIns="0" tIns="0" rIns="0" rtlCol="0" anchor="ctr" anchorCtr="0">
            <a:normAutofit/>
          </a:bodyPr>
          <a:lstStyle/>
          <a:p>
            <a:r>
              <a:rPr lang="nb-NO" sz="7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21" name="Plassholder for tekst 3">
            <a:extLst>
              <a:ext uri="{FF2B5EF4-FFF2-40B4-BE49-F238E27FC236}">
                <a16:creationId xmlns:a16="http://schemas.microsoft.com/office/drawing/2014/main" id="{2FA60F08-6BD9-4C46-909F-CA25100A0396}"/>
              </a:ext>
            </a:extLst>
          </p:cNvPr>
          <p:cNvSpPr>
            <a:spLocks noGrp="1"/>
          </p:cNvSpPr>
          <p:nvPr>
            <p:ph type="body" sz="quarter" idx="24" hasCustomPrompt="1"/>
          </p:nvPr>
        </p:nvSpPr>
        <p:spPr>
          <a:xfrm>
            <a:off x="6139148" y="6590875"/>
            <a:ext cx="3868452" cy="153888"/>
          </a:xfrm>
          <a:prstGeom prst="rect">
            <a:avLst/>
          </a:prstGeom>
        </p:spPr>
        <p:txBody>
          <a:bodyPr lIns="0" tIns="0" rIns="0" anchor="ctr">
            <a:normAutofit/>
          </a:bodyPr>
          <a:lstStyle>
            <a:lvl1pPr marL="0" indent="0">
              <a:buNone/>
              <a:defRPr sz="700">
                <a:solidFill>
                  <a:schemeClr val="tx1"/>
                </a:solidFill>
                <a:latin typeface="+mj-lt"/>
              </a:defRPr>
            </a:lvl1pPr>
          </a:lstStyle>
          <a:p>
            <a:pPr lvl="0"/>
            <a:r>
              <a:rPr lang="nn-NO" noProof="0"/>
              <a:t>Her skriv du fotograf og/eller eigar av biletet.</a:t>
            </a:r>
          </a:p>
        </p:txBody>
      </p:sp>
      <p:pic>
        <p:nvPicPr>
          <p:cNvPr id="12" name="Bilde 11">
            <a:extLst>
              <a:ext uri="{FF2B5EF4-FFF2-40B4-BE49-F238E27FC236}">
                <a16:creationId xmlns:a16="http://schemas.microsoft.com/office/drawing/2014/main" id="{BD42D404-3A7D-4C6D-8B57-8F5A1BA61A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Tree>
    <p:extLst>
      <p:ext uri="{BB962C8B-B14F-4D97-AF65-F5344CB8AC3E}">
        <p14:creationId xmlns:p14="http://schemas.microsoft.com/office/powerpoint/2010/main" val="2109782545"/>
      </p:ext>
    </p:extLst>
  </p:cSld>
  <p:clrMapOvr>
    <a:overrideClrMapping bg1="lt1" tx1="dk1" bg2="lt2" tx2="dk2" accent1="accent1" accent2="accent2" accent3="accent3" accent4="accent4" accent5="accent5" accent6="accent6" hlink="hlink" folHlink="folHlink"/>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tel - innhald - bilete">
    <p:bg>
      <p:bgPr>
        <a:solidFill>
          <a:schemeClr val="bg1"/>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127220EE-6706-4B19-8467-546429809DF9}"/>
              </a:ext>
            </a:extLst>
          </p:cNvPr>
          <p:cNvSpPr/>
          <p:nvPr userDrawn="1"/>
        </p:nvSpPr>
        <p:spPr>
          <a:xfrm>
            <a:off x="1055688" y="2164466"/>
            <a:ext cx="10225087" cy="414425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noProof="0"/>
          </a:p>
        </p:txBody>
      </p:sp>
      <p:sp>
        <p:nvSpPr>
          <p:cNvPr id="17" name="Plassholder for tekst 37">
            <a:extLst>
              <a:ext uri="{FF2B5EF4-FFF2-40B4-BE49-F238E27FC236}">
                <a16:creationId xmlns:a16="http://schemas.microsoft.com/office/drawing/2014/main" id="{28A9B5C1-F52C-441A-8485-F27ECF0FDD5B}"/>
              </a:ext>
            </a:extLst>
          </p:cNvPr>
          <p:cNvSpPr>
            <a:spLocks noGrp="1"/>
          </p:cNvSpPr>
          <p:nvPr>
            <p:ph type="body" sz="quarter" idx="12" hasCustomPrompt="1"/>
          </p:nvPr>
        </p:nvSpPr>
        <p:spPr>
          <a:xfrm>
            <a:off x="4619813" y="2486213"/>
            <a:ext cx="6400800" cy="3585882"/>
          </a:xfrm>
          <a:prstGeom prst="rect">
            <a:avLst/>
          </a:prstGeom>
        </p:spPr>
        <p:txBody>
          <a:bodyPr/>
          <a:lstStyle>
            <a:lvl1pPr>
              <a:lnSpc>
                <a:spcPct val="100000"/>
              </a:lnSpc>
              <a:defRPr sz="2400">
                <a:solidFill>
                  <a:schemeClr val="tx1"/>
                </a:solidFill>
                <a:latin typeface="+mn-lt"/>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nn-NO" noProof="0" dirty="0"/>
              <a:t>Skriv i </a:t>
            </a:r>
            <a:r>
              <a:rPr lang="nn-NO" noProof="0" dirty="0" err="1"/>
              <a:t>stikkordsform</a:t>
            </a:r>
            <a:r>
              <a:rPr lang="nn-NO" noProof="0" dirty="0"/>
              <a:t>. </a:t>
            </a:r>
            <a:br>
              <a:rPr lang="nn-NO" noProof="0" dirty="0"/>
            </a:br>
            <a:r>
              <a:rPr lang="nn-NO" noProof="0" dirty="0"/>
              <a:t>Publikum bør sleppe å lese alt som vert sagt. </a:t>
            </a:r>
            <a:br>
              <a:rPr lang="nn-NO" noProof="0" dirty="0"/>
            </a:br>
            <a:r>
              <a:rPr lang="nn-NO" noProof="0" dirty="0"/>
              <a:t>Mykje tekst vil gjere at publikum les, og ikkje høyrer etter.</a:t>
            </a:r>
          </a:p>
        </p:txBody>
      </p:sp>
      <p:sp>
        <p:nvSpPr>
          <p:cNvPr id="3" name="Plassholder for bilde 2">
            <a:extLst>
              <a:ext uri="{FF2B5EF4-FFF2-40B4-BE49-F238E27FC236}">
                <a16:creationId xmlns:a16="http://schemas.microsoft.com/office/drawing/2014/main" id="{E7F180ED-A548-427E-925E-6EEE263121EF}"/>
              </a:ext>
            </a:extLst>
          </p:cNvPr>
          <p:cNvSpPr>
            <a:spLocks noGrp="1"/>
          </p:cNvSpPr>
          <p:nvPr>
            <p:ph type="pic" sz="quarter" idx="13" hasCustomPrompt="1"/>
          </p:nvPr>
        </p:nvSpPr>
        <p:spPr>
          <a:xfrm>
            <a:off x="1055687" y="2164466"/>
            <a:ext cx="3348037" cy="4144259"/>
          </a:xfrm>
          <a:prstGeom prst="rect">
            <a:avLst/>
          </a:prstGeom>
          <a:solidFill>
            <a:schemeClr val="bg1">
              <a:lumMod val="85000"/>
            </a:schemeClr>
          </a:solidFill>
        </p:spPr>
        <p:txBody>
          <a:bodyPr/>
          <a:lstStyle>
            <a:lvl1pPr marL="0" indent="0">
              <a:buNone/>
              <a:defRPr>
                <a:latin typeface="+mn-lt"/>
              </a:defRPr>
            </a:lvl1pPr>
          </a:lstStyle>
          <a:p>
            <a:r>
              <a:rPr lang="nn-NO" noProof="0" dirty="0"/>
              <a:t>Klikk på ikonet for å setje inn bilete som passar til tema. </a:t>
            </a:r>
            <a:br>
              <a:rPr lang="nn-NO" noProof="0" dirty="0"/>
            </a:br>
            <a:br>
              <a:rPr lang="nn-NO" noProof="0" dirty="0"/>
            </a:br>
            <a:r>
              <a:rPr lang="nn-NO" noProof="0" dirty="0"/>
              <a:t>Har du ikkje relevant bilete, kan du bruke ei </a:t>
            </a:r>
            <a:r>
              <a:rPr lang="nn-NO" noProof="0" dirty="0" err="1"/>
              <a:t>malside</a:t>
            </a:r>
            <a:r>
              <a:rPr lang="nn-NO" noProof="0" dirty="0"/>
              <a:t> utan bilete.</a:t>
            </a:r>
          </a:p>
        </p:txBody>
      </p:sp>
      <p:sp>
        <p:nvSpPr>
          <p:cNvPr id="28" name="Plassholder for tittel 1">
            <a:extLst>
              <a:ext uri="{FF2B5EF4-FFF2-40B4-BE49-F238E27FC236}">
                <a16:creationId xmlns:a16="http://schemas.microsoft.com/office/drawing/2014/main" id="{DF760073-D89F-4E2D-BB60-670348A69E79}"/>
              </a:ext>
            </a:extLst>
          </p:cNvPr>
          <p:cNvSpPr>
            <a:spLocks noGrp="1"/>
          </p:cNvSpPr>
          <p:nvPr>
            <p:ph type="title" hasCustomPrompt="1"/>
          </p:nvPr>
        </p:nvSpPr>
        <p:spPr>
          <a:xfrm>
            <a:off x="1055688" y="873125"/>
            <a:ext cx="10080625" cy="1077208"/>
          </a:xfrm>
          <a:prstGeom prst="rect">
            <a:avLst/>
          </a:prstGeom>
          <a:effectLst/>
        </p:spPr>
        <p:txBody>
          <a:bodyPr vert="horz" lIns="91440" tIns="45720" rIns="91440" bIns="45720" rtlCol="0" anchor="b">
            <a:noAutofit/>
          </a:bodyPr>
          <a:lstStyle>
            <a:lvl1pPr>
              <a:lnSpc>
                <a:spcPct val="100000"/>
              </a:lnSpc>
              <a:defRPr sz="3600">
                <a:solidFill>
                  <a:schemeClr val="tx1"/>
                </a:solidFill>
                <a:latin typeface="+mn-lt"/>
              </a:defRPr>
            </a:lvl1pPr>
          </a:lstStyle>
          <a:p>
            <a:r>
              <a:rPr lang="nn-NO" noProof="0" dirty="0"/>
              <a:t>Overskrifta (pkt. 36) bør vere kort og tydeleg</a:t>
            </a:r>
          </a:p>
        </p:txBody>
      </p:sp>
      <p:sp>
        <p:nvSpPr>
          <p:cNvPr id="26" name="Plassholder for lysbildenummer 5">
            <a:extLst>
              <a:ext uri="{FF2B5EF4-FFF2-40B4-BE49-F238E27FC236}">
                <a16:creationId xmlns:a16="http://schemas.microsoft.com/office/drawing/2014/main" id="{739A143A-EA0C-4226-8378-2A825EF0DFF2}"/>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27" name="TekstSylinder 26">
            <a:extLst>
              <a:ext uri="{FF2B5EF4-FFF2-40B4-BE49-F238E27FC236}">
                <a16:creationId xmlns:a16="http://schemas.microsoft.com/office/drawing/2014/main" id="{6BF7A39B-94B0-4476-8DBF-7E24F0A5AE82}"/>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n-NO" altLang="nb-NO" sz="700" b="0" i="0" u="none" strike="noStrike" kern="1200" cap="none" normalizeH="0" baseline="0" noProof="0" dirty="0">
                <a:ln>
                  <a:noFill/>
                </a:ln>
                <a:solidFill>
                  <a:schemeClr val="accent3"/>
                </a:solidFill>
                <a:effectLst/>
                <a:latin typeface="+mn-lt"/>
                <a:ea typeface="+mn-ea"/>
                <a:cs typeface="Arial" panose="020B0604020202020204" pitchFamily="34" charset="0"/>
              </a:rPr>
              <a:t>© </a:t>
            </a:r>
            <a:r>
              <a:rPr kumimoji="0" lang="nn-NO" altLang="nb-NO" sz="700" b="0" i="0" u="none" strike="noStrike" kern="1200" cap="none" normalizeH="0" baseline="0" noProof="0" dirty="0">
                <a:ln>
                  <a:noFill/>
                </a:ln>
                <a:solidFill>
                  <a:schemeClr val="accent3"/>
                </a:solidFill>
                <a:effectLst/>
                <a:latin typeface="+mj-lt"/>
                <a:ea typeface="+mn-ea"/>
                <a:cs typeface="Arial" panose="020B0604020202020204" pitchFamily="34" charset="0"/>
              </a:rPr>
              <a:t>Statsforvaltaren i </a:t>
            </a:r>
            <a:r>
              <a:rPr kumimoji="0" lang="nn-NO" altLang="nb-NO" sz="700" b="0" i="0" u="none" strike="noStrike" cap="none" normalizeH="0" baseline="0" noProof="0" dirty="0">
                <a:ln>
                  <a:noFill/>
                </a:ln>
                <a:solidFill>
                  <a:schemeClr val="accent3"/>
                </a:solidFill>
                <a:effectLst/>
                <a:latin typeface="+mj-lt"/>
                <a:cs typeface="Arial" panose="020B0604020202020204" pitchFamily="34" charset="0"/>
              </a:rPr>
              <a:t>Vestland</a:t>
            </a:r>
          </a:p>
        </p:txBody>
      </p:sp>
      <p:sp>
        <p:nvSpPr>
          <p:cNvPr id="32" name="TekstSylinder 31">
            <a:extLst>
              <a:ext uri="{FF2B5EF4-FFF2-40B4-BE49-F238E27FC236}">
                <a16:creationId xmlns:a16="http://schemas.microsoft.com/office/drawing/2014/main" id="{76A8F77B-E6E8-4B54-AF9C-4B35207FDC65}"/>
              </a:ext>
            </a:extLst>
          </p:cNvPr>
          <p:cNvSpPr txBox="1"/>
          <p:nvPr userDrawn="1"/>
        </p:nvSpPr>
        <p:spPr>
          <a:xfrm>
            <a:off x="1055687" y="6398168"/>
            <a:ext cx="266383" cy="153888"/>
          </a:xfrm>
          <a:prstGeom prst="rect">
            <a:avLst/>
          </a:prstGeom>
          <a:noFill/>
        </p:spPr>
        <p:txBody>
          <a:bodyPr wrap="none" lIns="0" tIns="0" rIns="0" rtlCol="0" anchor="ctr" anchorCtr="0">
            <a:normAutofit/>
          </a:bodyPr>
          <a:lstStyle/>
          <a:p>
            <a:r>
              <a:rPr lang="nb-NO" sz="7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33" name="Plassholder for tekst 3">
            <a:extLst>
              <a:ext uri="{FF2B5EF4-FFF2-40B4-BE49-F238E27FC236}">
                <a16:creationId xmlns:a16="http://schemas.microsoft.com/office/drawing/2014/main" id="{5B4DAC38-A400-459F-BAF5-D2AC04BCCDC0}"/>
              </a:ext>
            </a:extLst>
          </p:cNvPr>
          <p:cNvSpPr>
            <a:spLocks noGrp="1"/>
          </p:cNvSpPr>
          <p:nvPr>
            <p:ph type="body" sz="quarter" idx="24" hasCustomPrompt="1"/>
          </p:nvPr>
        </p:nvSpPr>
        <p:spPr>
          <a:xfrm>
            <a:off x="1295685" y="6401731"/>
            <a:ext cx="3868452" cy="153888"/>
          </a:xfrm>
          <a:prstGeom prst="rect">
            <a:avLst/>
          </a:prstGeom>
        </p:spPr>
        <p:txBody>
          <a:bodyPr lIns="0" tIns="0" rIns="0" anchor="ctr">
            <a:normAutofit/>
          </a:bodyPr>
          <a:lstStyle>
            <a:lvl1pPr marL="0" indent="0">
              <a:buNone/>
              <a:defRPr sz="700">
                <a:solidFill>
                  <a:schemeClr val="tx1"/>
                </a:solidFill>
                <a:latin typeface="+mj-lt"/>
              </a:defRPr>
            </a:lvl1pPr>
          </a:lstStyle>
          <a:p>
            <a:pPr lvl="0"/>
            <a:r>
              <a:rPr lang="nn-NO" noProof="0"/>
              <a:t>Her skriv du fotograf og/eller eigar av biletet.</a:t>
            </a:r>
          </a:p>
        </p:txBody>
      </p:sp>
      <p:pic>
        <p:nvPicPr>
          <p:cNvPr id="16" name="Bilde 15">
            <a:extLst>
              <a:ext uri="{FF2B5EF4-FFF2-40B4-BE49-F238E27FC236}">
                <a16:creationId xmlns:a16="http://schemas.microsoft.com/office/drawing/2014/main" id="{29F86442-67F8-4A18-AC07-0C59FEB11E4C}"/>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9427" t="9539" r="78245" b="18819"/>
          <a:stretch/>
        </p:blipFill>
        <p:spPr>
          <a:xfrm>
            <a:off x="8663812" y="2164466"/>
            <a:ext cx="2616963" cy="4144259"/>
          </a:xfrm>
          <a:prstGeom prst="rect">
            <a:avLst/>
          </a:prstGeom>
        </p:spPr>
      </p:pic>
      <p:pic>
        <p:nvPicPr>
          <p:cNvPr id="13" name="Bilde 12">
            <a:extLst>
              <a:ext uri="{FF2B5EF4-FFF2-40B4-BE49-F238E27FC236}">
                <a16:creationId xmlns:a16="http://schemas.microsoft.com/office/drawing/2014/main" id="{D8434520-EF28-4BC6-8818-60978268EC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Tree>
    <p:extLst>
      <p:ext uri="{BB962C8B-B14F-4D97-AF65-F5344CB8AC3E}">
        <p14:creationId xmlns:p14="http://schemas.microsoft.com/office/powerpoint/2010/main" val="30783784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itat/Mellomtittel">
    <p:bg>
      <p:bgPr>
        <a:solidFill>
          <a:schemeClr val="bg1"/>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127220EE-6706-4B19-8467-546429809DF9}"/>
              </a:ext>
            </a:extLst>
          </p:cNvPr>
          <p:cNvSpPr/>
          <p:nvPr userDrawn="1"/>
        </p:nvSpPr>
        <p:spPr>
          <a:xfrm>
            <a:off x="1055687" y="1244436"/>
            <a:ext cx="10080626" cy="4680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noProof="0" dirty="0"/>
          </a:p>
        </p:txBody>
      </p:sp>
      <p:sp>
        <p:nvSpPr>
          <p:cNvPr id="26" name="Plassholder for lysbildenummer 5">
            <a:extLst>
              <a:ext uri="{FF2B5EF4-FFF2-40B4-BE49-F238E27FC236}">
                <a16:creationId xmlns:a16="http://schemas.microsoft.com/office/drawing/2014/main" id="{739A143A-EA0C-4226-8378-2A825EF0DFF2}"/>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27" name="TekstSylinder 26">
            <a:extLst>
              <a:ext uri="{FF2B5EF4-FFF2-40B4-BE49-F238E27FC236}">
                <a16:creationId xmlns:a16="http://schemas.microsoft.com/office/drawing/2014/main" id="{6BF7A39B-94B0-4476-8DBF-7E24F0A5AE82}"/>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n-NO" altLang="nb-NO" sz="700" b="0" i="0" u="none" strike="noStrike" kern="1200" cap="none" normalizeH="0" baseline="0" noProof="0" dirty="0">
                <a:ln>
                  <a:noFill/>
                </a:ln>
                <a:solidFill>
                  <a:schemeClr val="accent3"/>
                </a:solidFill>
                <a:effectLst/>
                <a:latin typeface="+mn-lt"/>
                <a:ea typeface="+mn-ea"/>
                <a:cs typeface="Arial" panose="020B0604020202020204" pitchFamily="34" charset="0"/>
              </a:rPr>
              <a:t>© </a:t>
            </a:r>
            <a:r>
              <a:rPr kumimoji="0" lang="nn-NO" altLang="nb-NO" sz="700" b="0" i="0" u="none" strike="noStrike" kern="1200" cap="none" normalizeH="0" baseline="0" noProof="0" dirty="0">
                <a:ln>
                  <a:noFill/>
                </a:ln>
                <a:solidFill>
                  <a:schemeClr val="accent3"/>
                </a:solidFill>
                <a:effectLst/>
                <a:latin typeface="+mj-lt"/>
                <a:ea typeface="+mn-ea"/>
                <a:cs typeface="Arial" panose="020B0604020202020204" pitchFamily="34" charset="0"/>
              </a:rPr>
              <a:t>Statsforvaltaren i </a:t>
            </a:r>
            <a:r>
              <a:rPr kumimoji="0" lang="nn-NO" altLang="nb-NO" sz="700" b="0" i="0" u="none" strike="noStrike" cap="none" normalizeH="0" baseline="0" noProof="0" dirty="0">
                <a:ln>
                  <a:noFill/>
                </a:ln>
                <a:solidFill>
                  <a:schemeClr val="accent3"/>
                </a:solidFill>
                <a:effectLst/>
                <a:latin typeface="+mj-lt"/>
                <a:cs typeface="Arial" panose="020B0604020202020204" pitchFamily="34" charset="0"/>
              </a:rPr>
              <a:t>Vestland</a:t>
            </a:r>
          </a:p>
        </p:txBody>
      </p:sp>
      <p:pic>
        <p:nvPicPr>
          <p:cNvPr id="12" name="Bilde 11">
            <a:extLst>
              <a:ext uri="{FF2B5EF4-FFF2-40B4-BE49-F238E27FC236}">
                <a16:creationId xmlns:a16="http://schemas.microsoft.com/office/drawing/2014/main" id="{E33C9673-3931-4FE0-A4BD-4B8121B83A22}"/>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24094" t="17808" b="1715"/>
          <a:stretch/>
        </p:blipFill>
        <p:spPr>
          <a:xfrm>
            <a:off x="1065520" y="1256505"/>
            <a:ext cx="6370602" cy="4655325"/>
          </a:xfrm>
          <a:prstGeom prst="rect">
            <a:avLst/>
          </a:prstGeom>
        </p:spPr>
      </p:pic>
      <p:sp>
        <p:nvSpPr>
          <p:cNvPr id="17" name="Plassholder for tekst 37">
            <a:extLst>
              <a:ext uri="{FF2B5EF4-FFF2-40B4-BE49-F238E27FC236}">
                <a16:creationId xmlns:a16="http://schemas.microsoft.com/office/drawing/2014/main" id="{28A9B5C1-F52C-441A-8485-F27ECF0FDD5B}"/>
              </a:ext>
            </a:extLst>
          </p:cNvPr>
          <p:cNvSpPr>
            <a:spLocks noGrp="1"/>
          </p:cNvSpPr>
          <p:nvPr>
            <p:ph type="body" sz="quarter" idx="12" hasCustomPrompt="1"/>
          </p:nvPr>
        </p:nvSpPr>
        <p:spPr>
          <a:xfrm>
            <a:off x="1518834" y="1859796"/>
            <a:ext cx="8880528" cy="3448373"/>
          </a:xfrm>
          <a:prstGeom prst="rect">
            <a:avLst/>
          </a:prstGeom>
        </p:spPr>
        <p:txBody>
          <a:bodyPr anchor="ctr"/>
          <a:lstStyle>
            <a:lvl1pPr marL="0" indent="0">
              <a:lnSpc>
                <a:spcPct val="100000"/>
              </a:lnSpc>
              <a:buNone/>
              <a:defRPr lang="da-DK" sz="3200" dirty="0" smtClean="0">
                <a:latin typeface="+mn-lt"/>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nn-NO" noProof="0" dirty="0"/>
              <a:t>Utheva</a:t>
            </a:r>
            <a:r>
              <a:rPr lang="nn-NO" dirty="0"/>
              <a:t> tekst (pkt. 32) til t.d. sitat, viktig poeng du vil vektleggje, kapitteldelar eller oppgåvetekst.</a:t>
            </a:r>
          </a:p>
        </p:txBody>
      </p:sp>
      <p:pic>
        <p:nvPicPr>
          <p:cNvPr id="8" name="Bilde 7">
            <a:extLst>
              <a:ext uri="{FF2B5EF4-FFF2-40B4-BE49-F238E27FC236}">
                <a16:creationId xmlns:a16="http://schemas.microsoft.com/office/drawing/2014/main" id="{A6F6885A-585D-4728-96A3-6A74DFDE37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Tree>
    <p:extLst>
      <p:ext uri="{BB962C8B-B14F-4D97-AF65-F5344CB8AC3E}">
        <p14:creationId xmlns:p14="http://schemas.microsoft.com/office/powerpoint/2010/main" val="256804921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itat + bilete">
    <p:bg>
      <p:bgPr>
        <a:solidFill>
          <a:schemeClr val="bg1"/>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127220EE-6706-4B19-8467-546429809DF9}"/>
              </a:ext>
            </a:extLst>
          </p:cNvPr>
          <p:cNvSpPr/>
          <p:nvPr userDrawn="1"/>
        </p:nvSpPr>
        <p:spPr>
          <a:xfrm>
            <a:off x="1055687" y="1244436"/>
            <a:ext cx="10080626" cy="4680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6" name="Plassholder for lysbildenummer 5">
            <a:extLst>
              <a:ext uri="{FF2B5EF4-FFF2-40B4-BE49-F238E27FC236}">
                <a16:creationId xmlns:a16="http://schemas.microsoft.com/office/drawing/2014/main" id="{739A143A-EA0C-4226-8378-2A825EF0DFF2}"/>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27" name="TekstSylinder 26">
            <a:extLst>
              <a:ext uri="{FF2B5EF4-FFF2-40B4-BE49-F238E27FC236}">
                <a16:creationId xmlns:a16="http://schemas.microsoft.com/office/drawing/2014/main" id="{6BF7A39B-94B0-4476-8DBF-7E24F0A5AE82}"/>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n-NO" altLang="nb-NO" sz="700" b="0" i="0" u="none" strike="noStrike" kern="1200" cap="none" normalizeH="0" baseline="0" noProof="0" dirty="0">
                <a:ln>
                  <a:noFill/>
                </a:ln>
                <a:solidFill>
                  <a:schemeClr val="accent3"/>
                </a:solidFill>
                <a:effectLst/>
                <a:latin typeface="+mn-lt"/>
                <a:ea typeface="+mn-ea"/>
                <a:cs typeface="Arial" panose="020B0604020202020204" pitchFamily="34" charset="0"/>
              </a:rPr>
              <a:t>© </a:t>
            </a:r>
            <a:r>
              <a:rPr kumimoji="0" lang="nn-NO" altLang="nb-NO" sz="700" b="0" i="0" u="none" strike="noStrike" kern="1200" cap="none" normalizeH="0" baseline="0" noProof="0" dirty="0">
                <a:ln>
                  <a:noFill/>
                </a:ln>
                <a:solidFill>
                  <a:schemeClr val="accent3"/>
                </a:solidFill>
                <a:effectLst/>
                <a:latin typeface="+mj-lt"/>
                <a:ea typeface="+mn-ea"/>
                <a:cs typeface="Arial" panose="020B0604020202020204" pitchFamily="34" charset="0"/>
              </a:rPr>
              <a:t>Statsforvaltaren i </a:t>
            </a:r>
            <a:r>
              <a:rPr kumimoji="0" lang="nn-NO" altLang="nb-NO" sz="700" b="0" i="0" u="none" strike="noStrike" cap="none" normalizeH="0" baseline="0" noProof="0" dirty="0">
                <a:ln>
                  <a:noFill/>
                </a:ln>
                <a:solidFill>
                  <a:schemeClr val="accent3"/>
                </a:solidFill>
                <a:effectLst/>
                <a:latin typeface="+mj-lt"/>
                <a:cs typeface="Arial" panose="020B0604020202020204" pitchFamily="34" charset="0"/>
              </a:rPr>
              <a:t>Vestland</a:t>
            </a:r>
          </a:p>
        </p:txBody>
      </p:sp>
      <p:sp>
        <p:nvSpPr>
          <p:cNvPr id="32" name="TekstSylinder 31">
            <a:extLst>
              <a:ext uri="{FF2B5EF4-FFF2-40B4-BE49-F238E27FC236}">
                <a16:creationId xmlns:a16="http://schemas.microsoft.com/office/drawing/2014/main" id="{76A8F77B-E6E8-4B54-AF9C-4B35207FDC65}"/>
              </a:ext>
            </a:extLst>
          </p:cNvPr>
          <p:cNvSpPr txBox="1"/>
          <p:nvPr userDrawn="1"/>
        </p:nvSpPr>
        <p:spPr>
          <a:xfrm>
            <a:off x="7178112" y="6042242"/>
            <a:ext cx="266383" cy="153888"/>
          </a:xfrm>
          <a:prstGeom prst="rect">
            <a:avLst/>
          </a:prstGeom>
          <a:noFill/>
        </p:spPr>
        <p:txBody>
          <a:bodyPr wrap="none" lIns="0" tIns="0" rIns="0" rtlCol="0" anchor="ctr" anchorCtr="0">
            <a:normAutofit/>
          </a:bodyPr>
          <a:lstStyle/>
          <a:p>
            <a:r>
              <a:rPr lang="nb-NO" sz="7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33" name="Plassholder for tekst 3">
            <a:extLst>
              <a:ext uri="{FF2B5EF4-FFF2-40B4-BE49-F238E27FC236}">
                <a16:creationId xmlns:a16="http://schemas.microsoft.com/office/drawing/2014/main" id="{5B4DAC38-A400-459F-BAF5-D2AC04BCCDC0}"/>
              </a:ext>
            </a:extLst>
          </p:cNvPr>
          <p:cNvSpPr>
            <a:spLocks noGrp="1"/>
          </p:cNvSpPr>
          <p:nvPr>
            <p:ph type="body" sz="quarter" idx="24" hasCustomPrompt="1"/>
          </p:nvPr>
        </p:nvSpPr>
        <p:spPr>
          <a:xfrm>
            <a:off x="7418110" y="6045805"/>
            <a:ext cx="3718203" cy="150325"/>
          </a:xfrm>
          <a:prstGeom prst="rect">
            <a:avLst/>
          </a:prstGeom>
        </p:spPr>
        <p:txBody>
          <a:bodyPr lIns="0" tIns="0" rIns="0" anchor="ctr">
            <a:normAutofit/>
          </a:bodyPr>
          <a:lstStyle>
            <a:lvl1pPr marL="0" indent="0">
              <a:buNone/>
              <a:defRPr sz="700">
                <a:solidFill>
                  <a:schemeClr val="tx1"/>
                </a:solidFill>
                <a:latin typeface="+mj-lt"/>
              </a:defRPr>
            </a:lvl1pPr>
          </a:lstStyle>
          <a:p>
            <a:pPr lvl="0"/>
            <a:r>
              <a:rPr lang="nn-NO" noProof="0"/>
              <a:t>Her skriv du fotograf og/eller eigar av biletet.</a:t>
            </a:r>
          </a:p>
        </p:txBody>
      </p:sp>
      <p:pic>
        <p:nvPicPr>
          <p:cNvPr id="12" name="Bilde 11">
            <a:extLst>
              <a:ext uri="{FF2B5EF4-FFF2-40B4-BE49-F238E27FC236}">
                <a16:creationId xmlns:a16="http://schemas.microsoft.com/office/drawing/2014/main" id="{1AF51B00-46F1-43BA-97E0-DC752D5D0796}"/>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18806" t="-26237" r="-1446" b="51249"/>
          <a:stretch/>
        </p:blipFill>
        <p:spPr>
          <a:xfrm>
            <a:off x="1055688" y="1586611"/>
            <a:ext cx="6935787" cy="4337825"/>
          </a:xfrm>
          <a:prstGeom prst="rect">
            <a:avLst/>
          </a:prstGeom>
        </p:spPr>
      </p:pic>
      <p:sp>
        <p:nvSpPr>
          <p:cNvPr id="13" name="Plassholder for tekst 37">
            <a:extLst>
              <a:ext uri="{FF2B5EF4-FFF2-40B4-BE49-F238E27FC236}">
                <a16:creationId xmlns:a16="http://schemas.microsoft.com/office/drawing/2014/main" id="{F8806A24-CB5B-4200-91AE-ACD183E19F30}"/>
              </a:ext>
            </a:extLst>
          </p:cNvPr>
          <p:cNvSpPr>
            <a:spLocks noGrp="1"/>
          </p:cNvSpPr>
          <p:nvPr>
            <p:ph type="body" sz="quarter" idx="12" hasCustomPrompt="1"/>
          </p:nvPr>
        </p:nvSpPr>
        <p:spPr>
          <a:xfrm>
            <a:off x="1419120" y="1693386"/>
            <a:ext cx="5158129" cy="3715320"/>
          </a:xfrm>
          <a:prstGeom prst="rect">
            <a:avLst/>
          </a:prstGeom>
        </p:spPr>
        <p:txBody>
          <a:bodyPr anchor="ctr"/>
          <a:lstStyle>
            <a:lvl1pPr marL="0" indent="0">
              <a:lnSpc>
                <a:spcPct val="100000"/>
              </a:lnSpc>
              <a:buNone/>
              <a:defRPr sz="2800">
                <a:solidFill>
                  <a:schemeClr val="tx1"/>
                </a:solidFill>
                <a:latin typeface="+mn-lt"/>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nn-NO" noProof="0" dirty="0"/>
              <a:t>Utheva tekst (pkt. 28) til t.d. sitat eller eit viktig poeng du vil vektleggje.</a:t>
            </a:r>
          </a:p>
        </p:txBody>
      </p:sp>
      <p:sp>
        <p:nvSpPr>
          <p:cNvPr id="3" name="Plassholder for bilde 2">
            <a:extLst>
              <a:ext uri="{FF2B5EF4-FFF2-40B4-BE49-F238E27FC236}">
                <a16:creationId xmlns:a16="http://schemas.microsoft.com/office/drawing/2014/main" id="{E7F180ED-A548-427E-925E-6EEE263121EF}"/>
              </a:ext>
            </a:extLst>
          </p:cNvPr>
          <p:cNvSpPr>
            <a:spLocks noGrp="1"/>
          </p:cNvSpPr>
          <p:nvPr>
            <p:ph type="pic" sz="quarter" idx="13" hasCustomPrompt="1"/>
          </p:nvPr>
        </p:nvSpPr>
        <p:spPr>
          <a:xfrm>
            <a:off x="7176313" y="1244436"/>
            <a:ext cx="3960000" cy="4680000"/>
          </a:xfrm>
          <a:prstGeom prst="rect">
            <a:avLst/>
          </a:prstGeom>
          <a:solidFill>
            <a:schemeClr val="bg1">
              <a:lumMod val="85000"/>
            </a:schemeClr>
          </a:solidFill>
        </p:spPr>
        <p:txBody>
          <a:bodyPr/>
          <a:lstStyle>
            <a:lvl1pPr marL="0" indent="0">
              <a:buNone/>
              <a:defRPr>
                <a:latin typeface="+mn-lt"/>
              </a:defRPr>
            </a:lvl1pPr>
          </a:lstStyle>
          <a:p>
            <a:r>
              <a:rPr lang="nn-NO" noProof="0" dirty="0"/>
              <a:t>Klikk på ikonet for å setje inn bilete som passar til tema. </a:t>
            </a:r>
            <a:br>
              <a:rPr lang="nn-NO" noProof="0" dirty="0"/>
            </a:br>
            <a:br>
              <a:rPr lang="nn-NO" noProof="0" dirty="0"/>
            </a:br>
            <a:r>
              <a:rPr lang="nn-NO" noProof="0" dirty="0"/>
              <a:t>Har du ikkje relevant bilete, kan du bruke ei </a:t>
            </a:r>
            <a:r>
              <a:rPr lang="nn-NO" noProof="0" dirty="0" err="1"/>
              <a:t>malside</a:t>
            </a:r>
            <a:r>
              <a:rPr lang="nn-NO" noProof="0" dirty="0"/>
              <a:t> utan bilete.</a:t>
            </a:r>
          </a:p>
        </p:txBody>
      </p:sp>
      <p:pic>
        <p:nvPicPr>
          <p:cNvPr id="14" name="Bilde 13">
            <a:extLst>
              <a:ext uri="{FF2B5EF4-FFF2-40B4-BE49-F238E27FC236}">
                <a16:creationId xmlns:a16="http://schemas.microsoft.com/office/drawing/2014/main" id="{9EED7040-0B63-4900-BC21-A44A2553541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Tree>
    <p:extLst>
      <p:ext uri="{BB962C8B-B14F-4D97-AF65-F5344CB8AC3E}">
        <p14:creationId xmlns:p14="http://schemas.microsoft.com/office/powerpoint/2010/main" val="376076065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amanlikning x 2">
    <p:bg>
      <p:bgPr>
        <a:solidFill>
          <a:schemeClr val="bg1">
            <a:lumMod val="95000"/>
          </a:schemeClr>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DA7F82D5-170E-47A6-9910-FE84E32FE544}"/>
              </a:ext>
            </a:extLst>
          </p:cNvPr>
          <p:cNvSpPr/>
          <p:nvPr userDrawn="1"/>
        </p:nvSpPr>
        <p:spPr>
          <a:xfrm>
            <a:off x="1055687" y="5029201"/>
            <a:ext cx="4845928" cy="1066311"/>
          </a:xfrm>
          <a:prstGeom prst="rect">
            <a:avLst/>
          </a:prstGeom>
          <a:solidFill>
            <a:schemeClr val="tx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Plassholder for tekst 8">
            <a:extLst>
              <a:ext uri="{FF2B5EF4-FFF2-40B4-BE49-F238E27FC236}">
                <a16:creationId xmlns:a16="http://schemas.microsoft.com/office/drawing/2014/main" id="{D636CE05-AD56-498E-A359-08ACE0E6B54F}"/>
              </a:ext>
            </a:extLst>
          </p:cNvPr>
          <p:cNvSpPr>
            <a:spLocks noGrp="1"/>
          </p:cNvSpPr>
          <p:nvPr>
            <p:ph type="body" sz="quarter" idx="19" hasCustomPrompt="1"/>
          </p:nvPr>
        </p:nvSpPr>
        <p:spPr>
          <a:xfrm>
            <a:off x="1280358" y="5219700"/>
            <a:ext cx="4409242" cy="704849"/>
          </a:xfrm>
          <a:prstGeom prst="rect">
            <a:avLst/>
          </a:prstGeom>
        </p:spPr>
        <p:txBody>
          <a:bodyPr>
            <a:noAutofit/>
          </a:bodyPr>
          <a:lstStyle>
            <a:lvl1pPr marL="0" indent="0">
              <a:lnSpc>
                <a:spcPct val="100000"/>
              </a:lnSpc>
              <a:buNone/>
              <a:defRPr sz="1400">
                <a:solidFill>
                  <a:schemeClr val="bg1"/>
                </a:solidFill>
                <a:latin typeface="+mn-lt"/>
              </a:defRPr>
            </a:lvl1pPr>
            <a:lvl2pPr marL="457200" indent="0">
              <a:buNone/>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lvl="0"/>
            <a:r>
              <a:rPr lang="nn-NO" noProof="0" dirty="0"/>
              <a:t>Klikk her for å redigere tekst. Her kan du skrive noko som </a:t>
            </a:r>
            <a:r>
              <a:rPr lang="nn-NO" noProof="0" dirty="0" err="1"/>
              <a:t>tilføyer</a:t>
            </a:r>
            <a:r>
              <a:rPr lang="nn-NO" noProof="0" dirty="0"/>
              <a:t> informasjon til biletet. Denne sida kan brukast til å samanlikne noko.</a:t>
            </a:r>
          </a:p>
        </p:txBody>
      </p:sp>
      <p:sp>
        <p:nvSpPr>
          <p:cNvPr id="25" name="Rektangel 24">
            <a:extLst>
              <a:ext uri="{FF2B5EF4-FFF2-40B4-BE49-F238E27FC236}">
                <a16:creationId xmlns:a16="http://schemas.microsoft.com/office/drawing/2014/main" id="{61072EAD-B1BE-40B7-88CE-9948D7487840}"/>
              </a:ext>
            </a:extLst>
          </p:cNvPr>
          <p:cNvSpPr/>
          <p:nvPr userDrawn="1"/>
        </p:nvSpPr>
        <p:spPr>
          <a:xfrm>
            <a:off x="6290383" y="5029201"/>
            <a:ext cx="4845929" cy="10582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Plassholder for tekst 4">
            <a:extLst>
              <a:ext uri="{FF2B5EF4-FFF2-40B4-BE49-F238E27FC236}">
                <a16:creationId xmlns:a16="http://schemas.microsoft.com/office/drawing/2014/main" id="{A203DE09-43A6-4A48-AC04-09D613D14C26}"/>
              </a:ext>
            </a:extLst>
          </p:cNvPr>
          <p:cNvSpPr>
            <a:spLocks noGrp="1"/>
          </p:cNvSpPr>
          <p:nvPr>
            <p:ph type="body" sz="quarter" idx="15" hasCustomPrompt="1"/>
          </p:nvPr>
        </p:nvSpPr>
        <p:spPr>
          <a:xfrm>
            <a:off x="1058492" y="873125"/>
            <a:ext cx="10077821" cy="1077208"/>
          </a:xfrm>
          <a:prstGeom prst="rect">
            <a:avLst/>
          </a:prstGeom>
        </p:spPr>
        <p:txBody>
          <a:bodyPr numCol="1" anchor="b">
            <a:normAutofit/>
          </a:bodyPr>
          <a:lstStyle>
            <a:lvl1pPr marL="0" indent="0">
              <a:buNone/>
              <a:defRPr sz="3600">
                <a:latin typeface="+mn-lt"/>
              </a:defRPr>
            </a:lvl1pPr>
          </a:lstStyle>
          <a:p>
            <a:pPr lvl="0"/>
            <a:r>
              <a:rPr lang="nn-NO" noProof="0" dirty="0"/>
              <a:t>Overskrift (pkt. 36) for to bilete med tekst</a:t>
            </a:r>
          </a:p>
        </p:txBody>
      </p:sp>
      <p:sp>
        <p:nvSpPr>
          <p:cNvPr id="14" name="Plassholder for bilde 21">
            <a:extLst>
              <a:ext uri="{FF2B5EF4-FFF2-40B4-BE49-F238E27FC236}">
                <a16:creationId xmlns:a16="http://schemas.microsoft.com/office/drawing/2014/main" id="{E6852382-D128-4FD8-991D-769F1638745F}"/>
              </a:ext>
            </a:extLst>
          </p:cNvPr>
          <p:cNvSpPr>
            <a:spLocks noGrp="1"/>
          </p:cNvSpPr>
          <p:nvPr>
            <p:ph type="pic" sz="quarter" idx="12" hasCustomPrompt="1"/>
          </p:nvPr>
        </p:nvSpPr>
        <p:spPr>
          <a:xfrm>
            <a:off x="1055688" y="2112866"/>
            <a:ext cx="4845927" cy="2725834"/>
          </a:xfrm>
          <a:prstGeom prst="rect">
            <a:avLst/>
          </a:prstGeom>
          <a:solidFill>
            <a:schemeClr val="bg1">
              <a:lumMod val="85000"/>
            </a:schemeClr>
          </a:solidFill>
        </p:spPr>
        <p:txBody>
          <a:bodyPr anchor="ctr"/>
          <a:lstStyle>
            <a:lvl1pPr marL="0" indent="0" algn="ctr">
              <a:buNone/>
              <a:defRPr>
                <a:latin typeface="+mn-lt"/>
              </a:defRPr>
            </a:lvl1pPr>
          </a:lstStyle>
          <a:p>
            <a:r>
              <a:rPr lang="nn-NO" noProof="0" dirty="0"/>
              <a:t>Klikk på ikonet for å setje inn bilete 1</a:t>
            </a:r>
          </a:p>
        </p:txBody>
      </p:sp>
      <p:sp>
        <p:nvSpPr>
          <p:cNvPr id="29" name="Plassholder for lysbildenummer 5">
            <a:extLst>
              <a:ext uri="{FF2B5EF4-FFF2-40B4-BE49-F238E27FC236}">
                <a16:creationId xmlns:a16="http://schemas.microsoft.com/office/drawing/2014/main" id="{62B7398D-EA06-494A-93CC-79FAB5A4B911}"/>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30" name="TekstSylinder 29">
            <a:extLst>
              <a:ext uri="{FF2B5EF4-FFF2-40B4-BE49-F238E27FC236}">
                <a16:creationId xmlns:a16="http://schemas.microsoft.com/office/drawing/2014/main" id="{99722221-F0DE-4D9F-B6ED-E73D20D5DFA0}"/>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n-NO" altLang="nb-NO" sz="700" b="0" i="0" u="none" strike="noStrike" kern="1200" cap="none" normalizeH="0" baseline="0" noProof="0" dirty="0">
                <a:ln>
                  <a:noFill/>
                </a:ln>
                <a:solidFill>
                  <a:schemeClr val="accent3"/>
                </a:solidFill>
                <a:effectLst/>
                <a:latin typeface="+mn-lt"/>
                <a:ea typeface="+mn-ea"/>
                <a:cs typeface="Arial" panose="020B0604020202020204" pitchFamily="34" charset="0"/>
              </a:rPr>
              <a:t>© </a:t>
            </a:r>
            <a:r>
              <a:rPr kumimoji="0" lang="nn-NO" altLang="nb-NO" sz="700" b="0" i="0" u="none" strike="noStrike" kern="1200" cap="none" normalizeH="0" baseline="0" noProof="0" dirty="0">
                <a:ln>
                  <a:noFill/>
                </a:ln>
                <a:solidFill>
                  <a:schemeClr val="accent3"/>
                </a:solidFill>
                <a:effectLst/>
                <a:latin typeface="+mj-lt"/>
                <a:ea typeface="+mn-ea"/>
                <a:cs typeface="Arial" panose="020B0604020202020204" pitchFamily="34" charset="0"/>
              </a:rPr>
              <a:t>Statsforvaltaren i </a:t>
            </a:r>
            <a:r>
              <a:rPr kumimoji="0" lang="nn-NO" altLang="nb-NO" sz="700" b="0" i="0" u="none" strike="noStrike" cap="none" normalizeH="0" baseline="0" noProof="0" dirty="0">
                <a:ln>
                  <a:noFill/>
                </a:ln>
                <a:solidFill>
                  <a:schemeClr val="accent3"/>
                </a:solidFill>
                <a:effectLst/>
                <a:latin typeface="+mj-lt"/>
                <a:cs typeface="Arial" panose="020B0604020202020204" pitchFamily="34" charset="0"/>
              </a:rPr>
              <a:t>Vestland</a:t>
            </a:r>
          </a:p>
        </p:txBody>
      </p:sp>
      <p:sp>
        <p:nvSpPr>
          <p:cNvPr id="34" name="Plassholder for bilde 21">
            <a:extLst>
              <a:ext uri="{FF2B5EF4-FFF2-40B4-BE49-F238E27FC236}">
                <a16:creationId xmlns:a16="http://schemas.microsoft.com/office/drawing/2014/main" id="{6F608E0E-4EAB-457C-A166-7D2B95128771}"/>
              </a:ext>
            </a:extLst>
          </p:cNvPr>
          <p:cNvSpPr>
            <a:spLocks noGrp="1"/>
          </p:cNvSpPr>
          <p:nvPr>
            <p:ph type="pic" sz="quarter" idx="25" hasCustomPrompt="1"/>
          </p:nvPr>
        </p:nvSpPr>
        <p:spPr>
          <a:xfrm>
            <a:off x="6284034" y="2112866"/>
            <a:ext cx="4845928" cy="2725835"/>
          </a:xfrm>
          <a:prstGeom prst="rect">
            <a:avLst/>
          </a:prstGeom>
          <a:solidFill>
            <a:schemeClr val="bg1">
              <a:lumMod val="85000"/>
            </a:schemeClr>
          </a:solidFill>
        </p:spPr>
        <p:txBody>
          <a:bodyPr anchor="ctr"/>
          <a:lstStyle>
            <a:lvl1pPr marL="0" indent="0" algn="ctr">
              <a:buNone/>
              <a:defRPr>
                <a:latin typeface="+mn-lt"/>
              </a:defRPr>
            </a:lvl1pPr>
          </a:lstStyle>
          <a:p>
            <a:r>
              <a:rPr lang="nn-NO" noProof="0" dirty="0"/>
              <a:t>Klikk på ikonet for å setje inn bilete 2</a:t>
            </a:r>
          </a:p>
        </p:txBody>
      </p:sp>
      <p:sp>
        <p:nvSpPr>
          <p:cNvPr id="35" name="Plassholder for tekst 8">
            <a:extLst>
              <a:ext uri="{FF2B5EF4-FFF2-40B4-BE49-F238E27FC236}">
                <a16:creationId xmlns:a16="http://schemas.microsoft.com/office/drawing/2014/main" id="{39DF0B6E-B830-4C7D-A84C-DCEE2F4AB726}"/>
              </a:ext>
            </a:extLst>
          </p:cNvPr>
          <p:cNvSpPr>
            <a:spLocks noGrp="1"/>
          </p:cNvSpPr>
          <p:nvPr>
            <p:ph type="body" sz="quarter" idx="26" hasCustomPrompt="1"/>
          </p:nvPr>
        </p:nvSpPr>
        <p:spPr>
          <a:xfrm>
            <a:off x="6502377" y="5213350"/>
            <a:ext cx="4409242" cy="704849"/>
          </a:xfrm>
          <a:prstGeom prst="rect">
            <a:avLst/>
          </a:prstGeom>
        </p:spPr>
        <p:txBody>
          <a:bodyPr>
            <a:noAutofit/>
          </a:bodyPr>
          <a:lstStyle>
            <a:lvl1pPr marL="0" indent="0">
              <a:lnSpc>
                <a:spcPct val="100000"/>
              </a:lnSpc>
              <a:buNone/>
              <a:defRPr sz="1400">
                <a:solidFill>
                  <a:schemeClr val="bg1"/>
                </a:solidFill>
                <a:latin typeface="+mn-lt"/>
              </a:defRPr>
            </a:lvl1pPr>
            <a:lvl2pPr marL="457200" indent="0">
              <a:buNone/>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lvl="0"/>
            <a:r>
              <a:rPr lang="nn-NO" noProof="0"/>
              <a:t>Klikk her for å redigere tekst. Her kan du skrive noko som tilføyer informasjon til biletet. Denne sida kan brukast til å samanlikne noko.</a:t>
            </a:r>
          </a:p>
        </p:txBody>
      </p:sp>
      <p:sp>
        <p:nvSpPr>
          <p:cNvPr id="36" name="TekstSylinder 35">
            <a:extLst>
              <a:ext uri="{FF2B5EF4-FFF2-40B4-BE49-F238E27FC236}">
                <a16:creationId xmlns:a16="http://schemas.microsoft.com/office/drawing/2014/main" id="{7316ECC6-698F-4C07-84A4-867F79EF57B8}"/>
              </a:ext>
            </a:extLst>
          </p:cNvPr>
          <p:cNvSpPr txBox="1"/>
          <p:nvPr userDrawn="1"/>
        </p:nvSpPr>
        <p:spPr>
          <a:xfrm>
            <a:off x="1055688" y="6588581"/>
            <a:ext cx="266383" cy="153888"/>
          </a:xfrm>
          <a:prstGeom prst="rect">
            <a:avLst/>
          </a:prstGeom>
          <a:noFill/>
        </p:spPr>
        <p:txBody>
          <a:bodyPr wrap="none" lIns="0" tIns="0" rIns="0" rtlCol="0" anchor="ctr" anchorCtr="0">
            <a:normAutofit/>
          </a:bodyPr>
          <a:lstStyle/>
          <a:p>
            <a:r>
              <a:rPr lang="nb-NO" sz="7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37" name="Plassholder for tekst 3">
            <a:extLst>
              <a:ext uri="{FF2B5EF4-FFF2-40B4-BE49-F238E27FC236}">
                <a16:creationId xmlns:a16="http://schemas.microsoft.com/office/drawing/2014/main" id="{5D73572D-EBD9-4707-BB21-25F1FDB05D10}"/>
              </a:ext>
            </a:extLst>
          </p:cNvPr>
          <p:cNvSpPr>
            <a:spLocks noGrp="1"/>
          </p:cNvSpPr>
          <p:nvPr>
            <p:ph type="body" sz="quarter" idx="24" hasCustomPrompt="1"/>
          </p:nvPr>
        </p:nvSpPr>
        <p:spPr>
          <a:xfrm>
            <a:off x="1295686" y="6592144"/>
            <a:ext cx="6165564" cy="153888"/>
          </a:xfrm>
          <a:prstGeom prst="rect">
            <a:avLst/>
          </a:prstGeom>
        </p:spPr>
        <p:txBody>
          <a:bodyPr lIns="0" tIns="0" rIns="0" anchor="ctr">
            <a:normAutofit/>
          </a:bodyPr>
          <a:lstStyle>
            <a:lvl1pPr marL="0" indent="0">
              <a:buNone/>
              <a:defRPr sz="700">
                <a:solidFill>
                  <a:schemeClr val="tx1"/>
                </a:solidFill>
                <a:latin typeface="+mj-lt"/>
              </a:defRPr>
            </a:lvl1pPr>
          </a:lstStyle>
          <a:p>
            <a:pPr lvl="0"/>
            <a:r>
              <a:rPr lang="nn-NO" noProof="0"/>
              <a:t>Her skriv du fotograf(ane) og/eller eigar(ane) av bileta.</a:t>
            </a:r>
          </a:p>
        </p:txBody>
      </p:sp>
      <p:pic>
        <p:nvPicPr>
          <p:cNvPr id="15" name="Bilde 14">
            <a:extLst>
              <a:ext uri="{FF2B5EF4-FFF2-40B4-BE49-F238E27FC236}">
                <a16:creationId xmlns:a16="http://schemas.microsoft.com/office/drawing/2014/main" id="{31A793CB-45EB-40DA-98ED-FFE0BC3AEE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Tree>
    <p:extLst>
      <p:ext uri="{BB962C8B-B14F-4D97-AF65-F5344CB8AC3E}">
        <p14:creationId xmlns:p14="http://schemas.microsoft.com/office/powerpoint/2010/main" val="3611511889"/>
      </p:ext>
    </p:extLst>
  </p:cSld>
  <p:clrMapOvr>
    <a:masterClrMapping/>
  </p:clrMapOvr>
  <p:extLst>
    <p:ext uri="{DCECCB84-F9BA-43D5-87BE-67443E8EF086}">
      <p15:sldGuideLst xmlns:p15="http://schemas.microsoft.com/office/powerpoint/2012/main">
        <p15:guide id="1" orient="horz" pos="1366">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amanlikning x 3">
    <p:bg>
      <p:bgPr>
        <a:solidFill>
          <a:schemeClr val="bg1">
            <a:lumMod val="95000"/>
          </a:schemeClr>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DA7F82D5-170E-47A6-9910-FE84E32FE544}"/>
              </a:ext>
            </a:extLst>
          </p:cNvPr>
          <p:cNvSpPr/>
          <p:nvPr userDrawn="1"/>
        </p:nvSpPr>
        <p:spPr>
          <a:xfrm>
            <a:off x="1055687" y="4265903"/>
            <a:ext cx="3168000" cy="1829609"/>
          </a:xfrm>
          <a:prstGeom prst="rect">
            <a:avLst/>
          </a:prstGeom>
          <a:solidFill>
            <a:schemeClr val="tx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Plassholder for tekst 8">
            <a:extLst>
              <a:ext uri="{FF2B5EF4-FFF2-40B4-BE49-F238E27FC236}">
                <a16:creationId xmlns:a16="http://schemas.microsoft.com/office/drawing/2014/main" id="{D636CE05-AD56-498E-A359-08ACE0E6B54F}"/>
              </a:ext>
            </a:extLst>
          </p:cNvPr>
          <p:cNvSpPr>
            <a:spLocks noGrp="1"/>
          </p:cNvSpPr>
          <p:nvPr>
            <p:ph type="body" sz="quarter" idx="19" hasCustomPrompt="1"/>
          </p:nvPr>
        </p:nvSpPr>
        <p:spPr>
          <a:xfrm>
            <a:off x="1280358" y="4439670"/>
            <a:ext cx="2686050" cy="1424869"/>
          </a:xfrm>
          <a:prstGeom prst="rect">
            <a:avLst/>
          </a:prstGeom>
        </p:spPr>
        <p:txBody>
          <a:bodyPr>
            <a:noAutofit/>
          </a:bodyPr>
          <a:lstStyle>
            <a:lvl1pPr marL="0" indent="0">
              <a:lnSpc>
                <a:spcPct val="100000"/>
              </a:lnSpc>
              <a:buNone/>
              <a:defRPr sz="1400">
                <a:solidFill>
                  <a:schemeClr val="bg1"/>
                </a:solidFill>
                <a:latin typeface="+mn-lt"/>
              </a:defRPr>
            </a:lvl1pPr>
            <a:lvl2pPr marL="457200" indent="0">
              <a:buNone/>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lvl="0"/>
            <a:r>
              <a:rPr lang="nn-NO" noProof="0" dirty="0"/>
              <a:t>Bileta og faktaboksane på denne malsida kan brukast for å samanlikne noko.</a:t>
            </a:r>
            <a:br>
              <a:rPr lang="nn-NO" noProof="0" dirty="0"/>
            </a:br>
            <a:r>
              <a:rPr lang="nn-NO" noProof="0" dirty="0"/>
              <a:t>Til dømes viss du har tre bilete som viser ei utvikling.</a:t>
            </a:r>
          </a:p>
        </p:txBody>
      </p:sp>
      <p:sp>
        <p:nvSpPr>
          <p:cNvPr id="20" name="Rektangel 19">
            <a:extLst>
              <a:ext uri="{FF2B5EF4-FFF2-40B4-BE49-F238E27FC236}">
                <a16:creationId xmlns:a16="http://schemas.microsoft.com/office/drawing/2014/main" id="{77289ADD-6E2E-464C-9359-38C11C947409}"/>
              </a:ext>
            </a:extLst>
          </p:cNvPr>
          <p:cNvSpPr/>
          <p:nvPr userDrawn="1"/>
        </p:nvSpPr>
        <p:spPr>
          <a:xfrm>
            <a:off x="4512000" y="4273951"/>
            <a:ext cx="3168000" cy="1821561"/>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Plassholder for tekst 8">
            <a:extLst>
              <a:ext uri="{FF2B5EF4-FFF2-40B4-BE49-F238E27FC236}">
                <a16:creationId xmlns:a16="http://schemas.microsoft.com/office/drawing/2014/main" id="{57A9DC82-D582-434C-9880-CC53EFF8C09F}"/>
              </a:ext>
            </a:extLst>
          </p:cNvPr>
          <p:cNvSpPr>
            <a:spLocks noGrp="1"/>
          </p:cNvSpPr>
          <p:nvPr>
            <p:ph type="body" sz="quarter" idx="20" hasCustomPrompt="1"/>
          </p:nvPr>
        </p:nvSpPr>
        <p:spPr>
          <a:xfrm>
            <a:off x="4752975" y="4447716"/>
            <a:ext cx="2686050" cy="1424869"/>
          </a:xfrm>
          <a:prstGeom prst="rect">
            <a:avLst/>
          </a:prstGeom>
        </p:spPr>
        <p:txBody>
          <a:bodyPr>
            <a:normAutofit/>
          </a:bodyPr>
          <a:lstStyle>
            <a:lvl1pPr marL="0" indent="0">
              <a:lnSpc>
                <a:spcPct val="100000"/>
              </a:lnSpc>
              <a:buNone/>
              <a:defRPr sz="1400">
                <a:solidFill>
                  <a:schemeClr val="bg1"/>
                </a:solidFill>
                <a:latin typeface="+mn-lt"/>
              </a:defRPr>
            </a:lvl1pPr>
            <a:lvl2pPr>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lvl="0"/>
            <a:r>
              <a:rPr lang="nn-NO" noProof="0" dirty="0"/>
              <a:t>Bileta kan brukast til å illustrere tre viktige poeng.</a:t>
            </a:r>
            <a:br>
              <a:rPr lang="nn-NO" noProof="0" dirty="0"/>
            </a:br>
            <a:r>
              <a:rPr lang="nn-NO" noProof="0" dirty="0"/>
              <a:t>Kart, bilete og illustrasjonar kan setjast inn og brukast for å samanlikne noko innan eit fagfelt. </a:t>
            </a:r>
          </a:p>
        </p:txBody>
      </p:sp>
      <p:sp>
        <p:nvSpPr>
          <p:cNvPr id="25" name="Rektangel 24">
            <a:extLst>
              <a:ext uri="{FF2B5EF4-FFF2-40B4-BE49-F238E27FC236}">
                <a16:creationId xmlns:a16="http://schemas.microsoft.com/office/drawing/2014/main" id="{61072EAD-B1BE-40B7-88CE-9948D7487840}"/>
              </a:ext>
            </a:extLst>
          </p:cNvPr>
          <p:cNvSpPr/>
          <p:nvPr userDrawn="1"/>
        </p:nvSpPr>
        <p:spPr>
          <a:xfrm>
            <a:off x="7968313" y="4265903"/>
            <a:ext cx="3168000" cy="1821561"/>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1" name="Plassholder for tekst 8">
            <a:extLst>
              <a:ext uri="{FF2B5EF4-FFF2-40B4-BE49-F238E27FC236}">
                <a16:creationId xmlns:a16="http://schemas.microsoft.com/office/drawing/2014/main" id="{E142A945-ADFA-478D-B158-7C6367B4CC42}"/>
              </a:ext>
            </a:extLst>
          </p:cNvPr>
          <p:cNvSpPr>
            <a:spLocks noGrp="1"/>
          </p:cNvSpPr>
          <p:nvPr>
            <p:ph type="body" sz="quarter" idx="21" hasCustomPrompt="1"/>
          </p:nvPr>
        </p:nvSpPr>
        <p:spPr>
          <a:xfrm>
            <a:off x="8209288" y="4439668"/>
            <a:ext cx="2686050" cy="1424869"/>
          </a:xfrm>
          <a:prstGeom prst="rect">
            <a:avLst/>
          </a:prstGeom>
        </p:spPr>
        <p:txBody>
          <a:bodyPr>
            <a:normAutofit/>
          </a:bodyPr>
          <a:lstStyle>
            <a:lvl1pPr marL="0" indent="0">
              <a:lnSpc>
                <a:spcPct val="100000"/>
              </a:lnSpc>
              <a:buNone/>
              <a:defRPr sz="1400">
                <a:solidFill>
                  <a:schemeClr val="bg1"/>
                </a:solidFill>
                <a:latin typeface="+mn-lt"/>
              </a:defRPr>
            </a:lvl1pPr>
            <a:lvl2pPr>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lvl="0"/>
            <a:r>
              <a:rPr lang="nn-NO" noProof="0" dirty="0"/>
              <a:t>Eksempel kan vere naturtypar, artar, byar, brukargrupper, kommunar, område, personar osb.</a:t>
            </a:r>
          </a:p>
        </p:txBody>
      </p:sp>
      <p:sp>
        <p:nvSpPr>
          <p:cNvPr id="16" name="Plassholder for tekst 4">
            <a:extLst>
              <a:ext uri="{FF2B5EF4-FFF2-40B4-BE49-F238E27FC236}">
                <a16:creationId xmlns:a16="http://schemas.microsoft.com/office/drawing/2014/main" id="{A203DE09-43A6-4A48-AC04-09D613D14C26}"/>
              </a:ext>
            </a:extLst>
          </p:cNvPr>
          <p:cNvSpPr>
            <a:spLocks noGrp="1"/>
          </p:cNvSpPr>
          <p:nvPr>
            <p:ph type="body" sz="quarter" idx="15" hasCustomPrompt="1"/>
          </p:nvPr>
        </p:nvSpPr>
        <p:spPr>
          <a:xfrm>
            <a:off x="1058492" y="873125"/>
            <a:ext cx="10077821" cy="1077208"/>
          </a:xfrm>
          <a:prstGeom prst="rect">
            <a:avLst/>
          </a:prstGeom>
        </p:spPr>
        <p:txBody>
          <a:bodyPr numCol="1" anchor="b">
            <a:noAutofit/>
          </a:bodyPr>
          <a:lstStyle>
            <a:lvl1pPr marL="0" indent="0">
              <a:buNone/>
              <a:defRPr sz="3600">
                <a:latin typeface="+mn-lt"/>
              </a:defRPr>
            </a:lvl1pPr>
          </a:lstStyle>
          <a:p>
            <a:pPr lvl="0"/>
            <a:r>
              <a:rPr lang="nn-NO" noProof="0"/>
              <a:t>Overskrift (pkt. 36) for tre bilete + faktaboksar</a:t>
            </a:r>
          </a:p>
        </p:txBody>
      </p:sp>
      <p:sp>
        <p:nvSpPr>
          <p:cNvPr id="14" name="Plassholder for bilde 21">
            <a:extLst>
              <a:ext uri="{FF2B5EF4-FFF2-40B4-BE49-F238E27FC236}">
                <a16:creationId xmlns:a16="http://schemas.microsoft.com/office/drawing/2014/main" id="{E6852382-D128-4FD8-991D-769F1638745F}"/>
              </a:ext>
            </a:extLst>
          </p:cNvPr>
          <p:cNvSpPr>
            <a:spLocks noGrp="1"/>
          </p:cNvSpPr>
          <p:nvPr>
            <p:ph type="pic" sz="quarter" idx="12" hasCustomPrompt="1"/>
          </p:nvPr>
        </p:nvSpPr>
        <p:spPr>
          <a:xfrm>
            <a:off x="1055688" y="2112868"/>
            <a:ext cx="3168000" cy="1980000"/>
          </a:xfrm>
          <a:prstGeom prst="rect">
            <a:avLst/>
          </a:prstGeom>
          <a:solidFill>
            <a:schemeClr val="bg1">
              <a:lumMod val="85000"/>
            </a:schemeClr>
          </a:solidFill>
        </p:spPr>
        <p:txBody>
          <a:bodyPr anchor="ctr"/>
          <a:lstStyle>
            <a:lvl1pPr marL="0" indent="0" algn="ctr">
              <a:buNone/>
              <a:defRPr>
                <a:latin typeface="+mn-lt"/>
              </a:defRPr>
            </a:lvl1pPr>
          </a:lstStyle>
          <a:p>
            <a:r>
              <a:rPr lang="nn-NO" noProof="0" dirty="0"/>
              <a:t>Klikk på ikonet for å setje</a:t>
            </a:r>
            <a:br>
              <a:rPr lang="nn-NO" noProof="0" dirty="0"/>
            </a:br>
            <a:r>
              <a:rPr lang="nn-NO" noProof="0" dirty="0"/>
              <a:t>inn bilete 1</a:t>
            </a:r>
          </a:p>
        </p:txBody>
      </p:sp>
      <p:sp>
        <p:nvSpPr>
          <p:cNvPr id="18" name="Plassholder for bilde 21">
            <a:extLst>
              <a:ext uri="{FF2B5EF4-FFF2-40B4-BE49-F238E27FC236}">
                <a16:creationId xmlns:a16="http://schemas.microsoft.com/office/drawing/2014/main" id="{021DA3E9-E13E-4C25-BA5D-6652BA1F0080}"/>
              </a:ext>
            </a:extLst>
          </p:cNvPr>
          <p:cNvSpPr>
            <a:spLocks noGrp="1"/>
          </p:cNvSpPr>
          <p:nvPr>
            <p:ph type="pic" sz="quarter" idx="22" hasCustomPrompt="1"/>
          </p:nvPr>
        </p:nvSpPr>
        <p:spPr>
          <a:xfrm>
            <a:off x="4512000" y="2112868"/>
            <a:ext cx="3168000" cy="1980000"/>
          </a:xfrm>
          <a:prstGeom prst="rect">
            <a:avLst/>
          </a:prstGeom>
          <a:solidFill>
            <a:schemeClr val="bg1">
              <a:lumMod val="85000"/>
            </a:schemeClr>
          </a:solidFill>
        </p:spPr>
        <p:txBody>
          <a:bodyPr anchor="ctr"/>
          <a:lstStyle>
            <a:lvl1pPr marL="0" indent="0" algn="ctr">
              <a:buNone/>
              <a:defRPr>
                <a:latin typeface="+mn-lt"/>
              </a:defRPr>
            </a:lvl1pPr>
          </a:lstStyle>
          <a:p>
            <a:r>
              <a:rPr lang="nn-NO" noProof="0" dirty="0"/>
              <a:t>Klikk på ikonet for å setje</a:t>
            </a:r>
            <a:br>
              <a:rPr lang="nn-NO" noProof="0" dirty="0"/>
            </a:br>
            <a:r>
              <a:rPr lang="nn-NO" noProof="0" dirty="0"/>
              <a:t>inn bilete 2</a:t>
            </a:r>
          </a:p>
        </p:txBody>
      </p:sp>
      <p:sp>
        <p:nvSpPr>
          <p:cNvPr id="19" name="Plassholder for bilde 21">
            <a:extLst>
              <a:ext uri="{FF2B5EF4-FFF2-40B4-BE49-F238E27FC236}">
                <a16:creationId xmlns:a16="http://schemas.microsoft.com/office/drawing/2014/main" id="{C0F341BD-FA74-49C6-B4D5-F0BAC35B78CD}"/>
              </a:ext>
            </a:extLst>
          </p:cNvPr>
          <p:cNvSpPr>
            <a:spLocks noGrp="1"/>
          </p:cNvSpPr>
          <p:nvPr>
            <p:ph type="pic" sz="quarter" idx="23" hasCustomPrompt="1"/>
          </p:nvPr>
        </p:nvSpPr>
        <p:spPr>
          <a:xfrm>
            <a:off x="7949946" y="2112868"/>
            <a:ext cx="3168000" cy="1980000"/>
          </a:xfrm>
          <a:prstGeom prst="rect">
            <a:avLst/>
          </a:prstGeom>
          <a:solidFill>
            <a:schemeClr val="bg1">
              <a:lumMod val="85000"/>
            </a:schemeClr>
          </a:solidFill>
        </p:spPr>
        <p:txBody>
          <a:bodyPr anchor="ctr"/>
          <a:lstStyle>
            <a:lvl1pPr marL="0" indent="0" algn="ctr">
              <a:buNone/>
              <a:defRPr>
                <a:latin typeface="+mn-lt"/>
              </a:defRPr>
            </a:lvl1pPr>
          </a:lstStyle>
          <a:p>
            <a:r>
              <a:rPr lang="nn-NO" noProof="0" dirty="0"/>
              <a:t>Klikk på ikonet for å setje</a:t>
            </a:r>
            <a:br>
              <a:rPr lang="nn-NO" noProof="0" dirty="0"/>
            </a:br>
            <a:r>
              <a:rPr lang="nn-NO" noProof="0" dirty="0"/>
              <a:t>inn bilete 3</a:t>
            </a:r>
          </a:p>
        </p:txBody>
      </p:sp>
      <p:sp>
        <p:nvSpPr>
          <p:cNvPr id="36" name="Plassholder for lysbildenummer 5">
            <a:extLst>
              <a:ext uri="{FF2B5EF4-FFF2-40B4-BE49-F238E27FC236}">
                <a16:creationId xmlns:a16="http://schemas.microsoft.com/office/drawing/2014/main" id="{3D7EBAB9-B4BE-490D-BF64-28601485CF46}"/>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37" name="TekstSylinder 36">
            <a:extLst>
              <a:ext uri="{FF2B5EF4-FFF2-40B4-BE49-F238E27FC236}">
                <a16:creationId xmlns:a16="http://schemas.microsoft.com/office/drawing/2014/main" id="{38E43C12-A815-4C45-9C0C-4C6FE65FD396}"/>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n-NO" altLang="nb-NO" sz="700" b="0" i="0" u="none" strike="noStrike" kern="1200" cap="none" normalizeH="0" baseline="0" noProof="0" dirty="0">
                <a:ln>
                  <a:noFill/>
                </a:ln>
                <a:solidFill>
                  <a:schemeClr val="accent3"/>
                </a:solidFill>
                <a:effectLst/>
                <a:latin typeface="+mn-lt"/>
                <a:ea typeface="+mn-ea"/>
                <a:cs typeface="Arial" panose="020B0604020202020204" pitchFamily="34" charset="0"/>
              </a:rPr>
              <a:t>© </a:t>
            </a:r>
            <a:r>
              <a:rPr kumimoji="0" lang="nn-NO" altLang="nb-NO" sz="700" b="0" i="0" u="none" strike="noStrike" kern="1200" cap="none" normalizeH="0" baseline="0" noProof="0" dirty="0">
                <a:ln>
                  <a:noFill/>
                </a:ln>
                <a:solidFill>
                  <a:schemeClr val="accent3"/>
                </a:solidFill>
                <a:effectLst/>
                <a:latin typeface="+mj-lt"/>
                <a:ea typeface="+mn-ea"/>
                <a:cs typeface="Arial" panose="020B0604020202020204" pitchFamily="34" charset="0"/>
              </a:rPr>
              <a:t>Statsforvaltaren i </a:t>
            </a:r>
            <a:r>
              <a:rPr kumimoji="0" lang="nn-NO" altLang="nb-NO" sz="700" b="0" i="0" u="none" strike="noStrike" cap="none" normalizeH="0" baseline="0" noProof="0" dirty="0">
                <a:ln>
                  <a:noFill/>
                </a:ln>
                <a:solidFill>
                  <a:schemeClr val="accent3"/>
                </a:solidFill>
                <a:effectLst/>
                <a:latin typeface="+mj-lt"/>
                <a:cs typeface="Arial" panose="020B0604020202020204" pitchFamily="34" charset="0"/>
              </a:rPr>
              <a:t>Vestland</a:t>
            </a:r>
          </a:p>
        </p:txBody>
      </p:sp>
      <p:sp>
        <p:nvSpPr>
          <p:cNvPr id="40" name="TekstSylinder 39">
            <a:extLst>
              <a:ext uri="{FF2B5EF4-FFF2-40B4-BE49-F238E27FC236}">
                <a16:creationId xmlns:a16="http://schemas.microsoft.com/office/drawing/2014/main" id="{ED5FD058-A83F-40A1-AB19-9459FCA3852E}"/>
              </a:ext>
            </a:extLst>
          </p:cNvPr>
          <p:cNvSpPr txBox="1"/>
          <p:nvPr userDrawn="1"/>
        </p:nvSpPr>
        <p:spPr>
          <a:xfrm>
            <a:off x="1055688" y="6588581"/>
            <a:ext cx="266383" cy="153888"/>
          </a:xfrm>
          <a:prstGeom prst="rect">
            <a:avLst/>
          </a:prstGeom>
          <a:noFill/>
        </p:spPr>
        <p:txBody>
          <a:bodyPr wrap="none" lIns="0" tIns="0" rIns="0" rtlCol="0" anchor="ctr" anchorCtr="0">
            <a:normAutofit/>
          </a:bodyPr>
          <a:lstStyle/>
          <a:p>
            <a:r>
              <a:rPr lang="nb-NO" sz="7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41" name="Plassholder for tekst 3">
            <a:extLst>
              <a:ext uri="{FF2B5EF4-FFF2-40B4-BE49-F238E27FC236}">
                <a16:creationId xmlns:a16="http://schemas.microsoft.com/office/drawing/2014/main" id="{37B15E49-CE91-415B-989E-461A9908C91B}"/>
              </a:ext>
            </a:extLst>
          </p:cNvPr>
          <p:cNvSpPr>
            <a:spLocks noGrp="1"/>
          </p:cNvSpPr>
          <p:nvPr>
            <p:ph type="body" sz="quarter" idx="24" hasCustomPrompt="1"/>
          </p:nvPr>
        </p:nvSpPr>
        <p:spPr>
          <a:xfrm>
            <a:off x="1295686" y="6592144"/>
            <a:ext cx="6165564" cy="153888"/>
          </a:xfrm>
          <a:prstGeom prst="rect">
            <a:avLst/>
          </a:prstGeom>
        </p:spPr>
        <p:txBody>
          <a:bodyPr lIns="0" tIns="0" rIns="0" anchor="ctr">
            <a:normAutofit/>
          </a:bodyPr>
          <a:lstStyle>
            <a:lvl1pPr marL="0" indent="0">
              <a:buNone/>
              <a:defRPr sz="700">
                <a:solidFill>
                  <a:schemeClr val="tx1"/>
                </a:solidFill>
                <a:latin typeface="+mj-lt"/>
              </a:defRPr>
            </a:lvl1pPr>
          </a:lstStyle>
          <a:p>
            <a:pPr lvl="0"/>
            <a:r>
              <a:rPr lang="nn-NO" noProof="0"/>
              <a:t>Her skriv du fotograf(ane) og/eller eigar(ane) av bileta.</a:t>
            </a:r>
          </a:p>
        </p:txBody>
      </p:sp>
      <p:pic>
        <p:nvPicPr>
          <p:cNvPr id="21" name="Bilde 20">
            <a:extLst>
              <a:ext uri="{FF2B5EF4-FFF2-40B4-BE49-F238E27FC236}">
                <a16:creationId xmlns:a16="http://schemas.microsoft.com/office/drawing/2014/main" id="{198B4524-8164-42F2-A2DD-F74BF0073D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Tree>
    <p:extLst>
      <p:ext uri="{BB962C8B-B14F-4D97-AF65-F5344CB8AC3E}">
        <p14:creationId xmlns:p14="http://schemas.microsoft.com/office/powerpoint/2010/main" val="2394178421"/>
      </p:ext>
    </p:extLst>
  </p:cSld>
  <p:clrMapOvr>
    <a:masterClrMapping/>
  </p:clrMapOvr>
  <p:extLst>
    <p:ext uri="{DCECCB84-F9BA-43D5-87BE-67443E8EF086}">
      <p15:sldGuideLst xmlns:p15="http://schemas.microsoft.com/office/powerpoint/2012/main">
        <p15:guide id="1" orient="horz" pos="1366">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FAKTABOKS x 3 felles tittel">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12" name="Bilde 11">
            <a:extLst>
              <a:ext uri="{FF2B5EF4-FFF2-40B4-BE49-F238E27FC236}">
                <a16:creationId xmlns:a16="http://schemas.microsoft.com/office/drawing/2014/main" id="{292FB4A1-6110-4C3C-B391-BA8B33CB07F7}"/>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37254" t="13140" r="-19292" b="13775"/>
          <a:stretch/>
        </p:blipFill>
        <p:spPr>
          <a:xfrm>
            <a:off x="0" y="-7374"/>
            <a:ext cx="2411361" cy="6799006"/>
          </a:xfrm>
          <a:prstGeom prst="rect">
            <a:avLst/>
          </a:prstGeom>
        </p:spPr>
      </p:pic>
      <p:sp>
        <p:nvSpPr>
          <p:cNvPr id="8" name="Rektangel 7">
            <a:extLst>
              <a:ext uri="{FF2B5EF4-FFF2-40B4-BE49-F238E27FC236}">
                <a16:creationId xmlns:a16="http://schemas.microsoft.com/office/drawing/2014/main" id="{DA7F82D5-170E-47A6-9910-FE84E32FE544}"/>
              </a:ext>
            </a:extLst>
          </p:cNvPr>
          <p:cNvSpPr/>
          <p:nvPr userDrawn="1"/>
        </p:nvSpPr>
        <p:spPr>
          <a:xfrm>
            <a:off x="1055688" y="2211295"/>
            <a:ext cx="3201671" cy="4106808"/>
          </a:xfrm>
          <a:prstGeom prst="rect">
            <a:avLst/>
          </a:prstGeom>
          <a:solidFill>
            <a:schemeClr val="tx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Plassholder for tekst 8">
            <a:extLst>
              <a:ext uri="{FF2B5EF4-FFF2-40B4-BE49-F238E27FC236}">
                <a16:creationId xmlns:a16="http://schemas.microsoft.com/office/drawing/2014/main" id="{D636CE05-AD56-498E-A359-08ACE0E6B54F}"/>
              </a:ext>
            </a:extLst>
          </p:cNvPr>
          <p:cNvSpPr>
            <a:spLocks noGrp="1"/>
          </p:cNvSpPr>
          <p:nvPr>
            <p:ph type="body" sz="quarter" idx="19" hasCustomPrompt="1"/>
          </p:nvPr>
        </p:nvSpPr>
        <p:spPr>
          <a:xfrm>
            <a:off x="1357262" y="2500828"/>
            <a:ext cx="2605138" cy="3507150"/>
          </a:xfrm>
          <a:prstGeom prst="rect">
            <a:avLst/>
          </a:prstGeom>
        </p:spPr>
        <p:txBody>
          <a:bodyPr>
            <a:normAutofit/>
          </a:bodyPr>
          <a:lstStyle>
            <a:lvl1pPr marL="228600" marR="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600">
                <a:solidFill>
                  <a:schemeClr val="bg1"/>
                </a:solidFill>
                <a:latin typeface="+mn-lt"/>
              </a:defRPr>
            </a:lvl1pPr>
            <a:lvl2pPr marL="457200" indent="0">
              <a:buNone/>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n-NO" noProof="0" dirty="0"/>
              <a:t>Faktaboksane kan brukast til å samanlikne noko. </a:t>
            </a:r>
            <a:br>
              <a:rPr lang="nn-NO" noProof="0" dirty="0"/>
            </a:br>
            <a:r>
              <a:rPr lang="nn-NO" noProof="0" dirty="0"/>
              <a:t>Til dømes viss du vil samanlikne tre paragrafar eller lovverk.</a:t>
            </a:r>
            <a:br>
              <a:rPr lang="nn-NO" noProof="0" dirty="0"/>
            </a:br>
            <a:r>
              <a:rPr lang="nn-NO" noProof="0" dirty="0"/>
              <a:t>Eller viss du skal forklare gangen i ein prosess eller eit tilsyn som består av tre delar. </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lang="nn-NO" noProof="0" dirty="0"/>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lang="nn-NO" noProof="0" dirty="0"/>
          </a:p>
          <a:p>
            <a:pPr lvl="0"/>
            <a:endParaRPr lang="nn-NO" noProof="0" dirty="0"/>
          </a:p>
        </p:txBody>
      </p:sp>
      <p:sp>
        <p:nvSpPr>
          <p:cNvPr id="20" name="Rektangel 19">
            <a:extLst>
              <a:ext uri="{FF2B5EF4-FFF2-40B4-BE49-F238E27FC236}">
                <a16:creationId xmlns:a16="http://schemas.microsoft.com/office/drawing/2014/main" id="{77289ADD-6E2E-464C-9359-38C11C947409}"/>
              </a:ext>
            </a:extLst>
          </p:cNvPr>
          <p:cNvSpPr/>
          <p:nvPr userDrawn="1"/>
        </p:nvSpPr>
        <p:spPr>
          <a:xfrm>
            <a:off x="4495164" y="2220673"/>
            <a:ext cx="3240000" cy="409743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Plassholder for tekst 8">
            <a:extLst>
              <a:ext uri="{FF2B5EF4-FFF2-40B4-BE49-F238E27FC236}">
                <a16:creationId xmlns:a16="http://schemas.microsoft.com/office/drawing/2014/main" id="{57A9DC82-D582-434C-9880-CC53EFF8C09F}"/>
              </a:ext>
            </a:extLst>
          </p:cNvPr>
          <p:cNvSpPr>
            <a:spLocks noGrp="1"/>
          </p:cNvSpPr>
          <p:nvPr>
            <p:ph type="body" sz="quarter" idx="20" hasCustomPrompt="1"/>
          </p:nvPr>
        </p:nvSpPr>
        <p:spPr>
          <a:xfrm>
            <a:off x="4793130" y="2510205"/>
            <a:ext cx="2599766" cy="3497774"/>
          </a:xfrm>
          <a:prstGeom prst="rect">
            <a:avLst/>
          </a:prstGeom>
        </p:spPr>
        <p:txBody>
          <a:bodyPr>
            <a:normAutofit/>
          </a:bodyPr>
          <a:lstStyle>
            <a:lvl1pPr marL="228600" marR="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600">
                <a:solidFill>
                  <a:schemeClr val="bg1"/>
                </a:solidFill>
                <a:latin typeface="+mn-lt"/>
              </a:defRPr>
            </a:lvl1pPr>
            <a:lvl2pPr>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n-NO" noProof="0" dirty="0"/>
              <a:t>Når punkta er heile setningar, skal det vere stor bokstav i kvart punkt. </a:t>
            </a:r>
            <a:br>
              <a:rPr lang="nn-NO" noProof="0" dirty="0"/>
            </a:br>
            <a:r>
              <a:rPr lang="nn-NO" noProof="0" dirty="0"/>
              <a:t>Gje alle punkta same form og struktur.</a:t>
            </a:r>
          </a:p>
          <a:p>
            <a:pPr lvl="0"/>
            <a:endParaRPr lang="nn-NO" noProof="0" dirty="0"/>
          </a:p>
        </p:txBody>
      </p:sp>
      <p:sp>
        <p:nvSpPr>
          <p:cNvPr id="25" name="Rektangel 24">
            <a:extLst>
              <a:ext uri="{FF2B5EF4-FFF2-40B4-BE49-F238E27FC236}">
                <a16:creationId xmlns:a16="http://schemas.microsoft.com/office/drawing/2014/main" id="{61072EAD-B1BE-40B7-88CE-9948D7487840}"/>
              </a:ext>
            </a:extLst>
          </p:cNvPr>
          <p:cNvSpPr/>
          <p:nvPr userDrawn="1"/>
        </p:nvSpPr>
        <p:spPr>
          <a:xfrm>
            <a:off x="7934642" y="2211296"/>
            <a:ext cx="3201671" cy="409743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1" name="Plassholder for tekst 8">
            <a:extLst>
              <a:ext uri="{FF2B5EF4-FFF2-40B4-BE49-F238E27FC236}">
                <a16:creationId xmlns:a16="http://schemas.microsoft.com/office/drawing/2014/main" id="{E142A945-ADFA-478D-B158-7C6367B4CC42}"/>
              </a:ext>
            </a:extLst>
          </p:cNvPr>
          <p:cNvSpPr>
            <a:spLocks noGrp="1"/>
          </p:cNvSpPr>
          <p:nvPr>
            <p:ph type="body" sz="quarter" idx="21" hasCustomPrompt="1"/>
          </p:nvPr>
        </p:nvSpPr>
        <p:spPr>
          <a:xfrm>
            <a:off x="8233153" y="2500828"/>
            <a:ext cx="2601585" cy="3518366"/>
          </a:xfrm>
          <a:prstGeom prst="rect">
            <a:avLst/>
          </a:prstGeom>
        </p:spPr>
        <p:txBody>
          <a:bodyPr>
            <a:normAutofit/>
          </a:bodyPr>
          <a:lstStyle>
            <a:lvl1pPr marL="285750" indent="-285750">
              <a:lnSpc>
                <a:spcPct val="100000"/>
              </a:lnSpc>
              <a:buFont typeface="Arial" panose="020B0604020202020204" pitchFamily="34" charset="0"/>
              <a:buChar char="•"/>
              <a:defRPr sz="1600">
                <a:solidFill>
                  <a:schemeClr val="bg1"/>
                </a:solidFill>
                <a:latin typeface="+mn-lt"/>
              </a:defRPr>
            </a:lvl1pPr>
            <a:lvl2pPr>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lvl="0"/>
            <a:r>
              <a:rPr lang="nn-NO" noProof="0" dirty="0"/>
              <a:t>Les meir om punktoppstillingar på Språkrådet.no.</a:t>
            </a:r>
          </a:p>
          <a:p>
            <a:pPr lvl="0"/>
            <a:endParaRPr lang="nn-NO" noProof="0" dirty="0"/>
          </a:p>
        </p:txBody>
      </p:sp>
      <p:sp>
        <p:nvSpPr>
          <p:cNvPr id="17" name="Plassholder for tekst 4">
            <a:extLst>
              <a:ext uri="{FF2B5EF4-FFF2-40B4-BE49-F238E27FC236}">
                <a16:creationId xmlns:a16="http://schemas.microsoft.com/office/drawing/2014/main" id="{037073BD-E598-4E5F-B1EE-F55681A71E26}"/>
              </a:ext>
            </a:extLst>
          </p:cNvPr>
          <p:cNvSpPr>
            <a:spLocks noGrp="1"/>
          </p:cNvSpPr>
          <p:nvPr>
            <p:ph type="body" sz="quarter" idx="15" hasCustomPrompt="1"/>
          </p:nvPr>
        </p:nvSpPr>
        <p:spPr>
          <a:xfrm>
            <a:off x="1058492" y="873125"/>
            <a:ext cx="10077821" cy="1077208"/>
          </a:xfrm>
          <a:prstGeom prst="rect">
            <a:avLst/>
          </a:prstGeom>
        </p:spPr>
        <p:txBody>
          <a:bodyPr numCol="1" anchor="b">
            <a:normAutofit/>
          </a:bodyPr>
          <a:lstStyle>
            <a:lvl1pPr marL="0" indent="0">
              <a:buNone/>
              <a:defRPr sz="3600">
                <a:latin typeface="+mn-lt"/>
              </a:defRPr>
            </a:lvl1pPr>
          </a:lstStyle>
          <a:p>
            <a:pPr lvl="0"/>
            <a:r>
              <a:rPr lang="nn-NO" noProof="0"/>
              <a:t>Felles overskrift (pkt. 36) for tre faktaboksar</a:t>
            </a:r>
          </a:p>
        </p:txBody>
      </p:sp>
      <p:sp>
        <p:nvSpPr>
          <p:cNvPr id="24" name="Plassholder for lysbildenummer 5">
            <a:extLst>
              <a:ext uri="{FF2B5EF4-FFF2-40B4-BE49-F238E27FC236}">
                <a16:creationId xmlns:a16="http://schemas.microsoft.com/office/drawing/2014/main" id="{1AA4BDAA-AA79-4AF5-B9D8-BAA24CB9C679}"/>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26" name="TekstSylinder 25">
            <a:extLst>
              <a:ext uri="{FF2B5EF4-FFF2-40B4-BE49-F238E27FC236}">
                <a16:creationId xmlns:a16="http://schemas.microsoft.com/office/drawing/2014/main" id="{F698C9B9-9370-4D40-92EA-EE1674C825B1}"/>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n-NO" altLang="nb-NO" sz="700" b="0" i="0" u="none" strike="noStrike" kern="1200" cap="none" normalizeH="0" baseline="0" noProof="0" dirty="0">
                <a:ln>
                  <a:noFill/>
                </a:ln>
                <a:solidFill>
                  <a:schemeClr val="accent3"/>
                </a:solidFill>
                <a:effectLst/>
                <a:latin typeface="+mn-lt"/>
                <a:ea typeface="+mn-ea"/>
                <a:cs typeface="Arial" panose="020B0604020202020204" pitchFamily="34" charset="0"/>
              </a:rPr>
              <a:t>© </a:t>
            </a:r>
            <a:r>
              <a:rPr kumimoji="0" lang="nn-NO" altLang="nb-NO" sz="700" b="0" i="0" u="none" strike="noStrike" kern="1200" cap="none" normalizeH="0" baseline="0" noProof="0" dirty="0">
                <a:ln>
                  <a:noFill/>
                </a:ln>
                <a:solidFill>
                  <a:schemeClr val="accent3"/>
                </a:solidFill>
                <a:effectLst/>
                <a:latin typeface="+mj-lt"/>
                <a:ea typeface="+mn-ea"/>
                <a:cs typeface="Arial" panose="020B0604020202020204" pitchFamily="34" charset="0"/>
              </a:rPr>
              <a:t>Statsforvaltaren i </a:t>
            </a:r>
            <a:r>
              <a:rPr kumimoji="0" lang="nn-NO" altLang="nb-NO" sz="700" b="0" i="0" u="none" strike="noStrike" cap="none" normalizeH="0" baseline="0" noProof="0" dirty="0">
                <a:ln>
                  <a:noFill/>
                </a:ln>
                <a:solidFill>
                  <a:schemeClr val="accent3"/>
                </a:solidFill>
                <a:effectLst/>
                <a:latin typeface="+mj-lt"/>
                <a:cs typeface="Arial" panose="020B0604020202020204" pitchFamily="34" charset="0"/>
              </a:rPr>
              <a:t>Vestland</a:t>
            </a:r>
          </a:p>
        </p:txBody>
      </p:sp>
      <p:pic>
        <p:nvPicPr>
          <p:cNvPr id="13" name="Bilde 12">
            <a:extLst>
              <a:ext uri="{FF2B5EF4-FFF2-40B4-BE49-F238E27FC236}">
                <a16:creationId xmlns:a16="http://schemas.microsoft.com/office/drawing/2014/main" id="{951C16E4-6BB9-4C56-8466-324319806EC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Tree>
    <p:extLst>
      <p:ext uri="{BB962C8B-B14F-4D97-AF65-F5344CB8AC3E}">
        <p14:creationId xmlns:p14="http://schemas.microsoft.com/office/powerpoint/2010/main" val="230232172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FAKTABOKS x 3 eigne titlar">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5281FB71-5236-44BA-B16C-62F0FCCE371C}"/>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21398" t="28312" r="-1664" b="-957"/>
          <a:stretch/>
        </p:blipFill>
        <p:spPr>
          <a:xfrm>
            <a:off x="0" y="0"/>
            <a:ext cx="2359272" cy="6758071"/>
          </a:xfrm>
          <a:prstGeom prst="rect">
            <a:avLst/>
          </a:prstGeom>
        </p:spPr>
      </p:pic>
      <p:sp>
        <p:nvSpPr>
          <p:cNvPr id="8" name="Rektangel 7">
            <a:extLst>
              <a:ext uri="{FF2B5EF4-FFF2-40B4-BE49-F238E27FC236}">
                <a16:creationId xmlns:a16="http://schemas.microsoft.com/office/drawing/2014/main" id="{DA7F82D5-170E-47A6-9910-FE84E32FE544}"/>
              </a:ext>
            </a:extLst>
          </p:cNvPr>
          <p:cNvSpPr/>
          <p:nvPr userDrawn="1"/>
        </p:nvSpPr>
        <p:spPr>
          <a:xfrm>
            <a:off x="1055688" y="1104900"/>
            <a:ext cx="3201671" cy="5203825"/>
          </a:xfrm>
          <a:prstGeom prst="rect">
            <a:avLst/>
          </a:prstGeom>
          <a:solidFill>
            <a:schemeClr val="tx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Rektangel 19">
            <a:extLst>
              <a:ext uri="{FF2B5EF4-FFF2-40B4-BE49-F238E27FC236}">
                <a16:creationId xmlns:a16="http://schemas.microsoft.com/office/drawing/2014/main" id="{77289ADD-6E2E-464C-9359-38C11C947409}"/>
              </a:ext>
            </a:extLst>
          </p:cNvPr>
          <p:cNvSpPr/>
          <p:nvPr userDrawn="1"/>
        </p:nvSpPr>
        <p:spPr>
          <a:xfrm>
            <a:off x="4496330" y="1104899"/>
            <a:ext cx="3201671" cy="5203826"/>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noProof="0"/>
          </a:p>
        </p:txBody>
      </p:sp>
      <p:sp>
        <p:nvSpPr>
          <p:cNvPr id="25" name="Rektangel 24">
            <a:extLst>
              <a:ext uri="{FF2B5EF4-FFF2-40B4-BE49-F238E27FC236}">
                <a16:creationId xmlns:a16="http://schemas.microsoft.com/office/drawing/2014/main" id="{61072EAD-B1BE-40B7-88CE-9948D7487840}"/>
              </a:ext>
            </a:extLst>
          </p:cNvPr>
          <p:cNvSpPr/>
          <p:nvPr userDrawn="1"/>
        </p:nvSpPr>
        <p:spPr>
          <a:xfrm>
            <a:off x="7936973" y="1104899"/>
            <a:ext cx="3201671" cy="5203826"/>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tekst 2">
            <a:extLst>
              <a:ext uri="{FF2B5EF4-FFF2-40B4-BE49-F238E27FC236}">
                <a16:creationId xmlns:a16="http://schemas.microsoft.com/office/drawing/2014/main" id="{8932D5A4-F404-48C4-93C4-712FCC6A162E}"/>
              </a:ext>
            </a:extLst>
          </p:cNvPr>
          <p:cNvSpPr>
            <a:spLocks noGrp="1"/>
          </p:cNvSpPr>
          <p:nvPr>
            <p:ph type="body" sz="quarter" idx="22" hasCustomPrompt="1"/>
          </p:nvPr>
        </p:nvSpPr>
        <p:spPr>
          <a:xfrm>
            <a:off x="1357262" y="1397001"/>
            <a:ext cx="2605138" cy="1093652"/>
          </a:xfrm>
          <a:prstGeom prst="rect">
            <a:avLst/>
          </a:prstGeom>
        </p:spPr>
        <p:txBody>
          <a:bodyPr anchor="b"/>
          <a:lstStyle>
            <a:lvl1pPr marL="0" indent="0">
              <a:lnSpc>
                <a:spcPct val="100000"/>
              </a:lnSpc>
              <a:buNone/>
              <a:defRPr>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nn-NO" noProof="0" dirty="0"/>
              <a:t>Overskrift (pkt. 20) for faktaboks 1</a:t>
            </a:r>
          </a:p>
        </p:txBody>
      </p:sp>
      <p:sp>
        <p:nvSpPr>
          <p:cNvPr id="15" name="Plassholder for tekst 2">
            <a:extLst>
              <a:ext uri="{FF2B5EF4-FFF2-40B4-BE49-F238E27FC236}">
                <a16:creationId xmlns:a16="http://schemas.microsoft.com/office/drawing/2014/main" id="{7092F267-7936-4D7E-AB24-A3C4C0705E5D}"/>
              </a:ext>
            </a:extLst>
          </p:cNvPr>
          <p:cNvSpPr>
            <a:spLocks noGrp="1"/>
          </p:cNvSpPr>
          <p:nvPr>
            <p:ph type="body" sz="quarter" idx="23" hasCustomPrompt="1"/>
          </p:nvPr>
        </p:nvSpPr>
        <p:spPr>
          <a:xfrm>
            <a:off x="4796116" y="1397002"/>
            <a:ext cx="2599767" cy="1093652"/>
          </a:xfrm>
          <a:prstGeom prst="rect">
            <a:avLst/>
          </a:prstGeom>
        </p:spPr>
        <p:txBody>
          <a:bodyPr anchor="b"/>
          <a:lstStyle>
            <a:lvl1pPr marL="0" indent="0">
              <a:lnSpc>
                <a:spcPct val="100000"/>
              </a:lnSpc>
              <a:buNone/>
              <a:defRPr>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nn-NO" noProof="0" dirty="0"/>
              <a:t>Overskrift (pkt. 20) for faktaboks 2</a:t>
            </a:r>
          </a:p>
        </p:txBody>
      </p:sp>
      <p:sp>
        <p:nvSpPr>
          <p:cNvPr id="17" name="Plassholder for tekst 2">
            <a:extLst>
              <a:ext uri="{FF2B5EF4-FFF2-40B4-BE49-F238E27FC236}">
                <a16:creationId xmlns:a16="http://schemas.microsoft.com/office/drawing/2014/main" id="{836D24B0-CE4C-45E9-88BA-428E6F489B67}"/>
              </a:ext>
            </a:extLst>
          </p:cNvPr>
          <p:cNvSpPr>
            <a:spLocks noGrp="1"/>
          </p:cNvSpPr>
          <p:nvPr>
            <p:ph type="body" sz="quarter" idx="24" hasCustomPrompt="1"/>
          </p:nvPr>
        </p:nvSpPr>
        <p:spPr>
          <a:xfrm>
            <a:off x="8233152" y="1397001"/>
            <a:ext cx="2601585" cy="1093651"/>
          </a:xfrm>
          <a:prstGeom prst="rect">
            <a:avLst/>
          </a:prstGeom>
        </p:spPr>
        <p:txBody>
          <a:bodyPr anchor="b"/>
          <a:lstStyle>
            <a:lvl1pPr marL="0" indent="0">
              <a:lnSpc>
                <a:spcPct val="100000"/>
              </a:lnSpc>
              <a:buNone/>
              <a:defRPr>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nn-NO" noProof="0" dirty="0"/>
              <a:t>Overskrift (pkt. 20) for faktaboks 3</a:t>
            </a:r>
          </a:p>
        </p:txBody>
      </p:sp>
      <p:sp>
        <p:nvSpPr>
          <p:cNvPr id="19" name="Plassholder for lysbildenummer 5">
            <a:extLst>
              <a:ext uri="{FF2B5EF4-FFF2-40B4-BE49-F238E27FC236}">
                <a16:creationId xmlns:a16="http://schemas.microsoft.com/office/drawing/2014/main" id="{1E3CFF66-C480-411E-8A1B-3508A0501D88}"/>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21" name="TekstSylinder 20">
            <a:extLst>
              <a:ext uri="{FF2B5EF4-FFF2-40B4-BE49-F238E27FC236}">
                <a16:creationId xmlns:a16="http://schemas.microsoft.com/office/drawing/2014/main" id="{66591FA5-6FFD-46B8-9B0F-F21B63E6B78C}"/>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n-NO" altLang="nb-NO" sz="700" b="0" i="0" u="none" strike="noStrike" kern="1200" cap="none" normalizeH="0" baseline="0" noProof="0" dirty="0">
                <a:ln>
                  <a:noFill/>
                </a:ln>
                <a:solidFill>
                  <a:schemeClr val="accent3"/>
                </a:solidFill>
                <a:effectLst/>
                <a:latin typeface="+mn-lt"/>
                <a:ea typeface="+mn-ea"/>
                <a:cs typeface="Arial" panose="020B0604020202020204" pitchFamily="34" charset="0"/>
              </a:rPr>
              <a:t>© </a:t>
            </a:r>
            <a:r>
              <a:rPr kumimoji="0" lang="nn-NO" altLang="nb-NO" sz="700" b="0" i="0" u="none" strike="noStrike" kern="1200" cap="none" normalizeH="0" baseline="0" noProof="0" dirty="0">
                <a:ln>
                  <a:noFill/>
                </a:ln>
                <a:solidFill>
                  <a:schemeClr val="accent3"/>
                </a:solidFill>
                <a:effectLst/>
                <a:latin typeface="+mj-lt"/>
                <a:ea typeface="+mn-ea"/>
                <a:cs typeface="Arial" panose="020B0604020202020204" pitchFamily="34" charset="0"/>
              </a:rPr>
              <a:t>Statsforvaltaren i </a:t>
            </a:r>
            <a:r>
              <a:rPr kumimoji="0" lang="nn-NO" altLang="nb-NO" sz="700" b="0" i="0" u="none" strike="noStrike" cap="none" normalizeH="0" baseline="0" noProof="0" dirty="0">
                <a:ln>
                  <a:noFill/>
                </a:ln>
                <a:solidFill>
                  <a:schemeClr val="accent3"/>
                </a:solidFill>
                <a:effectLst/>
                <a:latin typeface="+mj-lt"/>
                <a:cs typeface="Arial" panose="020B0604020202020204" pitchFamily="34" charset="0"/>
              </a:rPr>
              <a:t>Vestland</a:t>
            </a:r>
          </a:p>
        </p:txBody>
      </p:sp>
      <p:sp>
        <p:nvSpPr>
          <p:cNvPr id="27" name="Plassholder for tekst 8">
            <a:extLst>
              <a:ext uri="{FF2B5EF4-FFF2-40B4-BE49-F238E27FC236}">
                <a16:creationId xmlns:a16="http://schemas.microsoft.com/office/drawing/2014/main" id="{8EE39E4B-F344-4198-AF1B-CF3EDBD98251}"/>
              </a:ext>
            </a:extLst>
          </p:cNvPr>
          <p:cNvSpPr>
            <a:spLocks noGrp="1"/>
          </p:cNvSpPr>
          <p:nvPr>
            <p:ph type="body" sz="quarter" idx="19" hasCustomPrompt="1"/>
          </p:nvPr>
        </p:nvSpPr>
        <p:spPr>
          <a:xfrm>
            <a:off x="1357262" y="2725784"/>
            <a:ext cx="2605138" cy="3282194"/>
          </a:xfrm>
          <a:prstGeom prst="rect">
            <a:avLst/>
          </a:prstGeom>
        </p:spPr>
        <p:txBody>
          <a:bodyPr>
            <a:normAutofit/>
          </a:bodyPr>
          <a:lstStyle>
            <a:lvl1pPr marL="228600" marR="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600">
                <a:solidFill>
                  <a:schemeClr val="bg1"/>
                </a:solidFill>
                <a:latin typeface="+mn-lt"/>
              </a:defRPr>
            </a:lvl1pPr>
            <a:lvl2pPr marL="457200" indent="0">
              <a:buNone/>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n-NO" noProof="0" dirty="0"/>
              <a:t>Faktaboksane kan brukast til å samanlikne noko. </a:t>
            </a:r>
            <a:br>
              <a:rPr lang="nn-NO" noProof="0" dirty="0"/>
            </a:br>
            <a:r>
              <a:rPr lang="nn-NO" noProof="0" dirty="0"/>
              <a:t>Til dømes viss du vil samanlikne tre paragrafar eller lovverk.</a:t>
            </a:r>
            <a:br>
              <a:rPr lang="nn-NO" noProof="0" dirty="0"/>
            </a:br>
            <a:r>
              <a:rPr lang="nn-NO" noProof="0" dirty="0"/>
              <a:t>Eller viss du skal forklare gangen i ein prosess eller eit tilsyn som består av tre delar. </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lang="nn-NO" noProof="0" dirty="0"/>
          </a:p>
          <a:p>
            <a:pPr lvl="0"/>
            <a:endParaRPr lang="nn-NO" noProof="0" dirty="0"/>
          </a:p>
        </p:txBody>
      </p:sp>
      <p:sp>
        <p:nvSpPr>
          <p:cNvPr id="28" name="Plassholder for tekst 8">
            <a:extLst>
              <a:ext uri="{FF2B5EF4-FFF2-40B4-BE49-F238E27FC236}">
                <a16:creationId xmlns:a16="http://schemas.microsoft.com/office/drawing/2014/main" id="{C8765A32-4890-4C82-9997-A3C76276CF50}"/>
              </a:ext>
            </a:extLst>
          </p:cNvPr>
          <p:cNvSpPr>
            <a:spLocks noGrp="1"/>
          </p:cNvSpPr>
          <p:nvPr>
            <p:ph type="body" sz="quarter" idx="20" hasCustomPrompt="1"/>
          </p:nvPr>
        </p:nvSpPr>
        <p:spPr>
          <a:xfrm>
            <a:off x="4793130" y="2725785"/>
            <a:ext cx="2599766" cy="3282194"/>
          </a:xfrm>
          <a:prstGeom prst="rect">
            <a:avLst/>
          </a:prstGeom>
        </p:spPr>
        <p:txBody>
          <a:bodyPr>
            <a:normAutofit/>
          </a:bodyPr>
          <a:lstStyle>
            <a:lvl1pPr marL="228600" marR="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600">
                <a:solidFill>
                  <a:schemeClr val="bg1"/>
                </a:solidFill>
                <a:latin typeface="+mn-lt"/>
              </a:defRPr>
            </a:lvl1pPr>
            <a:lvl2pPr>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n-NO" noProof="0" dirty="0"/>
              <a:t>Når punkta er heile setningar, skal det vere stor bokstav i kvart punkt. </a:t>
            </a:r>
            <a:br>
              <a:rPr lang="nn-NO" noProof="0" dirty="0"/>
            </a:br>
            <a:r>
              <a:rPr lang="nn-NO" noProof="0" dirty="0"/>
              <a:t>Gje alle punkta same form og struktur.</a:t>
            </a:r>
          </a:p>
          <a:p>
            <a:pPr lvl="0"/>
            <a:endParaRPr lang="nn-NO" noProof="0" dirty="0"/>
          </a:p>
        </p:txBody>
      </p:sp>
      <p:sp>
        <p:nvSpPr>
          <p:cNvPr id="29" name="Plassholder for tekst 8">
            <a:extLst>
              <a:ext uri="{FF2B5EF4-FFF2-40B4-BE49-F238E27FC236}">
                <a16:creationId xmlns:a16="http://schemas.microsoft.com/office/drawing/2014/main" id="{DB84BA7C-C40C-4A30-8F56-CA34FC964BEF}"/>
              </a:ext>
            </a:extLst>
          </p:cNvPr>
          <p:cNvSpPr>
            <a:spLocks noGrp="1"/>
          </p:cNvSpPr>
          <p:nvPr>
            <p:ph type="body" sz="quarter" idx="21" hasCustomPrompt="1"/>
          </p:nvPr>
        </p:nvSpPr>
        <p:spPr>
          <a:xfrm>
            <a:off x="8233153" y="2725784"/>
            <a:ext cx="2601585" cy="3293409"/>
          </a:xfrm>
          <a:prstGeom prst="rect">
            <a:avLst/>
          </a:prstGeom>
        </p:spPr>
        <p:txBody>
          <a:bodyPr>
            <a:normAutofit/>
          </a:bodyPr>
          <a:lstStyle>
            <a:lvl1pPr marL="285750" indent="-285750">
              <a:lnSpc>
                <a:spcPct val="100000"/>
              </a:lnSpc>
              <a:buFont typeface="Arial" panose="020B0604020202020204" pitchFamily="34" charset="0"/>
              <a:buChar char="•"/>
              <a:defRPr sz="1600">
                <a:solidFill>
                  <a:schemeClr val="bg1"/>
                </a:solidFill>
                <a:latin typeface="+mn-lt"/>
              </a:defRPr>
            </a:lvl1pPr>
            <a:lvl2pPr>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lvl="0"/>
            <a:r>
              <a:rPr lang="nn-NO" noProof="0"/>
              <a:t>Les meir om punktoppstillingar på Språkrådet.no.</a:t>
            </a:r>
          </a:p>
          <a:p>
            <a:pPr lvl="0"/>
            <a:endParaRPr lang="nn-NO" noProof="0"/>
          </a:p>
        </p:txBody>
      </p:sp>
      <p:pic>
        <p:nvPicPr>
          <p:cNvPr id="18" name="Bilde 17">
            <a:extLst>
              <a:ext uri="{FF2B5EF4-FFF2-40B4-BE49-F238E27FC236}">
                <a16:creationId xmlns:a16="http://schemas.microsoft.com/office/drawing/2014/main" id="{4D718755-CF9E-4429-B5B0-AD6F0FED92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Tree>
    <p:extLst>
      <p:ext uri="{BB962C8B-B14F-4D97-AF65-F5344CB8AC3E}">
        <p14:creationId xmlns:p14="http://schemas.microsoft.com/office/powerpoint/2010/main" val="291034073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Heilsidebilete">
    <p:bg>
      <p:bgPr>
        <a:solidFill>
          <a:schemeClr val="bg1"/>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E62D7BC0-0959-4646-A1B9-535C1C27A2AA}"/>
              </a:ext>
            </a:extLst>
          </p:cNvPr>
          <p:cNvSpPr/>
          <p:nvPr userDrawn="1"/>
        </p:nvSpPr>
        <p:spPr>
          <a:xfrm>
            <a:off x="0" y="6609508"/>
            <a:ext cx="12192000" cy="2602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Plassholder for bilde 3">
            <a:extLst>
              <a:ext uri="{FF2B5EF4-FFF2-40B4-BE49-F238E27FC236}">
                <a16:creationId xmlns:a16="http://schemas.microsoft.com/office/drawing/2014/main" id="{936C18CF-6F5C-443F-A261-D0FE07777435}"/>
              </a:ext>
            </a:extLst>
          </p:cNvPr>
          <p:cNvSpPr>
            <a:spLocks noGrp="1"/>
          </p:cNvSpPr>
          <p:nvPr>
            <p:ph type="pic" sz="quarter" idx="13" hasCustomPrompt="1"/>
          </p:nvPr>
        </p:nvSpPr>
        <p:spPr>
          <a:xfrm>
            <a:off x="0" y="-14492"/>
            <a:ext cx="12192000" cy="6624000"/>
          </a:xfrm>
          <a:prstGeom prst="rect">
            <a:avLst/>
          </a:prstGeom>
          <a:noFill/>
        </p:spPr>
        <p:txBody>
          <a:bodyPr anchor="ctr"/>
          <a:lstStyle>
            <a:lvl1pPr marL="0" indent="0" algn="ctr">
              <a:buFont typeface="Arial" panose="020B0604020202020204" pitchFamily="34" charset="0"/>
              <a:buNone/>
              <a:defRPr>
                <a:latin typeface="+mn-lt"/>
              </a:defRPr>
            </a:lvl1pPr>
          </a:lstStyle>
          <a:p>
            <a:r>
              <a:rPr lang="nn-NO" noProof="0" dirty="0"/>
              <a:t>Klikk på ikonet for å setje inn eit bilete som dekker heile skjermen.</a:t>
            </a:r>
            <a:br>
              <a:rPr lang="nn-NO" noProof="0" dirty="0"/>
            </a:br>
            <a:br>
              <a:rPr lang="nn-NO" noProof="0" dirty="0"/>
            </a:br>
            <a:r>
              <a:rPr lang="nn-NO" noProof="0" dirty="0"/>
              <a:t>Namn på fotograf og/eller eigar av biletet skriv du i tekstfeltet nedst på malsida.</a:t>
            </a:r>
          </a:p>
        </p:txBody>
      </p:sp>
      <p:sp>
        <p:nvSpPr>
          <p:cNvPr id="5" name="TekstSylinder 4">
            <a:extLst>
              <a:ext uri="{FF2B5EF4-FFF2-40B4-BE49-F238E27FC236}">
                <a16:creationId xmlns:a16="http://schemas.microsoft.com/office/drawing/2014/main" id="{65313A6B-DA5B-4674-A4E2-6AC10DC3ABC6}"/>
              </a:ext>
            </a:extLst>
          </p:cNvPr>
          <p:cNvSpPr txBox="1"/>
          <p:nvPr userDrawn="1"/>
        </p:nvSpPr>
        <p:spPr>
          <a:xfrm>
            <a:off x="407988" y="6687733"/>
            <a:ext cx="266383" cy="153888"/>
          </a:xfrm>
          <a:prstGeom prst="rect">
            <a:avLst/>
          </a:prstGeom>
          <a:noFill/>
        </p:spPr>
        <p:txBody>
          <a:bodyPr wrap="none" lIns="0" tIns="0" rIns="0" rtlCol="0" anchor="ctr" anchorCtr="0">
            <a:normAutofit/>
          </a:bodyPr>
          <a:lstStyle/>
          <a:p>
            <a:r>
              <a:rPr lang="nb-NO" sz="7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6" name="Plassholder for tekst 3">
            <a:extLst>
              <a:ext uri="{FF2B5EF4-FFF2-40B4-BE49-F238E27FC236}">
                <a16:creationId xmlns:a16="http://schemas.microsoft.com/office/drawing/2014/main" id="{AF976744-8491-41EA-A553-6C0E2BAFA9FD}"/>
              </a:ext>
            </a:extLst>
          </p:cNvPr>
          <p:cNvSpPr>
            <a:spLocks noGrp="1"/>
          </p:cNvSpPr>
          <p:nvPr>
            <p:ph type="body" sz="quarter" idx="24" hasCustomPrompt="1"/>
          </p:nvPr>
        </p:nvSpPr>
        <p:spPr>
          <a:xfrm>
            <a:off x="647986" y="6684946"/>
            <a:ext cx="5448014" cy="153888"/>
          </a:xfrm>
          <a:prstGeom prst="rect">
            <a:avLst/>
          </a:prstGeom>
        </p:spPr>
        <p:txBody>
          <a:bodyPr lIns="0" tIns="0" rIns="0" anchor="ctr">
            <a:normAutofit/>
          </a:bodyPr>
          <a:lstStyle>
            <a:lvl1pPr marL="0" indent="0">
              <a:buNone/>
              <a:defRPr sz="700">
                <a:solidFill>
                  <a:schemeClr val="bg1"/>
                </a:solidFill>
                <a:latin typeface="+mj-lt"/>
              </a:defRPr>
            </a:lvl1pPr>
          </a:lstStyle>
          <a:p>
            <a:pPr lvl="0"/>
            <a:r>
              <a:rPr lang="nn-NO"/>
              <a:t>Her skriv du fotograf og/eller eigar av biletet.</a:t>
            </a:r>
            <a:endParaRPr lang="nn-NO" dirty="0"/>
          </a:p>
        </p:txBody>
      </p:sp>
      <p:sp>
        <p:nvSpPr>
          <p:cNvPr id="8" name="Plassholder for lysbildenummer 5">
            <a:extLst>
              <a:ext uri="{FF2B5EF4-FFF2-40B4-BE49-F238E27FC236}">
                <a16:creationId xmlns:a16="http://schemas.microsoft.com/office/drawing/2014/main" id="{D02C766E-7117-44E9-A6B7-128D5AA400B3}"/>
              </a:ext>
            </a:extLst>
          </p:cNvPr>
          <p:cNvSpPr txBox="1">
            <a:spLocks/>
          </p:cNvSpPr>
          <p:nvPr userDrawn="1"/>
        </p:nvSpPr>
        <p:spPr>
          <a:xfrm>
            <a:off x="11540562" y="662134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bg1"/>
                </a:solidFill>
                <a:latin typeface="+mn-lt"/>
              </a:rPr>
              <a:pPr algn="r"/>
              <a:t>‹#›</a:t>
            </a:fld>
            <a:endParaRPr lang="nb-NO" sz="900">
              <a:solidFill>
                <a:schemeClr val="bg1"/>
              </a:solidFill>
              <a:latin typeface="+mn-lt"/>
            </a:endParaRPr>
          </a:p>
        </p:txBody>
      </p:sp>
      <p:sp>
        <p:nvSpPr>
          <p:cNvPr id="9" name="TekstSylinder 8">
            <a:extLst>
              <a:ext uri="{FF2B5EF4-FFF2-40B4-BE49-F238E27FC236}">
                <a16:creationId xmlns:a16="http://schemas.microsoft.com/office/drawing/2014/main" id="{A9264222-F2ED-4044-A7CD-7C63D4A2EE78}"/>
              </a:ext>
            </a:extLst>
          </p:cNvPr>
          <p:cNvSpPr txBox="1"/>
          <p:nvPr userDrawn="1"/>
        </p:nvSpPr>
        <p:spPr>
          <a:xfrm>
            <a:off x="9918700" y="664207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n-NO" altLang="nb-NO" sz="700" b="0" i="0" u="none" strike="noStrike" kern="1200" cap="none" normalizeH="0" baseline="0" noProof="0" dirty="0">
                <a:ln>
                  <a:noFill/>
                </a:ln>
                <a:solidFill>
                  <a:schemeClr val="accent3"/>
                </a:solidFill>
                <a:effectLst/>
                <a:latin typeface="+mn-lt"/>
                <a:ea typeface="+mn-ea"/>
                <a:cs typeface="Arial" panose="020B0604020202020204" pitchFamily="34" charset="0"/>
              </a:rPr>
              <a:t>© </a:t>
            </a:r>
            <a:r>
              <a:rPr kumimoji="0" lang="nn-NO" altLang="nb-NO" sz="700" b="0" i="0" u="none" strike="noStrike" kern="1200" cap="none" normalizeH="0" baseline="0" noProof="0" dirty="0">
                <a:ln>
                  <a:noFill/>
                </a:ln>
                <a:solidFill>
                  <a:schemeClr val="accent3"/>
                </a:solidFill>
                <a:effectLst/>
                <a:latin typeface="+mj-lt"/>
                <a:ea typeface="+mn-ea"/>
                <a:cs typeface="Arial" panose="020B0604020202020204" pitchFamily="34" charset="0"/>
              </a:rPr>
              <a:t>Statsforvaltaren i </a:t>
            </a:r>
            <a:r>
              <a:rPr kumimoji="0" lang="nn-NO" altLang="nb-NO" sz="700" b="0" i="0" u="none" strike="noStrike" cap="none" normalizeH="0" baseline="0" noProof="0" dirty="0">
                <a:ln>
                  <a:noFill/>
                </a:ln>
                <a:solidFill>
                  <a:schemeClr val="accent3"/>
                </a:solidFill>
                <a:effectLst/>
                <a:latin typeface="+mj-lt"/>
                <a:cs typeface="Arial" panose="020B0604020202020204" pitchFamily="34" charset="0"/>
              </a:rPr>
              <a:t>Vestland</a:t>
            </a:r>
          </a:p>
        </p:txBody>
      </p:sp>
    </p:spTree>
    <p:extLst>
      <p:ext uri="{BB962C8B-B14F-4D97-AF65-F5344CB8AC3E}">
        <p14:creationId xmlns:p14="http://schemas.microsoft.com/office/powerpoint/2010/main" val="3850397970"/>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50/50 Overskrift-Punktliste/Bilde (grå)">
    <p:spTree>
      <p:nvGrpSpPr>
        <p:cNvPr id="1" name=""/>
        <p:cNvGrpSpPr/>
        <p:nvPr/>
      </p:nvGrpSpPr>
      <p:grpSpPr>
        <a:xfrm>
          <a:off x="0" y="0"/>
          <a:ext cx="0" cy="0"/>
          <a:chOff x="0" y="0"/>
          <a:chExt cx="0" cy="0"/>
        </a:xfrm>
      </p:grpSpPr>
      <p:sp>
        <p:nvSpPr>
          <p:cNvPr id="9" name="Egendefinert 8">
            <a:hlinkClick r:id="" action="ppaction://noaction" highlightClick="1"/>
            <a:extLst>
              <a:ext uri="{FF2B5EF4-FFF2-40B4-BE49-F238E27FC236}">
                <a16:creationId xmlns:a16="http://schemas.microsoft.com/office/drawing/2014/main" id="{38036B66-7D1F-2F49-830B-5428BBD00A5C}"/>
              </a:ext>
            </a:extLst>
          </p:cNvPr>
          <p:cNvSpPr/>
          <p:nvPr/>
        </p:nvSpPr>
        <p:spPr>
          <a:xfrm>
            <a:off x="0" y="0"/>
            <a:ext cx="6095999" cy="6858000"/>
          </a:xfrm>
          <a:prstGeom prst="actionButtonBlank">
            <a:avLst/>
          </a:prstGeom>
          <a:solidFill>
            <a:schemeClr val="tx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F74D5E22-5D49-014D-8FDE-B6BA4B0B9A75}"/>
              </a:ext>
            </a:extLst>
          </p:cNvPr>
          <p:cNvSpPr>
            <a:spLocks noGrp="1"/>
          </p:cNvSpPr>
          <p:nvPr>
            <p:ph type="title"/>
          </p:nvPr>
        </p:nvSpPr>
        <p:spPr>
          <a:xfrm>
            <a:off x="838200" y="1871292"/>
            <a:ext cx="4971393" cy="1325563"/>
          </a:xfrm>
        </p:spPr>
        <p:txBody>
          <a:bodyPr anchor="b" anchorCtr="0"/>
          <a:lstStyle>
            <a:lvl1pPr>
              <a:defRPr>
                <a:solidFill>
                  <a:schemeClr val="tx1"/>
                </a:solidFill>
              </a:defRPr>
            </a:lvl1pPr>
          </a:lstStyle>
          <a:p>
            <a:r>
              <a:rPr lang="nb-NO"/>
              <a:t>Klikk for å redigere tittelstil</a:t>
            </a:r>
            <a:endParaRPr lang="nb-NO" dirty="0"/>
          </a:p>
        </p:txBody>
      </p:sp>
      <p:sp>
        <p:nvSpPr>
          <p:cNvPr id="8" name="Plassholder for tekst 7">
            <a:extLst>
              <a:ext uri="{FF2B5EF4-FFF2-40B4-BE49-F238E27FC236}">
                <a16:creationId xmlns:a16="http://schemas.microsoft.com/office/drawing/2014/main" id="{195FA8C3-038E-FE4B-9D52-56938F15A1A8}"/>
              </a:ext>
            </a:extLst>
          </p:cNvPr>
          <p:cNvSpPr>
            <a:spLocks noGrp="1"/>
          </p:cNvSpPr>
          <p:nvPr>
            <p:ph type="body" sz="quarter" idx="13"/>
          </p:nvPr>
        </p:nvSpPr>
        <p:spPr>
          <a:xfrm>
            <a:off x="838200" y="3303588"/>
            <a:ext cx="4971393" cy="25527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7" name="Plassholder for bilde 6">
            <a:extLst>
              <a:ext uri="{FF2B5EF4-FFF2-40B4-BE49-F238E27FC236}">
                <a16:creationId xmlns:a16="http://schemas.microsoft.com/office/drawing/2014/main" id="{D8E43CDF-7858-BA4E-9095-B17B7B3D3F66}"/>
              </a:ext>
            </a:extLst>
          </p:cNvPr>
          <p:cNvSpPr>
            <a:spLocks noGrp="1"/>
          </p:cNvSpPr>
          <p:nvPr>
            <p:ph type="pic" sz="quarter" idx="14"/>
          </p:nvPr>
        </p:nvSpPr>
        <p:spPr>
          <a:xfrm>
            <a:off x="6096000" y="0"/>
            <a:ext cx="6095999" cy="6858000"/>
          </a:xfrm>
        </p:spPr>
        <p:txBody>
          <a:bodyPr/>
          <a:lstStyle/>
          <a:p>
            <a:r>
              <a:rPr lang="nb-NO"/>
              <a:t>Klikk ikonet for å legge til et bilde</a:t>
            </a:r>
          </a:p>
        </p:txBody>
      </p:sp>
    </p:spTree>
    <p:extLst>
      <p:ext uri="{BB962C8B-B14F-4D97-AF65-F5344CB8AC3E}">
        <p14:creationId xmlns:p14="http://schemas.microsoft.com/office/powerpoint/2010/main" val="315862984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BILETE x 2">
    <p:bg>
      <p:bgPr>
        <a:solidFill>
          <a:schemeClr val="bg1"/>
        </a:solidFill>
        <a:effectLst/>
      </p:bgPr>
    </p:bg>
    <p:spTree>
      <p:nvGrpSpPr>
        <p:cNvPr id="1" name=""/>
        <p:cNvGrpSpPr/>
        <p:nvPr/>
      </p:nvGrpSpPr>
      <p:grpSpPr>
        <a:xfrm>
          <a:off x="0" y="0"/>
          <a:ext cx="0" cy="0"/>
          <a:chOff x="0" y="0"/>
          <a:chExt cx="0" cy="0"/>
        </a:xfrm>
      </p:grpSpPr>
      <p:sp>
        <p:nvSpPr>
          <p:cNvPr id="12" name="Plassholder for bilde 3">
            <a:extLst>
              <a:ext uri="{FF2B5EF4-FFF2-40B4-BE49-F238E27FC236}">
                <a16:creationId xmlns:a16="http://schemas.microsoft.com/office/drawing/2014/main" id="{A094F4C5-7718-434E-BB74-22546C52C31D}"/>
              </a:ext>
            </a:extLst>
          </p:cNvPr>
          <p:cNvSpPr>
            <a:spLocks noGrp="1"/>
          </p:cNvSpPr>
          <p:nvPr>
            <p:ph type="pic" sz="quarter" idx="15" hasCustomPrompt="1"/>
          </p:nvPr>
        </p:nvSpPr>
        <p:spPr>
          <a:xfrm>
            <a:off x="0" y="0"/>
            <a:ext cx="6096000" cy="6624000"/>
          </a:xfrm>
          <a:prstGeom prst="rect">
            <a:avLst/>
          </a:prstGeom>
        </p:spPr>
        <p:txBody>
          <a:bodyPr anchor="ctr"/>
          <a:lstStyle>
            <a:lvl1pPr marL="0" indent="0" algn="ctr">
              <a:buFont typeface="Arial" panose="020B0604020202020204" pitchFamily="34" charset="0"/>
              <a:buNone/>
              <a:defRPr>
                <a:latin typeface="+mn-lt"/>
              </a:defRPr>
            </a:lvl1pPr>
          </a:lstStyle>
          <a:p>
            <a:r>
              <a:rPr lang="nn-NO" noProof="0" dirty="0"/>
              <a:t>Klikk på ikonet for å setje inn eit ståande bilete 1.</a:t>
            </a:r>
            <a:br>
              <a:rPr lang="nn-NO" noProof="0" dirty="0"/>
            </a:br>
            <a:br>
              <a:rPr lang="nn-NO" noProof="0" dirty="0"/>
            </a:br>
            <a:r>
              <a:rPr lang="nn-NO" noProof="0" dirty="0"/>
              <a:t>Namn på fotograf(ar) og/eller eigar(ar) av biletet skriv du i tekstfeltet nedst på malsida.</a:t>
            </a:r>
          </a:p>
        </p:txBody>
      </p:sp>
      <p:sp>
        <p:nvSpPr>
          <p:cNvPr id="13" name="Plassholder for bilde 3">
            <a:extLst>
              <a:ext uri="{FF2B5EF4-FFF2-40B4-BE49-F238E27FC236}">
                <a16:creationId xmlns:a16="http://schemas.microsoft.com/office/drawing/2014/main" id="{FAE01CCF-5656-4C51-9B8F-17B85B5040CD}"/>
              </a:ext>
            </a:extLst>
          </p:cNvPr>
          <p:cNvSpPr>
            <a:spLocks noGrp="1"/>
          </p:cNvSpPr>
          <p:nvPr>
            <p:ph type="pic" sz="quarter" idx="16" hasCustomPrompt="1"/>
          </p:nvPr>
        </p:nvSpPr>
        <p:spPr>
          <a:xfrm>
            <a:off x="6096000" y="0"/>
            <a:ext cx="6096000" cy="6624000"/>
          </a:xfrm>
          <a:prstGeom prst="rect">
            <a:avLst/>
          </a:prstGeom>
        </p:spPr>
        <p:txBody>
          <a:bodyPr anchor="ctr"/>
          <a:lstStyle>
            <a:lvl1pPr marL="0" indent="0" algn="ctr">
              <a:buFont typeface="Arial" panose="020B0604020202020204" pitchFamily="34" charset="0"/>
              <a:buNone/>
              <a:defRPr>
                <a:latin typeface="+mn-lt"/>
              </a:defRPr>
            </a:lvl1pPr>
          </a:lstStyle>
          <a:p>
            <a:r>
              <a:rPr lang="nn-NO" noProof="0" dirty="0"/>
              <a:t>Klikk på ikonet for å setje inn eit ståande bilete 2.</a:t>
            </a:r>
            <a:br>
              <a:rPr lang="nn-NO" noProof="0" dirty="0"/>
            </a:br>
            <a:br>
              <a:rPr lang="nn-NO" noProof="0" dirty="0"/>
            </a:br>
            <a:r>
              <a:rPr lang="nn-NO" noProof="0" dirty="0"/>
              <a:t>Namn på fotograf(ar) og/eller eigar(ar) av biletet skriv du i tekstfeltet nedst på malsida.</a:t>
            </a:r>
          </a:p>
        </p:txBody>
      </p:sp>
      <p:sp>
        <p:nvSpPr>
          <p:cNvPr id="10" name="Rektangel 9">
            <a:extLst>
              <a:ext uri="{FF2B5EF4-FFF2-40B4-BE49-F238E27FC236}">
                <a16:creationId xmlns:a16="http://schemas.microsoft.com/office/drawing/2014/main" id="{74E7BE4E-EAD6-492B-B113-71C0E078FEEB}"/>
              </a:ext>
            </a:extLst>
          </p:cNvPr>
          <p:cNvSpPr/>
          <p:nvPr userDrawn="1"/>
        </p:nvSpPr>
        <p:spPr>
          <a:xfrm>
            <a:off x="0" y="6609508"/>
            <a:ext cx="12192000" cy="2602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TekstSylinder 13">
            <a:extLst>
              <a:ext uri="{FF2B5EF4-FFF2-40B4-BE49-F238E27FC236}">
                <a16:creationId xmlns:a16="http://schemas.microsoft.com/office/drawing/2014/main" id="{FEE4EEDD-8338-4EB5-93FE-708D1B1BECE5}"/>
              </a:ext>
            </a:extLst>
          </p:cNvPr>
          <p:cNvSpPr txBox="1"/>
          <p:nvPr userDrawn="1"/>
        </p:nvSpPr>
        <p:spPr>
          <a:xfrm>
            <a:off x="407988" y="6687733"/>
            <a:ext cx="266383" cy="153888"/>
          </a:xfrm>
          <a:prstGeom prst="rect">
            <a:avLst/>
          </a:prstGeom>
          <a:noFill/>
        </p:spPr>
        <p:txBody>
          <a:bodyPr wrap="none" lIns="0" tIns="0" rIns="0" rtlCol="0" anchor="ctr" anchorCtr="0">
            <a:normAutofit/>
          </a:bodyPr>
          <a:lstStyle/>
          <a:p>
            <a:r>
              <a:rPr lang="nb-NO" sz="7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15" name="Plassholder for tekst 3">
            <a:extLst>
              <a:ext uri="{FF2B5EF4-FFF2-40B4-BE49-F238E27FC236}">
                <a16:creationId xmlns:a16="http://schemas.microsoft.com/office/drawing/2014/main" id="{85C68640-E0DE-4C9F-B22C-ECC944209240}"/>
              </a:ext>
            </a:extLst>
          </p:cNvPr>
          <p:cNvSpPr>
            <a:spLocks noGrp="1"/>
          </p:cNvSpPr>
          <p:nvPr>
            <p:ph type="body" sz="quarter" idx="24" hasCustomPrompt="1"/>
          </p:nvPr>
        </p:nvSpPr>
        <p:spPr>
          <a:xfrm>
            <a:off x="647985" y="6684946"/>
            <a:ext cx="8155355" cy="153888"/>
          </a:xfrm>
          <a:prstGeom prst="rect">
            <a:avLst/>
          </a:prstGeom>
        </p:spPr>
        <p:txBody>
          <a:bodyPr lIns="0" tIns="0" rIns="0" anchor="ctr">
            <a:normAutofit/>
          </a:bodyPr>
          <a:lstStyle>
            <a:lvl1pPr marL="0" indent="0">
              <a:buNone/>
              <a:defRPr sz="700">
                <a:solidFill>
                  <a:schemeClr val="bg1"/>
                </a:solidFill>
                <a:latin typeface="+mj-lt"/>
              </a:defRPr>
            </a:lvl1pPr>
          </a:lstStyle>
          <a:p>
            <a:pPr lvl="0"/>
            <a:r>
              <a:rPr lang="nn-NO" noProof="0"/>
              <a:t>Her skriv du fotograf(ane) og/eller eigar(ane) av bileta.</a:t>
            </a:r>
          </a:p>
        </p:txBody>
      </p:sp>
      <p:sp>
        <p:nvSpPr>
          <p:cNvPr id="16" name="Plassholder for lysbildenummer 5">
            <a:extLst>
              <a:ext uri="{FF2B5EF4-FFF2-40B4-BE49-F238E27FC236}">
                <a16:creationId xmlns:a16="http://schemas.microsoft.com/office/drawing/2014/main" id="{E1820537-7188-44C7-AA4F-4F92BF8BCC39}"/>
              </a:ext>
            </a:extLst>
          </p:cNvPr>
          <p:cNvSpPr txBox="1">
            <a:spLocks/>
          </p:cNvSpPr>
          <p:nvPr userDrawn="1"/>
        </p:nvSpPr>
        <p:spPr>
          <a:xfrm>
            <a:off x="11540562" y="662134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bg1"/>
                </a:solidFill>
                <a:latin typeface="+mn-lt"/>
              </a:rPr>
              <a:pPr algn="r"/>
              <a:t>‹#›</a:t>
            </a:fld>
            <a:endParaRPr lang="nb-NO" sz="900">
              <a:solidFill>
                <a:schemeClr val="bg1"/>
              </a:solidFill>
              <a:latin typeface="+mn-lt"/>
            </a:endParaRPr>
          </a:p>
        </p:txBody>
      </p:sp>
      <p:sp>
        <p:nvSpPr>
          <p:cNvPr id="17" name="TekstSylinder 16">
            <a:extLst>
              <a:ext uri="{FF2B5EF4-FFF2-40B4-BE49-F238E27FC236}">
                <a16:creationId xmlns:a16="http://schemas.microsoft.com/office/drawing/2014/main" id="{AD36F2C1-F98E-4C25-8CDF-D3BED94FD838}"/>
              </a:ext>
            </a:extLst>
          </p:cNvPr>
          <p:cNvSpPr txBox="1"/>
          <p:nvPr userDrawn="1"/>
        </p:nvSpPr>
        <p:spPr>
          <a:xfrm>
            <a:off x="9918700" y="664207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n-NO" altLang="nb-NO" sz="700" b="0" i="0" u="none" strike="noStrike" kern="1200" cap="none" normalizeH="0" baseline="0" noProof="0" dirty="0">
                <a:ln>
                  <a:noFill/>
                </a:ln>
                <a:solidFill>
                  <a:schemeClr val="accent3"/>
                </a:solidFill>
                <a:effectLst/>
                <a:latin typeface="+mn-lt"/>
                <a:ea typeface="+mn-ea"/>
                <a:cs typeface="Arial" panose="020B0604020202020204" pitchFamily="34" charset="0"/>
              </a:rPr>
              <a:t>© </a:t>
            </a:r>
            <a:r>
              <a:rPr kumimoji="0" lang="nn-NO" altLang="nb-NO" sz="700" b="0" i="0" u="none" strike="noStrike" kern="1200" cap="none" normalizeH="0" baseline="0" noProof="0" dirty="0">
                <a:ln>
                  <a:noFill/>
                </a:ln>
                <a:solidFill>
                  <a:schemeClr val="accent3"/>
                </a:solidFill>
                <a:effectLst/>
                <a:latin typeface="+mj-lt"/>
                <a:ea typeface="+mn-ea"/>
                <a:cs typeface="Arial" panose="020B0604020202020204" pitchFamily="34" charset="0"/>
              </a:rPr>
              <a:t>Statsforvaltaren i </a:t>
            </a:r>
            <a:r>
              <a:rPr kumimoji="0" lang="nn-NO" altLang="nb-NO" sz="700" b="0" i="0" u="none" strike="noStrike" cap="none" normalizeH="0" baseline="0" noProof="0" dirty="0">
                <a:ln>
                  <a:noFill/>
                </a:ln>
                <a:solidFill>
                  <a:schemeClr val="accent3"/>
                </a:solidFill>
                <a:effectLst/>
                <a:latin typeface="+mj-lt"/>
                <a:cs typeface="Arial" panose="020B0604020202020204" pitchFamily="34" charset="0"/>
              </a:rPr>
              <a:t>Vestland</a:t>
            </a:r>
          </a:p>
        </p:txBody>
      </p:sp>
    </p:spTree>
    <p:extLst>
      <p:ext uri="{BB962C8B-B14F-4D97-AF65-F5344CB8AC3E}">
        <p14:creationId xmlns:p14="http://schemas.microsoft.com/office/powerpoint/2010/main" val="3098948610"/>
      </p:ext>
    </p:extLst>
  </p:cSld>
  <p:clrMapOvr>
    <a:overrideClrMapping bg1="lt1" tx1="dk1" bg2="lt2" tx2="dk2" accent1="accent1" accent2="accent2" accent3="accent3" accent4="accent4" accent5="accent5" accent6="accent6" hlink="hlink" folHlink="folHlink"/>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BILETE x 3">
    <p:bg>
      <p:bgPr>
        <a:solidFill>
          <a:schemeClr val="bg1"/>
        </a:solidFill>
        <a:effectLst/>
      </p:bgPr>
    </p:bg>
    <p:spTree>
      <p:nvGrpSpPr>
        <p:cNvPr id="1" name=""/>
        <p:cNvGrpSpPr/>
        <p:nvPr/>
      </p:nvGrpSpPr>
      <p:grpSpPr>
        <a:xfrm>
          <a:off x="0" y="0"/>
          <a:ext cx="0" cy="0"/>
          <a:chOff x="0" y="0"/>
          <a:chExt cx="0" cy="0"/>
        </a:xfrm>
      </p:grpSpPr>
      <p:sp>
        <p:nvSpPr>
          <p:cNvPr id="4" name="Plassholder for bilde 3">
            <a:extLst>
              <a:ext uri="{FF2B5EF4-FFF2-40B4-BE49-F238E27FC236}">
                <a16:creationId xmlns:a16="http://schemas.microsoft.com/office/drawing/2014/main" id="{936C18CF-6F5C-443F-A261-D0FE07777435}"/>
              </a:ext>
            </a:extLst>
          </p:cNvPr>
          <p:cNvSpPr>
            <a:spLocks noGrp="1"/>
          </p:cNvSpPr>
          <p:nvPr>
            <p:ph type="pic" sz="quarter" idx="13" hasCustomPrompt="1"/>
          </p:nvPr>
        </p:nvSpPr>
        <p:spPr>
          <a:xfrm>
            <a:off x="6091680" y="0"/>
            <a:ext cx="6096000" cy="3393652"/>
          </a:xfrm>
          <a:prstGeom prst="rect">
            <a:avLst/>
          </a:prstGeom>
        </p:spPr>
        <p:txBody>
          <a:bodyPr anchor="ctr"/>
          <a:lstStyle>
            <a:lvl1pPr marL="0" indent="0" algn="ctr">
              <a:buFont typeface="Arial" panose="020B0604020202020204" pitchFamily="34" charset="0"/>
              <a:buNone/>
              <a:defRPr>
                <a:latin typeface="+mn-lt"/>
              </a:defRPr>
            </a:lvl1pPr>
          </a:lstStyle>
          <a:p>
            <a:r>
              <a:rPr lang="nn-NO" noProof="0" dirty="0"/>
              <a:t>Klikk på ikonet for å setje inn eit liggjande bilete 1.</a:t>
            </a:r>
            <a:br>
              <a:rPr lang="nn-NO" noProof="0" dirty="0"/>
            </a:br>
            <a:br>
              <a:rPr lang="nn-NO" noProof="0" dirty="0"/>
            </a:br>
            <a:r>
              <a:rPr lang="nn-NO" noProof="0" dirty="0"/>
              <a:t>Namn på fotograf(ar) og/eller eigar(ar) av biletet skriv du i tekstfeltet nedst på malsida.</a:t>
            </a:r>
          </a:p>
        </p:txBody>
      </p:sp>
      <p:sp>
        <p:nvSpPr>
          <p:cNvPr id="11" name="Plassholder for bilde 3">
            <a:extLst>
              <a:ext uri="{FF2B5EF4-FFF2-40B4-BE49-F238E27FC236}">
                <a16:creationId xmlns:a16="http://schemas.microsoft.com/office/drawing/2014/main" id="{48FD7EA8-B8FA-491A-ADCE-CC85114557AC}"/>
              </a:ext>
            </a:extLst>
          </p:cNvPr>
          <p:cNvSpPr>
            <a:spLocks noGrp="1"/>
          </p:cNvSpPr>
          <p:nvPr>
            <p:ph type="pic" sz="quarter" idx="14" hasCustomPrompt="1"/>
          </p:nvPr>
        </p:nvSpPr>
        <p:spPr>
          <a:xfrm>
            <a:off x="6096000" y="3393651"/>
            <a:ext cx="6096000" cy="3221775"/>
          </a:xfrm>
          <a:prstGeom prst="rect">
            <a:avLst/>
          </a:prstGeom>
        </p:spPr>
        <p:txBody>
          <a:bodyPr anchor="ctr"/>
          <a:lstStyle>
            <a:lvl1pPr marL="0" indent="0" algn="ctr">
              <a:buFont typeface="Arial" panose="020B0604020202020204" pitchFamily="34" charset="0"/>
              <a:buNone/>
              <a:defRPr>
                <a:latin typeface="+mn-lt"/>
              </a:defRPr>
            </a:lvl1pPr>
          </a:lstStyle>
          <a:p>
            <a:r>
              <a:rPr lang="nn-NO" noProof="0" dirty="0"/>
              <a:t>Klikk på ikonet for å setje inn eit liggjande bilete 2.</a:t>
            </a:r>
            <a:br>
              <a:rPr lang="nn-NO" noProof="0" dirty="0"/>
            </a:br>
            <a:br>
              <a:rPr lang="nn-NO" noProof="0" dirty="0"/>
            </a:br>
            <a:r>
              <a:rPr lang="nn-NO" noProof="0" dirty="0"/>
              <a:t>Namn på fotograf(ar) og/eller eigar(ar) av biletet skriv du i tekstfeltet nedst på malsida.</a:t>
            </a:r>
          </a:p>
        </p:txBody>
      </p:sp>
      <p:sp>
        <p:nvSpPr>
          <p:cNvPr id="12" name="Plassholder for bilde 3">
            <a:extLst>
              <a:ext uri="{FF2B5EF4-FFF2-40B4-BE49-F238E27FC236}">
                <a16:creationId xmlns:a16="http://schemas.microsoft.com/office/drawing/2014/main" id="{A094F4C5-7718-434E-BB74-22546C52C31D}"/>
              </a:ext>
            </a:extLst>
          </p:cNvPr>
          <p:cNvSpPr>
            <a:spLocks noGrp="1"/>
          </p:cNvSpPr>
          <p:nvPr>
            <p:ph type="pic" sz="quarter" idx="15" hasCustomPrompt="1"/>
          </p:nvPr>
        </p:nvSpPr>
        <p:spPr>
          <a:xfrm>
            <a:off x="0" y="0"/>
            <a:ext cx="6096000" cy="6624000"/>
          </a:xfrm>
          <a:prstGeom prst="rect">
            <a:avLst/>
          </a:prstGeom>
        </p:spPr>
        <p:txBody>
          <a:bodyPr anchor="ctr"/>
          <a:lstStyle>
            <a:lvl1pPr marL="0" indent="0" algn="ctr">
              <a:buFont typeface="Arial" panose="020B0604020202020204" pitchFamily="34" charset="0"/>
              <a:buNone/>
              <a:defRPr>
                <a:latin typeface="+mn-lt"/>
              </a:defRPr>
            </a:lvl1pPr>
          </a:lstStyle>
          <a:p>
            <a:r>
              <a:rPr lang="nn-NO" noProof="0" dirty="0"/>
              <a:t>Klikk på ikonet for å setje inn eit ståande bilete.</a:t>
            </a:r>
            <a:br>
              <a:rPr lang="nn-NO" noProof="0" dirty="0"/>
            </a:br>
            <a:br>
              <a:rPr lang="nn-NO" noProof="0" dirty="0"/>
            </a:br>
            <a:r>
              <a:rPr lang="nn-NO" noProof="0" dirty="0"/>
              <a:t>Namn på fotograf(ar) og/eller eigar(ar) av biletet skriv du i tekstfeltet nedst på malsida.</a:t>
            </a:r>
          </a:p>
        </p:txBody>
      </p:sp>
      <p:sp>
        <p:nvSpPr>
          <p:cNvPr id="7" name="TekstSylinder 6">
            <a:extLst>
              <a:ext uri="{FF2B5EF4-FFF2-40B4-BE49-F238E27FC236}">
                <a16:creationId xmlns:a16="http://schemas.microsoft.com/office/drawing/2014/main" id="{5DAED793-F6DF-4393-B5B7-00BD9C67A0D7}"/>
              </a:ext>
            </a:extLst>
          </p:cNvPr>
          <p:cNvSpPr txBox="1"/>
          <p:nvPr userDrawn="1"/>
        </p:nvSpPr>
        <p:spPr>
          <a:xfrm>
            <a:off x="407988" y="6687733"/>
            <a:ext cx="266383" cy="153888"/>
          </a:xfrm>
          <a:prstGeom prst="rect">
            <a:avLst/>
          </a:prstGeom>
          <a:noFill/>
        </p:spPr>
        <p:txBody>
          <a:bodyPr wrap="none" lIns="0" tIns="0" rIns="0" rtlCol="0" anchor="ctr" anchorCtr="0">
            <a:normAutofit/>
          </a:bodyPr>
          <a:lstStyle/>
          <a:p>
            <a:r>
              <a:rPr lang="nb-NO" sz="7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14" name="Rektangel 13">
            <a:extLst>
              <a:ext uri="{FF2B5EF4-FFF2-40B4-BE49-F238E27FC236}">
                <a16:creationId xmlns:a16="http://schemas.microsoft.com/office/drawing/2014/main" id="{6BB90A15-C6FD-4F5E-819D-6BE960B48C80}"/>
              </a:ext>
            </a:extLst>
          </p:cNvPr>
          <p:cNvSpPr/>
          <p:nvPr userDrawn="1"/>
        </p:nvSpPr>
        <p:spPr>
          <a:xfrm>
            <a:off x="0" y="6609508"/>
            <a:ext cx="12192000" cy="2602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noProof="0"/>
          </a:p>
        </p:txBody>
      </p:sp>
      <p:sp>
        <p:nvSpPr>
          <p:cNvPr id="15" name="TekstSylinder 14">
            <a:extLst>
              <a:ext uri="{FF2B5EF4-FFF2-40B4-BE49-F238E27FC236}">
                <a16:creationId xmlns:a16="http://schemas.microsoft.com/office/drawing/2014/main" id="{6E1C8271-B83B-4C8C-8EBE-CA752B6270A7}"/>
              </a:ext>
            </a:extLst>
          </p:cNvPr>
          <p:cNvSpPr txBox="1"/>
          <p:nvPr userDrawn="1"/>
        </p:nvSpPr>
        <p:spPr>
          <a:xfrm>
            <a:off x="407988" y="6687733"/>
            <a:ext cx="266383" cy="153888"/>
          </a:xfrm>
          <a:prstGeom prst="rect">
            <a:avLst/>
          </a:prstGeom>
          <a:noFill/>
        </p:spPr>
        <p:txBody>
          <a:bodyPr wrap="none" lIns="0" tIns="0" rIns="0" rtlCol="0" anchor="ctr" anchorCtr="0">
            <a:normAutofit/>
          </a:bodyPr>
          <a:lstStyle/>
          <a:p>
            <a:r>
              <a:rPr lang="nb-NO" sz="7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16" name="Plassholder for tekst 3">
            <a:extLst>
              <a:ext uri="{FF2B5EF4-FFF2-40B4-BE49-F238E27FC236}">
                <a16:creationId xmlns:a16="http://schemas.microsoft.com/office/drawing/2014/main" id="{83F8A895-256D-4B52-B4C1-DF95A52888B7}"/>
              </a:ext>
            </a:extLst>
          </p:cNvPr>
          <p:cNvSpPr>
            <a:spLocks noGrp="1"/>
          </p:cNvSpPr>
          <p:nvPr>
            <p:ph type="body" sz="quarter" idx="24" hasCustomPrompt="1"/>
          </p:nvPr>
        </p:nvSpPr>
        <p:spPr>
          <a:xfrm>
            <a:off x="647985" y="6684946"/>
            <a:ext cx="8358556" cy="153888"/>
          </a:xfrm>
          <a:prstGeom prst="rect">
            <a:avLst/>
          </a:prstGeom>
        </p:spPr>
        <p:txBody>
          <a:bodyPr lIns="0" tIns="0" rIns="0" anchor="ctr">
            <a:normAutofit/>
          </a:bodyPr>
          <a:lstStyle>
            <a:lvl1pPr marL="0" indent="0">
              <a:buNone/>
              <a:defRPr sz="700">
                <a:solidFill>
                  <a:schemeClr val="bg1"/>
                </a:solidFill>
                <a:latin typeface="+mj-lt"/>
              </a:defRPr>
            </a:lvl1pPr>
          </a:lstStyle>
          <a:p>
            <a:pPr lvl="0"/>
            <a:r>
              <a:rPr lang="nn-NO" noProof="0"/>
              <a:t>Her skriv du fotograf(ane) og/eller eigar(ane) av bileta.</a:t>
            </a:r>
          </a:p>
        </p:txBody>
      </p:sp>
      <p:sp>
        <p:nvSpPr>
          <p:cNvPr id="17" name="Plassholder for lysbildenummer 5">
            <a:extLst>
              <a:ext uri="{FF2B5EF4-FFF2-40B4-BE49-F238E27FC236}">
                <a16:creationId xmlns:a16="http://schemas.microsoft.com/office/drawing/2014/main" id="{EB1C0BE0-2375-43E1-8190-E4D337FBC41B}"/>
              </a:ext>
            </a:extLst>
          </p:cNvPr>
          <p:cNvSpPr txBox="1">
            <a:spLocks/>
          </p:cNvSpPr>
          <p:nvPr userDrawn="1"/>
        </p:nvSpPr>
        <p:spPr>
          <a:xfrm>
            <a:off x="11540562" y="662134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bg1"/>
                </a:solidFill>
                <a:latin typeface="+mn-lt"/>
              </a:rPr>
              <a:pPr algn="r"/>
              <a:t>‹#›</a:t>
            </a:fld>
            <a:endParaRPr lang="nb-NO" sz="900" dirty="0">
              <a:solidFill>
                <a:schemeClr val="bg1"/>
              </a:solidFill>
              <a:latin typeface="+mn-lt"/>
            </a:endParaRPr>
          </a:p>
        </p:txBody>
      </p:sp>
      <p:sp>
        <p:nvSpPr>
          <p:cNvPr id="18" name="TekstSylinder 17">
            <a:extLst>
              <a:ext uri="{FF2B5EF4-FFF2-40B4-BE49-F238E27FC236}">
                <a16:creationId xmlns:a16="http://schemas.microsoft.com/office/drawing/2014/main" id="{41B99EF6-D8AD-433A-BE5E-2B3515EE8917}"/>
              </a:ext>
            </a:extLst>
          </p:cNvPr>
          <p:cNvSpPr txBox="1"/>
          <p:nvPr userDrawn="1"/>
        </p:nvSpPr>
        <p:spPr>
          <a:xfrm>
            <a:off x="9918700" y="664207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n-NO" altLang="nb-NO" sz="700" b="0" i="0" u="none" strike="noStrike" kern="1200" cap="none" normalizeH="0" baseline="0" noProof="0" dirty="0">
                <a:ln>
                  <a:noFill/>
                </a:ln>
                <a:solidFill>
                  <a:schemeClr val="accent3"/>
                </a:solidFill>
                <a:effectLst/>
                <a:latin typeface="+mn-lt"/>
                <a:ea typeface="+mn-ea"/>
                <a:cs typeface="Arial" panose="020B0604020202020204" pitchFamily="34" charset="0"/>
              </a:rPr>
              <a:t>© </a:t>
            </a:r>
            <a:r>
              <a:rPr kumimoji="0" lang="nn-NO" altLang="nb-NO" sz="700" b="0" i="0" u="none" strike="noStrike" kern="1200" cap="none" normalizeH="0" baseline="0" noProof="0" dirty="0">
                <a:ln>
                  <a:noFill/>
                </a:ln>
                <a:solidFill>
                  <a:schemeClr val="accent3"/>
                </a:solidFill>
                <a:effectLst/>
                <a:latin typeface="+mj-lt"/>
                <a:ea typeface="+mn-ea"/>
                <a:cs typeface="Arial" panose="020B0604020202020204" pitchFamily="34" charset="0"/>
              </a:rPr>
              <a:t>Statsforvaltaren i </a:t>
            </a:r>
            <a:r>
              <a:rPr kumimoji="0" lang="nn-NO" altLang="nb-NO" sz="700" b="0" i="0" u="none" strike="noStrike" cap="none" normalizeH="0" baseline="0" noProof="0" dirty="0">
                <a:ln>
                  <a:noFill/>
                </a:ln>
                <a:solidFill>
                  <a:schemeClr val="accent3"/>
                </a:solidFill>
                <a:effectLst/>
                <a:latin typeface="+mj-lt"/>
                <a:cs typeface="Arial" panose="020B0604020202020204" pitchFamily="34" charset="0"/>
              </a:rPr>
              <a:t>Vestland</a:t>
            </a:r>
          </a:p>
        </p:txBody>
      </p:sp>
    </p:spTree>
    <p:extLst>
      <p:ext uri="{BB962C8B-B14F-4D97-AF65-F5344CB8AC3E}">
        <p14:creationId xmlns:p14="http://schemas.microsoft.com/office/powerpoint/2010/main" val="1040433834"/>
      </p:ext>
    </p:extLst>
  </p:cSld>
  <p:clrMapOvr>
    <a:overrideClrMapping bg1="lt1" tx1="dk1" bg2="lt2" tx2="dk2" accent1="accent1" accent2="accent2" accent3="accent3" accent4="accent4" accent5="accent5" accent6="accent6" hlink="hlink" folHlink="folHlink"/>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BILETE x 4">
    <p:bg>
      <p:bgPr>
        <a:solidFill>
          <a:schemeClr val="bg1"/>
        </a:solidFill>
        <a:effectLst/>
      </p:bgPr>
    </p:bg>
    <p:spTree>
      <p:nvGrpSpPr>
        <p:cNvPr id="1" name=""/>
        <p:cNvGrpSpPr/>
        <p:nvPr/>
      </p:nvGrpSpPr>
      <p:grpSpPr>
        <a:xfrm>
          <a:off x="0" y="0"/>
          <a:ext cx="0" cy="0"/>
          <a:chOff x="0" y="0"/>
          <a:chExt cx="0" cy="0"/>
        </a:xfrm>
      </p:grpSpPr>
      <p:sp>
        <p:nvSpPr>
          <p:cNvPr id="13" name="Plassholder for bilde 3">
            <a:extLst>
              <a:ext uri="{FF2B5EF4-FFF2-40B4-BE49-F238E27FC236}">
                <a16:creationId xmlns:a16="http://schemas.microsoft.com/office/drawing/2014/main" id="{597491D4-E5C2-4A3A-B7A7-D5E62BAAD7E2}"/>
              </a:ext>
            </a:extLst>
          </p:cNvPr>
          <p:cNvSpPr>
            <a:spLocks noGrp="1"/>
          </p:cNvSpPr>
          <p:nvPr>
            <p:ph type="pic" sz="quarter" idx="15" hasCustomPrompt="1"/>
          </p:nvPr>
        </p:nvSpPr>
        <p:spPr>
          <a:xfrm>
            <a:off x="0" y="1"/>
            <a:ext cx="6096000" cy="3312000"/>
          </a:xfrm>
          <a:prstGeom prst="rect">
            <a:avLst/>
          </a:prstGeom>
        </p:spPr>
        <p:txBody>
          <a:bodyPr anchor="ctr"/>
          <a:lstStyle>
            <a:lvl1pPr marL="0" indent="0" algn="ctr">
              <a:buFont typeface="Arial" panose="020B0604020202020204" pitchFamily="34" charset="0"/>
              <a:buNone/>
              <a:defRPr>
                <a:latin typeface="+mn-lt"/>
              </a:defRPr>
            </a:lvl1pPr>
          </a:lstStyle>
          <a:p>
            <a:r>
              <a:rPr lang="nn-NO" noProof="0" dirty="0"/>
              <a:t>Klikk på ikonet for å setje inn eit liggjande bilete 1.</a:t>
            </a:r>
            <a:br>
              <a:rPr lang="nn-NO" noProof="0" dirty="0"/>
            </a:br>
            <a:br>
              <a:rPr lang="nn-NO" noProof="0" dirty="0"/>
            </a:br>
            <a:r>
              <a:rPr lang="nn-NO" noProof="0" dirty="0"/>
              <a:t>Namn på fotograf(ar) og/eller eigar(ar) av biletet skriv du i tekstfeltet nedst på malsida.</a:t>
            </a:r>
          </a:p>
        </p:txBody>
      </p:sp>
      <p:sp>
        <p:nvSpPr>
          <p:cNvPr id="14" name="Plassholder for bilde 3">
            <a:extLst>
              <a:ext uri="{FF2B5EF4-FFF2-40B4-BE49-F238E27FC236}">
                <a16:creationId xmlns:a16="http://schemas.microsoft.com/office/drawing/2014/main" id="{329942B5-7A94-4D27-9BF2-43A757EA2235}"/>
              </a:ext>
            </a:extLst>
          </p:cNvPr>
          <p:cNvSpPr>
            <a:spLocks noGrp="1"/>
          </p:cNvSpPr>
          <p:nvPr>
            <p:ph type="pic" sz="quarter" idx="16" hasCustomPrompt="1"/>
          </p:nvPr>
        </p:nvSpPr>
        <p:spPr>
          <a:xfrm>
            <a:off x="0" y="3308440"/>
            <a:ext cx="6096000" cy="3312000"/>
          </a:xfrm>
          <a:prstGeom prst="rect">
            <a:avLst/>
          </a:prstGeom>
        </p:spPr>
        <p:txBody>
          <a:bodyPr anchor="ctr"/>
          <a:lstStyle>
            <a:lvl1pPr marL="0" indent="0" algn="ctr">
              <a:buFont typeface="Arial" panose="020B0604020202020204" pitchFamily="34" charset="0"/>
              <a:buNone/>
              <a:defRPr>
                <a:latin typeface="+mn-lt"/>
              </a:defRPr>
            </a:lvl1pPr>
          </a:lstStyle>
          <a:p>
            <a:r>
              <a:rPr lang="nn-NO" noProof="0" dirty="0"/>
              <a:t>Klikk på ikonet for å setje inn eit liggjande bilete 3.</a:t>
            </a:r>
            <a:br>
              <a:rPr lang="nn-NO" noProof="0" dirty="0"/>
            </a:br>
            <a:br>
              <a:rPr lang="nn-NO" noProof="0" dirty="0"/>
            </a:br>
            <a:r>
              <a:rPr lang="nn-NO" noProof="0" dirty="0"/>
              <a:t>Namn på fotograf(ar) og/eller eigar(ar) av biletet skriv du i tekstfeltet nedst på malsida.</a:t>
            </a:r>
          </a:p>
        </p:txBody>
      </p:sp>
      <p:sp>
        <p:nvSpPr>
          <p:cNvPr id="16" name="Rektangel 15">
            <a:extLst>
              <a:ext uri="{FF2B5EF4-FFF2-40B4-BE49-F238E27FC236}">
                <a16:creationId xmlns:a16="http://schemas.microsoft.com/office/drawing/2014/main" id="{063328CC-F328-4150-9BA4-2367AC2BA0A8}"/>
              </a:ext>
            </a:extLst>
          </p:cNvPr>
          <p:cNvSpPr/>
          <p:nvPr userDrawn="1"/>
        </p:nvSpPr>
        <p:spPr>
          <a:xfrm>
            <a:off x="0" y="6609508"/>
            <a:ext cx="12192000" cy="2602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TekstSylinder 16">
            <a:extLst>
              <a:ext uri="{FF2B5EF4-FFF2-40B4-BE49-F238E27FC236}">
                <a16:creationId xmlns:a16="http://schemas.microsoft.com/office/drawing/2014/main" id="{01A36E7F-ACC5-459A-91F0-51736B28EE66}"/>
              </a:ext>
            </a:extLst>
          </p:cNvPr>
          <p:cNvSpPr txBox="1"/>
          <p:nvPr userDrawn="1"/>
        </p:nvSpPr>
        <p:spPr>
          <a:xfrm>
            <a:off x="407988" y="6687733"/>
            <a:ext cx="266383" cy="153888"/>
          </a:xfrm>
          <a:prstGeom prst="rect">
            <a:avLst/>
          </a:prstGeom>
          <a:noFill/>
        </p:spPr>
        <p:txBody>
          <a:bodyPr wrap="none" lIns="0" tIns="0" rIns="0" rtlCol="0" anchor="ctr" anchorCtr="0">
            <a:normAutofit/>
          </a:bodyPr>
          <a:lstStyle/>
          <a:p>
            <a:r>
              <a:rPr lang="nb-NO" sz="7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18" name="Plassholder for tekst 3">
            <a:extLst>
              <a:ext uri="{FF2B5EF4-FFF2-40B4-BE49-F238E27FC236}">
                <a16:creationId xmlns:a16="http://schemas.microsoft.com/office/drawing/2014/main" id="{85CE1348-486B-40A4-B506-EC579770109C}"/>
              </a:ext>
            </a:extLst>
          </p:cNvPr>
          <p:cNvSpPr>
            <a:spLocks noGrp="1"/>
          </p:cNvSpPr>
          <p:nvPr>
            <p:ph type="body" sz="quarter" idx="24" hasCustomPrompt="1"/>
          </p:nvPr>
        </p:nvSpPr>
        <p:spPr>
          <a:xfrm>
            <a:off x="647985" y="6684946"/>
            <a:ext cx="8304767" cy="153888"/>
          </a:xfrm>
          <a:prstGeom prst="rect">
            <a:avLst/>
          </a:prstGeom>
        </p:spPr>
        <p:txBody>
          <a:bodyPr lIns="0" tIns="0" rIns="0" anchor="ctr">
            <a:normAutofit/>
          </a:bodyPr>
          <a:lstStyle>
            <a:lvl1pPr marL="0" indent="0">
              <a:buNone/>
              <a:defRPr sz="700">
                <a:solidFill>
                  <a:schemeClr val="bg1"/>
                </a:solidFill>
                <a:latin typeface="+mj-lt"/>
              </a:defRPr>
            </a:lvl1pPr>
          </a:lstStyle>
          <a:p>
            <a:pPr lvl="0"/>
            <a:r>
              <a:rPr lang="nn-NO" noProof="0"/>
              <a:t>Her skriv du fotograf(ane) og/eller eigar(ane) av bileta).</a:t>
            </a:r>
          </a:p>
        </p:txBody>
      </p:sp>
      <p:sp>
        <p:nvSpPr>
          <p:cNvPr id="19" name="Plassholder for lysbildenummer 5">
            <a:extLst>
              <a:ext uri="{FF2B5EF4-FFF2-40B4-BE49-F238E27FC236}">
                <a16:creationId xmlns:a16="http://schemas.microsoft.com/office/drawing/2014/main" id="{40B944C6-3148-4102-8C55-F1412576CE37}"/>
              </a:ext>
            </a:extLst>
          </p:cNvPr>
          <p:cNvSpPr txBox="1">
            <a:spLocks/>
          </p:cNvSpPr>
          <p:nvPr userDrawn="1"/>
        </p:nvSpPr>
        <p:spPr>
          <a:xfrm>
            <a:off x="11540562" y="662134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bg1"/>
                </a:solidFill>
                <a:latin typeface="+mn-lt"/>
              </a:rPr>
              <a:pPr algn="r"/>
              <a:t>‹#›</a:t>
            </a:fld>
            <a:endParaRPr lang="nb-NO" sz="900">
              <a:solidFill>
                <a:schemeClr val="bg1"/>
              </a:solidFill>
              <a:latin typeface="+mn-lt"/>
            </a:endParaRPr>
          </a:p>
        </p:txBody>
      </p:sp>
      <p:sp>
        <p:nvSpPr>
          <p:cNvPr id="20" name="TekstSylinder 19">
            <a:extLst>
              <a:ext uri="{FF2B5EF4-FFF2-40B4-BE49-F238E27FC236}">
                <a16:creationId xmlns:a16="http://schemas.microsoft.com/office/drawing/2014/main" id="{8C9208AA-F53D-450E-BDAA-14D607FACDFD}"/>
              </a:ext>
            </a:extLst>
          </p:cNvPr>
          <p:cNvSpPr txBox="1"/>
          <p:nvPr userDrawn="1"/>
        </p:nvSpPr>
        <p:spPr>
          <a:xfrm>
            <a:off x="9918700" y="664207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n-NO" altLang="nb-NO" sz="700" b="0" i="0" u="none" strike="noStrike" kern="1200" cap="none" normalizeH="0" baseline="0" noProof="0" dirty="0">
                <a:ln>
                  <a:noFill/>
                </a:ln>
                <a:solidFill>
                  <a:schemeClr val="accent3"/>
                </a:solidFill>
                <a:effectLst/>
                <a:latin typeface="+mn-lt"/>
                <a:ea typeface="+mn-ea"/>
                <a:cs typeface="Arial" panose="020B0604020202020204" pitchFamily="34" charset="0"/>
              </a:rPr>
              <a:t>© </a:t>
            </a:r>
            <a:r>
              <a:rPr kumimoji="0" lang="nn-NO" altLang="nb-NO" sz="700" b="0" i="0" u="none" strike="noStrike" kern="1200" cap="none" normalizeH="0" baseline="0" noProof="0" dirty="0">
                <a:ln>
                  <a:noFill/>
                </a:ln>
                <a:solidFill>
                  <a:schemeClr val="accent3"/>
                </a:solidFill>
                <a:effectLst/>
                <a:latin typeface="+mj-lt"/>
                <a:ea typeface="+mn-ea"/>
                <a:cs typeface="Arial" panose="020B0604020202020204" pitchFamily="34" charset="0"/>
              </a:rPr>
              <a:t>Statsforvaltaren i </a:t>
            </a:r>
            <a:r>
              <a:rPr kumimoji="0" lang="nn-NO" altLang="nb-NO" sz="700" b="0" i="0" u="none" strike="noStrike" cap="none" normalizeH="0" baseline="0" noProof="0" dirty="0">
                <a:ln>
                  <a:noFill/>
                </a:ln>
                <a:solidFill>
                  <a:schemeClr val="accent3"/>
                </a:solidFill>
                <a:effectLst/>
                <a:latin typeface="+mj-lt"/>
                <a:cs typeface="Arial" panose="020B0604020202020204" pitchFamily="34" charset="0"/>
              </a:rPr>
              <a:t>Vestland</a:t>
            </a:r>
          </a:p>
        </p:txBody>
      </p:sp>
      <p:sp>
        <p:nvSpPr>
          <p:cNvPr id="21" name="Plassholder for bilde 3">
            <a:extLst>
              <a:ext uri="{FF2B5EF4-FFF2-40B4-BE49-F238E27FC236}">
                <a16:creationId xmlns:a16="http://schemas.microsoft.com/office/drawing/2014/main" id="{BB250A6E-8148-4714-866F-E5BB2DA40558}"/>
              </a:ext>
            </a:extLst>
          </p:cNvPr>
          <p:cNvSpPr>
            <a:spLocks noGrp="1"/>
          </p:cNvSpPr>
          <p:nvPr>
            <p:ph type="pic" sz="quarter" idx="25" hasCustomPrompt="1"/>
          </p:nvPr>
        </p:nvSpPr>
        <p:spPr>
          <a:xfrm>
            <a:off x="6096000" y="-3560"/>
            <a:ext cx="6096000" cy="3312000"/>
          </a:xfrm>
          <a:prstGeom prst="rect">
            <a:avLst/>
          </a:prstGeom>
        </p:spPr>
        <p:txBody>
          <a:bodyPr anchor="ctr"/>
          <a:lstStyle>
            <a:lvl1pPr marL="0" indent="0" algn="ctr">
              <a:buFont typeface="Arial" panose="020B0604020202020204" pitchFamily="34" charset="0"/>
              <a:buNone/>
              <a:defRPr>
                <a:latin typeface="+mn-lt"/>
              </a:defRPr>
            </a:lvl1pPr>
          </a:lstStyle>
          <a:p>
            <a:r>
              <a:rPr lang="nn-NO" noProof="0" dirty="0"/>
              <a:t>Klikk på ikonet for å setje inn eit liggjande bilete 2.</a:t>
            </a:r>
            <a:br>
              <a:rPr lang="nn-NO" noProof="0" dirty="0"/>
            </a:br>
            <a:br>
              <a:rPr lang="nn-NO" noProof="0" dirty="0"/>
            </a:br>
            <a:r>
              <a:rPr lang="nn-NO" noProof="0" dirty="0"/>
              <a:t>Namn på fotograf(ar) og/eller eigar(ar) av biletet skriv du i tekstfeltet nedst på malsida.</a:t>
            </a:r>
          </a:p>
        </p:txBody>
      </p:sp>
      <p:sp>
        <p:nvSpPr>
          <p:cNvPr id="22" name="Plassholder for bilde 3">
            <a:extLst>
              <a:ext uri="{FF2B5EF4-FFF2-40B4-BE49-F238E27FC236}">
                <a16:creationId xmlns:a16="http://schemas.microsoft.com/office/drawing/2014/main" id="{2F9E4AE3-E1A0-448B-AE65-725785A17519}"/>
              </a:ext>
            </a:extLst>
          </p:cNvPr>
          <p:cNvSpPr>
            <a:spLocks noGrp="1"/>
          </p:cNvSpPr>
          <p:nvPr>
            <p:ph type="pic" sz="quarter" idx="26" hasCustomPrompt="1"/>
          </p:nvPr>
        </p:nvSpPr>
        <p:spPr>
          <a:xfrm>
            <a:off x="6096000" y="3304879"/>
            <a:ext cx="6096000" cy="3312000"/>
          </a:xfrm>
          <a:prstGeom prst="rect">
            <a:avLst/>
          </a:prstGeom>
        </p:spPr>
        <p:txBody>
          <a:bodyPr anchor="ctr"/>
          <a:lstStyle>
            <a:lvl1pPr marL="0" indent="0" algn="ctr">
              <a:buFont typeface="Arial" panose="020B0604020202020204" pitchFamily="34" charset="0"/>
              <a:buNone/>
              <a:defRPr>
                <a:latin typeface="+mn-lt"/>
              </a:defRPr>
            </a:lvl1pPr>
          </a:lstStyle>
          <a:p>
            <a:r>
              <a:rPr lang="nn-NO" noProof="0" dirty="0"/>
              <a:t>Klikk på ikonet for å setje inn eit liggjande bilete 4.</a:t>
            </a:r>
            <a:br>
              <a:rPr lang="nn-NO" noProof="0" dirty="0"/>
            </a:br>
            <a:br>
              <a:rPr lang="nn-NO" noProof="0" dirty="0"/>
            </a:br>
            <a:r>
              <a:rPr lang="nn-NO" noProof="0" dirty="0"/>
              <a:t>Namn på fotograf(ar) og/eller eigar(ar) av biletet skriv du i tekstfeltet nedst på malsida.</a:t>
            </a:r>
          </a:p>
        </p:txBody>
      </p:sp>
    </p:spTree>
    <p:extLst>
      <p:ext uri="{BB962C8B-B14F-4D97-AF65-F5344CB8AC3E}">
        <p14:creationId xmlns:p14="http://schemas.microsoft.com/office/powerpoint/2010/main" val="2375716705"/>
      </p:ext>
    </p:extLst>
  </p:cSld>
  <p:clrMapOvr>
    <a:overrideClrMapping bg1="lt1" tx1="dk1" bg2="lt2" tx2="dk2" accent1="accent1" accent2="accent2" accent3="accent3" accent4="accent4" accent5="accent5" accent6="accent6" hlink="hlink" folHlink="folHlink"/>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Plassholder for media 6">
            <a:extLst>
              <a:ext uri="{FF2B5EF4-FFF2-40B4-BE49-F238E27FC236}">
                <a16:creationId xmlns:a16="http://schemas.microsoft.com/office/drawing/2014/main" id="{135B5083-9455-45F9-A33C-53405C67A856}"/>
              </a:ext>
            </a:extLst>
          </p:cNvPr>
          <p:cNvSpPr>
            <a:spLocks noGrp="1"/>
          </p:cNvSpPr>
          <p:nvPr>
            <p:ph type="media" sz="quarter" idx="10" hasCustomPrompt="1"/>
          </p:nvPr>
        </p:nvSpPr>
        <p:spPr>
          <a:xfrm>
            <a:off x="0" y="0"/>
            <a:ext cx="12192000" cy="6858000"/>
          </a:xfrm>
          <a:prstGeom prst="rect">
            <a:avLst/>
          </a:prstGeom>
        </p:spPr>
        <p:txBody>
          <a:bodyPr anchor="ctr"/>
          <a:lstStyle>
            <a:lvl1pPr marL="0" indent="0" algn="ctr">
              <a:buNone/>
              <a:defRPr b="0">
                <a:latin typeface="+mn-lt"/>
              </a:defRPr>
            </a:lvl1pPr>
          </a:lstStyle>
          <a:p>
            <a:r>
              <a:rPr lang="nn-NO" noProof="0" dirty="0"/>
              <a:t>Klikk på ikonet for å setje inn video som ligg lagra på datamaskina.</a:t>
            </a:r>
            <a:br>
              <a:rPr lang="nn-NO" noProof="0" dirty="0"/>
            </a:br>
            <a:r>
              <a:rPr lang="nn-NO" noProof="0" dirty="0"/>
              <a:t>Videoar frå nettet kan ikkje setjast inn.</a:t>
            </a:r>
            <a:br>
              <a:rPr lang="nn-NO" noProof="0" dirty="0"/>
            </a:br>
            <a:br>
              <a:rPr lang="nn-NO" noProof="0" dirty="0"/>
            </a:br>
            <a:r>
              <a:rPr lang="nn-NO" noProof="0" dirty="0"/>
              <a:t>NB. Når du set inn video i presentasjon, vert fila veldig stor.</a:t>
            </a:r>
            <a:br>
              <a:rPr lang="nn-NO" noProof="0" dirty="0"/>
            </a:br>
            <a:br>
              <a:rPr lang="nn-NO" noProof="0" dirty="0"/>
            </a:br>
            <a:br>
              <a:rPr lang="nn-NO" noProof="0" dirty="0"/>
            </a:br>
            <a:br>
              <a:rPr lang="nn-NO" noProof="0" dirty="0"/>
            </a:br>
            <a:br>
              <a:rPr lang="nn-NO" noProof="0" dirty="0"/>
            </a:br>
            <a:r>
              <a:rPr lang="nn-NO" noProof="0" dirty="0"/>
              <a:t>Det er lurt at både presentasjon og </a:t>
            </a:r>
            <a:r>
              <a:rPr lang="nn-NO" noProof="0" dirty="0" err="1"/>
              <a:t>videofil</a:t>
            </a:r>
            <a:r>
              <a:rPr lang="nn-NO" noProof="0" dirty="0"/>
              <a:t> ligg lagra på same datamaskin</a:t>
            </a:r>
            <a:br>
              <a:rPr lang="nn-NO" noProof="0" dirty="0"/>
            </a:br>
            <a:r>
              <a:rPr lang="nn-NO" noProof="0" dirty="0"/>
              <a:t> som presentasjonen skal spelast av på.</a:t>
            </a:r>
            <a:br>
              <a:rPr lang="nn-NO" noProof="0" dirty="0"/>
            </a:br>
            <a:br>
              <a:rPr lang="nn-NO" noProof="0" dirty="0"/>
            </a:br>
            <a:r>
              <a:rPr lang="nn-NO" noProof="0" dirty="0"/>
              <a:t>Last eventuelt presentasjonen over frå minnepinne til maskin.</a:t>
            </a:r>
            <a:br>
              <a:rPr lang="nn-NO" noProof="0" dirty="0"/>
            </a:br>
            <a:br>
              <a:rPr lang="nn-NO" noProof="0" dirty="0"/>
            </a:br>
            <a:r>
              <a:rPr lang="nn-NO" noProof="0" dirty="0"/>
              <a:t>Viss ikkje kan avspelinga gå veldig treigt eller hakke.</a:t>
            </a:r>
          </a:p>
          <a:p>
            <a:endParaRPr lang="nn-NO" noProof="0" dirty="0"/>
          </a:p>
        </p:txBody>
      </p:sp>
    </p:spTree>
    <p:extLst>
      <p:ext uri="{BB962C8B-B14F-4D97-AF65-F5344CB8AC3E}">
        <p14:creationId xmlns:p14="http://schemas.microsoft.com/office/powerpoint/2010/main" val="235032954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Organisasjonskart utan seksjonar">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72EF0751-2B5B-4284-833D-CA315BECB47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750" b="17283"/>
          <a:stretch/>
        </p:blipFill>
        <p:spPr>
          <a:xfrm>
            <a:off x="0" y="3615079"/>
            <a:ext cx="7425160" cy="3178737"/>
          </a:xfrm>
          <a:prstGeom prst="rect">
            <a:avLst/>
          </a:prstGeom>
        </p:spPr>
      </p:pic>
      <p:sp>
        <p:nvSpPr>
          <p:cNvPr id="9" name="Plassholder for lysbildenummer 5">
            <a:extLst>
              <a:ext uri="{FF2B5EF4-FFF2-40B4-BE49-F238E27FC236}">
                <a16:creationId xmlns:a16="http://schemas.microsoft.com/office/drawing/2014/main" id="{555B8594-3D12-4F0A-BC64-E01D0B48C44F}"/>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10" name="TekstSylinder 9">
            <a:extLst>
              <a:ext uri="{FF2B5EF4-FFF2-40B4-BE49-F238E27FC236}">
                <a16:creationId xmlns:a16="http://schemas.microsoft.com/office/drawing/2014/main" id="{F05A7E26-7E84-456D-8A77-B06978B0F8DF}"/>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n-NO" altLang="nb-NO" sz="700" b="0" i="0" u="none" strike="noStrike" kern="1200" cap="none" normalizeH="0" baseline="0" noProof="0" dirty="0">
                <a:ln>
                  <a:noFill/>
                </a:ln>
                <a:solidFill>
                  <a:schemeClr val="accent3"/>
                </a:solidFill>
                <a:effectLst/>
                <a:latin typeface="+mn-lt"/>
                <a:ea typeface="+mn-ea"/>
                <a:cs typeface="Arial" panose="020B0604020202020204" pitchFamily="34" charset="0"/>
              </a:rPr>
              <a:t>© </a:t>
            </a:r>
            <a:r>
              <a:rPr kumimoji="0" lang="nn-NO" altLang="nb-NO" sz="700" b="0" i="0" u="none" strike="noStrike" kern="1200" cap="none" normalizeH="0" baseline="0" noProof="0" dirty="0">
                <a:ln>
                  <a:noFill/>
                </a:ln>
                <a:solidFill>
                  <a:schemeClr val="accent3"/>
                </a:solidFill>
                <a:effectLst/>
                <a:latin typeface="+mj-lt"/>
                <a:ea typeface="+mn-ea"/>
                <a:cs typeface="Arial" panose="020B0604020202020204" pitchFamily="34" charset="0"/>
              </a:rPr>
              <a:t>Statsforvaltaren i </a:t>
            </a:r>
            <a:r>
              <a:rPr kumimoji="0" lang="nn-NO" altLang="nb-NO" sz="700" b="0" i="0" u="none" strike="noStrike" cap="none" normalizeH="0" baseline="0" noProof="0" dirty="0">
                <a:ln>
                  <a:noFill/>
                </a:ln>
                <a:solidFill>
                  <a:schemeClr val="accent3"/>
                </a:solidFill>
                <a:effectLst/>
                <a:latin typeface="+mj-lt"/>
                <a:cs typeface="Arial" panose="020B0604020202020204" pitchFamily="34" charset="0"/>
              </a:rPr>
              <a:t>Vestland</a:t>
            </a:r>
          </a:p>
        </p:txBody>
      </p:sp>
      <p:pic>
        <p:nvPicPr>
          <p:cNvPr id="8" name="Bilde 7">
            <a:extLst>
              <a:ext uri="{FF2B5EF4-FFF2-40B4-BE49-F238E27FC236}">
                <a16:creationId xmlns:a16="http://schemas.microsoft.com/office/drawing/2014/main" id="{8DE97E4E-7214-4621-A6CE-34EFB48D56B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graphicFrame>
        <p:nvGraphicFramePr>
          <p:cNvPr id="7" name="Diagram 6">
            <a:extLst>
              <a:ext uri="{FF2B5EF4-FFF2-40B4-BE49-F238E27FC236}">
                <a16:creationId xmlns:a16="http://schemas.microsoft.com/office/drawing/2014/main" id="{18A7C0F5-1A08-4628-9759-53EAFF79540A}"/>
              </a:ext>
            </a:extLst>
          </p:cNvPr>
          <p:cNvGraphicFramePr/>
          <p:nvPr userDrawn="1">
            <p:extLst>
              <p:ext uri="{D42A27DB-BD31-4B8C-83A1-F6EECF244321}">
                <p14:modId xmlns:p14="http://schemas.microsoft.com/office/powerpoint/2010/main" val="3707524241"/>
              </p:ext>
            </p:extLst>
          </p:nvPr>
        </p:nvGraphicFramePr>
        <p:xfrm>
          <a:off x="301625" y="214610"/>
          <a:ext cx="11588749" cy="61953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7323625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Organisasjonskart med seksjonar">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611FD0BF-FAAF-4897-93DF-D0B00ABD54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750" b="17283"/>
          <a:stretch/>
        </p:blipFill>
        <p:spPr>
          <a:xfrm>
            <a:off x="0" y="3615079"/>
            <a:ext cx="7425160" cy="3178737"/>
          </a:xfrm>
          <a:prstGeom prst="rect">
            <a:avLst/>
          </a:prstGeom>
        </p:spPr>
      </p:pic>
      <p:sp>
        <p:nvSpPr>
          <p:cNvPr id="7" name="TekstSylinder 6">
            <a:extLst>
              <a:ext uri="{FF2B5EF4-FFF2-40B4-BE49-F238E27FC236}">
                <a16:creationId xmlns:a16="http://schemas.microsoft.com/office/drawing/2014/main" id="{2755AF70-D81A-44C1-B559-6580F2980B49}"/>
              </a:ext>
            </a:extLst>
          </p:cNvPr>
          <p:cNvSpPr txBox="1"/>
          <p:nvPr userDrawn="1"/>
        </p:nvSpPr>
        <p:spPr>
          <a:xfrm>
            <a:off x="1416483" y="6072055"/>
            <a:ext cx="1451191" cy="230832"/>
          </a:xfrm>
          <a:prstGeom prst="rect">
            <a:avLst/>
          </a:prstGeom>
          <a:noFill/>
        </p:spPr>
        <p:txBody>
          <a:bodyPr wrap="square" rtlCol="0">
            <a:spAutoFit/>
          </a:bodyPr>
          <a:lstStyle/>
          <a:p>
            <a:r>
              <a:rPr lang="nn-NO" sz="900" noProof="0" dirty="0">
                <a:solidFill>
                  <a:srgbClr val="00244E"/>
                </a:solidFill>
                <a:latin typeface="Open Sans" panose="020B0606030504020204" pitchFamily="34" charset="0"/>
                <a:ea typeface="Open Sans" panose="020B0606030504020204" pitchFamily="34" charset="0"/>
                <a:cs typeface="Open Sans" panose="020B0606030504020204" pitchFamily="34" charset="0"/>
              </a:rPr>
              <a:t>avdelingar og seksjonar</a:t>
            </a:r>
          </a:p>
        </p:txBody>
      </p:sp>
      <p:cxnSp>
        <p:nvCxnSpPr>
          <p:cNvPr id="8" name="Rett pilkobling 7">
            <a:extLst>
              <a:ext uri="{FF2B5EF4-FFF2-40B4-BE49-F238E27FC236}">
                <a16:creationId xmlns:a16="http://schemas.microsoft.com/office/drawing/2014/main" id="{CC0D6E12-02C3-40A0-AC9B-5EAEE42C3120}"/>
              </a:ext>
            </a:extLst>
          </p:cNvPr>
          <p:cNvCxnSpPr>
            <a:cxnSpLocks/>
          </p:cNvCxnSpPr>
          <p:nvPr userDrawn="1"/>
        </p:nvCxnSpPr>
        <p:spPr>
          <a:xfrm>
            <a:off x="3071815" y="6175612"/>
            <a:ext cx="8037066" cy="0"/>
          </a:xfrm>
          <a:prstGeom prst="straightConnector1">
            <a:avLst/>
          </a:prstGeom>
          <a:ln w="6350">
            <a:solidFill>
              <a:srgbClr val="00244E"/>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9" name="Rett pilkobling 8">
            <a:extLst>
              <a:ext uri="{FF2B5EF4-FFF2-40B4-BE49-F238E27FC236}">
                <a16:creationId xmlns:a16="http://schemas.microsoft.com/office/drawing/2014/main" id="{9B40C56B-05BB-475F-8E5A-13149316FDA6}"/>
              </a:ext>
            </a:extLst>
          </p:cNvPr>
          <p:cNvCxnSpPr>
            <a:cxnSpLocks/>
          </p:cNvCxnSpPr>
          <p:nvPr userDrawn="1"/>
        </p:nvCxnSpPr>
        <p:spPr>
          <a:xfrm flipV="1">
            <a:off x="643638" y="2122879"/>
            <a:ext cx="0" cy="3875585"/>
          </a:xfrm>
          <a:prstGeom prst="straightConnector1">
            <a:avLst/>
          </a:prstGeom>
          <a:ln w="6350">
            <a:solidFill>
              <a:srgbClr val="00244E"/>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 name="Rett linje 9">
            <a:extLst>
              <a:ext uri="{FF2B5EF4-FFF2-40B4-BE49-F238E27FC236}">
                <a16:creationId xmlns:a16="http://schemas.microsoft.com/office/drawing/2014/main" id="{DC01CA18-7061-4A00-8DFB-F2D24EDE6DA1}"/>
              </a:ext>
            </a:extLst>
          </p:cNvPr>
          <p:cNvCxnSpPr>
            <a:cxnSpLocks/>
          </p:cNvCxnSpPr>
          <p:nvPr userDrawn="1"/>
        </p:nvCxnSpPr>
        <p:spPr>
          <a:xfrm flipV="1">
            <a:off x="673839" y="6187471"/>
            <a:ext cx="592368" cy="7694"/>
          </a:xfrm>
          <a:prstGeom prst="line">
            <a:avLst/>
          </a:prstGeom>
          <a:ln w="6350">
            <a:solidFill>
              <a:srgbClr val="00244E"/>
            </a:solidFill>
            <a:prstDash val="dash"/>
          </a:ln>
        </p:spPr>
        <p:style>
          <a:lnRef idx="1">
            <a:schemeClr val="accent1"/>
          </a:lnRef>
          <a:fillRef idx="0">
            <a:schemeClr val="accent1"/>
          </a:fillRef>
          <a:effectRef idx="0">
            <a:schemeClr val="accent1"/>
          </a:effectRef>
          <a:fontRef idx="minor">
            <a:schemeClr val="tx1"/>
          </a:fontRef>
        </p:style>
      </p:cxnSp>
      <p:sp>
        <p:nvSpPr>
          <p:cNvPr id="13" name="Plassholder for lysbildenummer 5">
            <a:extLst>
              <a:ext uri="{FF2B5EF4-FFF2-40B4-BE49-F238E27FC236}">
                <a16:creationId xmlns:a16="http://schemas.microsoft.com/office/drawing/2014/main" id="{A4417D52-51C9-4726-B690-F70EB9F6655B}"/>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14" name="TekstSylinder 13">
            <a:extLst>
              <a:ext uri="{FF2B5EF4-FFF2-40B4-BE49-F238E27FC236}">
                <a16:creationId xmlns:a16="http://schemas.microsoft.com/office/drawing/2014/main" id="{4CA72B0F-0B6D-4940-84F9-C4327226F03B}"/>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n-NO" altLang="nb-NO" sz="700" b="0" i="0" u="none" strike="noStrike" kern="1200" cap="none" normalizeH="0" baseline="0" noProof="0" dirty="0">
                <a:ln>
                  <a:noFill/>
                </a:ln>
                <a:solidFill>
                  <a:schemeClr val="accent3"/>
                </a:solidFill>
                <a:effectLst/>
                <a:latin typeface="+mn-lt"/>
                <a:ea typeface="+mn-ea"/>
                <a:cs typeface="Arial" panose="020B0604020202020204" pitchFamily="34" charset="0"/>
              </a:rPr>
              <a:t>© </a:t>
            </a:r>
            <a:r>
              <a:rPr kumimoji="0" lang="nn-NO" altLang="nb-NO" sz="700" b="0" i="0" u="none" strike="noStrike" kern="1200" cap="none" normalizeH="0" baseline="0" noProof="0" dirty="0">
                <a:ln>
                  <a:noFill/>
                </a:ln>
                <a:solidFill>
                  <a:schemeClr val="accent3"/>
                </a:solidFill>
                <a:effectLst/>
                <a:latin typeface="+mj-lt"/>
                <a:ea typeface="+mn-ea"/>
                <a:cs typeface="Arial" panose="020B0604020202020204" pitchFamily="34" charset="0"/>
              </a:rPr>
              <a:t>Statsforvaltaren i </a:t>
            </a:r>
            <a:r>
              <a:rPr kumimoji="0" lang="nn-NO" altLang="nb-NO" sz="700" b="0" i="0" u="none" strike="noStrike" cap="none" normalizeH="0" baseline="0" noProof="0" dirty="0">
                <a:ln>
                  <a:noFill/>
                </a:ln>
                <a:solidFill>
                  <a:schemeClr val="accent3"/>
                </a:solidFill>
                <a:effectLst/>
                <a:latin typeface="+mj-lt"/>
                <a:cs typeface="Arial" panose="020B0604020202020204" pitchFamily="34" charset="0"/>
              </a:rPr>
              <a:t>Vestland</a:t>
            </a:r>
          </a:p>
        </p:txBody>
      </p:sp>
      <p:sp>
        <p:nvSpPr>
          <p:cNvPr id="19" name="Rektangel 18">
            <a:extLst>
              <a:ext uri="{FF2B5EF4-FFF2-40B4-BE49-F238E27FC236}">
                <a16:creationId xmlns:a16="http://schemas.microsoft.com/office/drawing/2014/main" id="{065997F6-170A-4322-BCE3-1D9D100B314C}"/>
              </a:ext>
            </a:extLst>
          </p:cNvPr>
          <p:cNvSpPr/>
          <p:nvPr userDrawn="1"/>
        </p:nvSpPr>
        <p:spPr>
          <a:xfrm>
            <a:off x="0" y="6793818"/>
            <a:ext cx="12192000" cy="7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5" name="Bilde 14">
            <a:extLst>
              <a:ext uri="{FF2B5EF4-FFF2-40B4-BE49-F238E27FC236}">
                <a16:creationId xmlns:a16="http://schemas.microsoft.com/office/drawing/2014/main" id="{757E35CC-58BA-4E57-8A6D-63A1968BBF8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graphicFrame>
        <p:nvGraphicFramePr>
          <p:cNvPr id="16" name="Diagram 15">
            <a:extLst>
              <a:ext uri="{FF2B5EF4-FFF2-40B4-BE49-F238E27FC236}">
                <a16:creationId xmlns:a16="http://schemas.microsoft.com/office/drawing/2014/main" id="{9F53C766-2D5F-4112-A8E1-3415AEB35251}"/>
              </a:ext>
            </a:extLst>
          </p:cNvPr>
          <p:cNvGraphicFramePr/>
          <p:nvPr userDrawn="1">
            <p:extLst>
              <p:ext uri="{D42A27DB-BD31-4B8C-83A1-F6EECF244321}">
                <p14:modId xmlns:p14="http://schemas.microsoft.com/office/powerpoint/2010/main" val="3603628508"/>
              </p:ext>
            </p:extLst>
          </p:nvPr>
        </p:nvGraphicFramePr>
        <p:xfrm>
          <a:off x="792711" y="441902"/>
          <a:ext cx="10606578" cy="55031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90753160"/>
      </p:ext>
    </p:extLst>
  </p:cSld>
  <p:clrMapOvr>
    <a:masterClrMapping/>
  </p:clrMapOvr>
  <p:extLst>
    <p:ext uri="{DCECCB84-F9BA-43D5-87BE-67443E8EF086}">
      <p15:sldGuideLst xmlns:p15="http://schemas.microsoft.com/office/powerpoint/2012/main">
        <p15:guide id="1" orient="horz" pos="686">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Ly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D1A141D-BC8A-4631-ADD3-2E4A6C40515D}"/>
              </a:ext>
            </a:extLst>
          </p:cNvPr>
          <p:cNvSpPr/>
          <p:nvPr userDrawn="1"/>
        </p:nvSpPr>
        <p:spPr>
          <a:xfrm>
            <a:off x="1055687" y="1244436"/>
            <a:ext cx="10080626" cy="4680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noProof="0" dirty="0"/>
          </a:p>
        </p:txBody>
      </p:sp>
      <p:pic>
        <p:nvPicPr>
          <p:cNvPr id="4" name="Bilde 3">
            <a:extLst>
              <a:ext uri="{FF2B5EF4-FFF2-40B4-BE49-F238E27FC236}">
                <a16:creationId xmlns:a16="http://schemas.microsoft.com/office/drawing/2014/main" id="{72B65355-1184-422B-972B-1DC01BF35F2F}"/>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24094" t="17808" b="1715"/>
          <a:stretch/>
        </p:blipFill>
        <p:spPr>
          <a:xfrm>
            <a:off x="1065520" y="1256505"/>
            <a:ext cx="6370602" cy="4655325"/>
          </a:xfrm>
          <a:prstGeom prst="rect">
            <a:avLst/>
          </a:prstGeom>
        </p:spPr>
      </p:pic>
      <p:pic>
        <p:nvPicPr>
          <p:cNvPr id="7" name="Grafikk 6" descr="Radiomikrofon">
            <a:extLst>
              <a:ext uri="{FF2B5EF4-FFF2-40B4-BE49-F238E27FC236}">
                <a16:creationId xmlns:a16="http://schemas.microsoft.com/office/drawing/2014/main" id="{089C921C-D0E0-4578-BBEC-42AF5CA29AF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26964" y="4444139"/>
            <a:ext cx="1338072" cy="1338072"/>
          </a:xfrm>
          <a:prstGeom prst="rect">
            <a:avLst/>
          </a:prstGeom>
        </p:spPr>
      </p:pic>
      <p:pic>
        <p:nvPicPr>
          <p:cNvPr id="9" name="Grafikk 8" descr="Lukk">
            <a:extLst>
              <a:ext uri="{FF2B5EF4-FFF2-40B4-BE49-F238E27FC236}">
                <a16:creationId xmlns:a16="http://schemas.microsoft.com/office/drawing/2014/main" id="{33AD0818-407C-47E8-8BD1-2EEAB6A20CF0}"/>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41705" y="4458880"/>
            <a:ext cx="1308590" cy="1308590"/>
          </a:xfrm>
          <a:prstGeom prst="rect">
            <a:avLst/>
          </a:prstGeom>
        </p:spPr>
      </p:pic>
      <p:sp>
        <p:nvSpPr>
          <p:cNvPr id="12" name="Plassholder for tekst 4">
            <a:extLst>
              <a:ext uri="{FF2B5EF4-FFF2-40B4-BE49-F238E27FC236}">
                <a16:creationId xmlns:a16="http://schemas.microsoft.com/office/drawing/2014/main" id="{6684CEEE-41CB-4636-B6B8-05397ED31C6B}"/>
              </a:ext>
            </a:extLst>
          </p:cNvPr>
          <p:cNvSpPr>
            <a:spLocks noGrp="1"/>
          </p:cNvSpPr>
          <p:nvPr>
            <p:ph type="body" sz="quarter" idx="10" hasCustomPrompt="1"/>
          </p:nvPr>
        </p:nvSpPr>
        <p:spPr>
          <a:xfrm>
            <a:off x="1459992" y="1243899"/>
            <a:ext cx="9272016" cy="2576997"/>
          </a:xfrm>
          <a:prstGeom prst="rect">
            <a:avLst/>
          </a:prstGeom>
          <a:effectLst/>
        </p:spPr>
        <p:txBody>
          <a:bodyPr anchor="b"/>
          <a:lstStyle>
            <a:lvl1pPr marL="0" indent="0" algn="ctr">
              <a:buNone/>
              <a:defRPr sz="3600">
                <a:solidFill>
                  <a:srgbClr val="00244E"/>
                </a:solidFill>
                <a:latin typeface="Open Sans" panose="020B0606030504020204" pitchFamily="34" charset="0"/>
                <a:ea typeface="Open Sans" panose="020B0606030504020204" pitchFamily="34" charset="0"/>
                <a:cs typeface="Open Sans" panose="020B0606030504020204" pitchFamily="34" charset="0"/>
              </a:defRPr>
            </a:lvl1pPr>
          </a:lstStyle>
          <a:p>
            <a:r>
              <a:rPr lang="nn-NO" noProof="0" dirty="0"/>
              <a:t>Her kan du t.d. skrive: Vi testar no lyd. Ver venleg og skru av mikrofonen din når du ikkje har ordet.</a:t>
            </a:r>
          </a:p>
        </p:txBody>
      </p:sp>
    </p:spTree>
    <p:extLst>
      <p:ext uri="{BB962C8B-B14F-4D97-AF65-F5344CB8AC3E}">
        <p14:creationId xmlns:p14="http://schemas.microsoft.com/office/powerpoint/2010/main" val="349256917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Pause">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54FD9D1D-F9A7-4FCE-BBB1-98CCE9A97DFF}"/>
              </a:ext>
            </a:extLst>
          </p:cNvPr>
          <p:cNvSpPr/>
          <p:nvPr userDrawn="1"/>
        </p:nvSpPr>
        <p:spPr>
          <a:xfrm>
            <a:off x="1055687" y="1244436"/>
            <a:ext cx="10080626" cy="4680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noProof="0" dirty="0"/>
          </a:p>
        </p:txBody>
      </p:sp>
      <p:pic>
        <p:nvPicPr>
          <p:cNvPr id="4" name="Bilde 3">
            <a:extLst>
              <a:ext uri="{FF2B5EF4-FFF2-40B4-BE49-F238E27FC236}">
                <a16:creationId xmlns:a16="http://schemas.microsoft.com/office/drawing/2014/main" id="{AB20574A-9FB5-4848-A3D9-625AD62C76E7}"/>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24094" t="17808" b="1715"/>
          <a:stretch/>
        </p:blipFill>
        <p:spPr>
          <a:xfrm>
            <a:off x="1065520" y="1256505"/>
            <a:ext cx="6370602" cy="4655325"/>
          </a:xfrm>
          <a:prstGeom prst="rect">
            <a:avLst/>
          </a:prstGeom>
        </p:spPr>
      </p:pic>
      <p:sp>
        <p:nvSpPr>
          <p:cNvPr id="6" name="TekstSylinder 5">
            <a:extLst>
              <a:ext uri="{FF2B5EF4-FFF2-40B4-BE49-F238E27FC236}">
                <a16:creationId xmlns:a16="http://schemas.microsoft.com/office/drawing/2014/main" id="{8536D7B3-D7EC-4C54-B7AC-7FA6DAB5BCA9}"/>
              </a:ext>
            </a:extLst>
          </p:cNvPr>
          <p:cNvSpPr txBox="1"/>
          <p:nvPr userDrawn="1"/>
        </p:nvSpPr>
        <p:spPr>
          <a:xfrm>
            <a:off x="3261360" y="2967335"/>
            <a:ext cx="5669280" cy="923330"/>
          </a:xfrm>
          <a:prstGeom prst="rect">
            <a:avLst/>
          </a:prstGeom>
          <a:noFill/>
        </p:spPr>
        <p:txBody>
          <a:bodyPr wrap="square" rtlCol="0">
            <a:spAutoFit/>
          </a:bodyPr>
          <a:lstStyle/>
          <a:p>
            <a:pPr algn="ctr"/>
            <a:r>
              <a:rPr lang="nn-NO" sz="5400" noProof="0" dirty="0"/>
              <a:t>Pause</a:t>
            </a:r>
            <a:endParaRPr lang="nb-NO" sz="5400" dirty="0"/>
          </a:p>
        </p:txBody>
      </p:sp>
    </p:spTree>
    <p:extLst>
      <p:ext uri="{BB962C8B-B14F-4D97-AF65-F5344CB8AC3E}">
        <p14:creationId xmlns:p14="http://schemas.microsoft.com/office/powerpoint/2010/main" val="7368786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Spørsmål">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F98A13C4-60F2-4DE4-8055-524B09DEBE6E}"/>
              </a:ext>
            </a:extLst>
          </p:cNvPr>
          <p:cNvSpPr/>
          <p:nvPr userDrawn="1"/>
        </p:nvSpPr>
        <p:spPr>
          <a:xfrm>
            <a:off x="1055687" y="1244436"/>
            <a:ext cx="10080626" cy="4680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noProof="0" dirty="0"/>
          </a:p>
        </p:txBody>
      </p:sp>
      <p:pic>
        <p:nvPicPr>
          <p:cNvPr id="4" name="Bilde 3">
            <a:extLst>
              <a:ext uri="{FF2B5EF4-FFF2-40B4-BE49-F238E27FC236}">
                <a16:creationId xmlns:a16="http://schemas.microsoft.com/office/drawing/2014/main" id="{06D23FF3-893C-4FA7-B9E7-1DC10D9BEF0B}"/>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24094" t="17808" b="1715"/>
          <a:stretch/>
        </p:blipFill>
        <p:spPr>
          <a:xfrm>
            <a:off x="1065520" y="1256505"/>
            <a:ext cx="6370602" cy="4655325"/>
          </a:xfrm>
          <a:prstGeom prst="rect">
            <a:avLst/>
          </a:prstGeom>
        </p:spPr>
      </p:pic>
      <p:sp>
        <p:nvSpPr>
          <p:cNvPr id="6" name="TekstSylinder 5">
            <a:extLst>
              <a:ext uri="{FF2B5EF4-FFF2-40B4-BE49-F238E27FC236}">
                <a16:creationId xmlns:a16="http://schemas.microsoft.com/office/drawing/2014/main" id="{42F1B687-ADE6-458B-815C-CDE4540EEA82}"/>
              </a:ext>
            </a:extLst>
          </p:cNvPr>
          <p:cNvSpPr txBox="1"/>
          <p:nvPr userDrawn="1"/>
        </p:nvSpPr>
        <p:spPr>
          <a:xfrm>
            <a:off x="3261360" y="2967335"/>
            <a:ext cx="5669280" cy="923330"/>
          </a:xfrm>
          <a:prstGeom prst="rect">
            <a:avLst/>
          </a:prstGeom>
          <a:noFill/>
        </p:spPr>
        <p:txBody>
          <a:bodyPr wrap="square" rtlCol="0">
            <a:spAutoFit/>
          </a:bodyPr>
          <a:lstStyle/>
          <a:p>
            <a:pPr algn="ctr"/>
            <a:r>
              <a:rPr lang="nn-NO" sz="5400" noProof="0" dirty="0"/>
              <a:t>Spørsmål?</a:t>
            </a:r>
            <a:endParaRPr lang="nb-NO" sz="5400" dirty="0"/>
          </a:p>
        </p:txBody>
      </p:sp>
    </p:spTree>
    <p:extLst>
      <p:ext uri="{BB962C8B-B14F-4D97-AF65-F5344CB8AC3E}">
        <p14:creationId xmlns:p14="http://schemas.microsoft.com/office/powerpoint/2010/main" val="404811817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Kart_1">
    <p:bg>
      <p:bgPr>
        <a:solidFill>
          <a:schemeClr val="bg1"/>
        </a:solidFill>
        <a:effectLst/>
      </p:bgPr>
    </p:bg>
    <p:spTree>
      <p:nvGrpSpPr>
        <p:cNvPr id="1" name=""/>
        <p:cNvGrpSpPr/>
        <p:nvPr/>
      </p:nvGrpSpPr>
      <p:grpSpPr>
        <a:xfrm>
          <a:off x="0" y="0"/>
          <a:ext cx="0" cy="0"/>
          <a:chOff x="0" y="0"/>
          <a:chExt cx="0" cy="0"/>
        </a:xfrm>
      </p:grpSpPr>
      <p:sp>
        <p:nvSpPr>
          <p:cNvPr id="5" name="TekstSylinder 4">
            <a:extLst>
              <a:ext uri="{FF2B5EF4-FFF2-40B4-BE49-F238E27FC236}">
                <a16:creationId xmlns:a16="http://schemas.microsoft.com/office/drawing/2014/main" id="{65313A6B-DA5B-4674-A4E2-6AC10DC3ABC6}"/>
              </a:ext>
            </a:extLst>
          </p:cNvPr>
          <p:cNvSpPr txBox="1"/>
          <p:nvPr userDrawn="1"/>
        </p:nvSpPr>
        <p:spPr>
          <a:xfrm>
            <a:off x="407988" y="6687733"/>
            <a:ext cx="266383" cy="153888"/>
          </a:xfrm>
          <a:prstGeom prst="rect">
            <a:avLst/>
          </a:prstGeom>
          <a:noFill/>
        </p:spPr>
        <p:txBody>
          <a:bodyPr wrap="none" lIns="0" tIns="0" rIns="0" rtlCol="0" anchor="ctr" anchorCtr="0">
            <a:normAutofit/>
          </a:bodyPr>
          <a:lstStyle/>
          <a:p>
            <a:r>
              <a:rPr lang="nb-NO" sz="7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8" name="Plassholder for lysbildenummer 5">
            <a:extLst>
              <a:ext uri="{FF2B5EF4-FFF2-40B4-BE49-F238E27FC236}">
                <a16:creationId xmlns:a16="http://schemas.microsoft.com/office/drawing/2014/main" id="{D02C766E-7117-44E9-A6B7-128D5AA400B3}"/>
              </a:ext>
            </a:extLst>
          </p:cNvPr>
          <p:cNvSpPr txBox="1">
            <a:spLocks/>
          </p:cNvSpPr>
          <p:nvPr userDrawn="1"/>
        </p:nvSpPr>
        <p:spPr>
          <a:xfrm>
            <a:off x="11540562" y="662134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bg1"/>
                </a:solidFill>
                <a:latin typeface="+mn-lt"/>
              </a:rPr>
              <a:pPr algn="r"/>
              <a:t>‹#›</a:t>
            </a:fld>
            <a:endParaRPr lang="nb-NO" sz="900">
              <a:solidFill>
                <a:schemeClr val="bg1"/>
              </a:solidFill>
              <a:latin typeface="+mn-lt"/>
            </a:endParaRPr>
          </a:p>
        </p:txBody>
      </p:sp>
      <p:pic>
        <p:nvPicPr>
          <p:cNvPr id="3" name="Bilde 2" descr="Et bilde som inneholder kart&#10;&#10;Automatisk generert beskrivelse">
            <a:extLst>
              <a:ext uri="{FF2B5EF4-FFF2-40B4-BE49-F238E27FC236}">
                <a16:creationId xmlns:a16="http://schemas.microsoft.com/office/drawing/2014/main" id="{38B21585-DEB5-4737-A3BA-54AF1A3EEB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156" b="4156"/>
          <a:stretch/>
        </p:blipFill>
        <p:spPr>
          <a:xfrm>
            <a:off x="1517377" y="89667"/>
            <a:ext cx="9157245" cy="6615880"/>
          </a:xfrm>
          <a:prstGeom prst="rect">
            <a:avLst/>
          </a:prstGeom>
        </p:spPr>
      </p:pic>
      <p:sp>
        <p:nvSpPr>
          <p:cNvPr id="10" name="TekstSylinder 9">
            <a:extLst>
              <a:ext uri="{FF2B5EF4-FFF2-40B4-BE49-F238E27FC236}">
                <a16:creationId xmlns:a16="http://schemas.microsoft.com/office/drawing/2014/main" id="{CC405091-43F2-4647-B984-EC2D3EB24386}"/>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n-NO" altLang="nb-NO" sz="700" b="0" i="0" u="none" strike="noStrike" kern="1200" cap="none" normalizeH="0" baseline="0" noProof="0" dirty="0">
                <a:ln>
                  <a:noFill/>
                </a:ln>
                <a:solidFill>
                  <a:schemeClr val="accent3"/>
                </a:solidFill>
                <a:effectLst/>
                <a:latin typeface="+mn-lt"/>
                <a:ea typeface="+mn-ea"/>
                <a:cs typeface="Arial" panose="020B0604020202020204" pitchFamily="34" charset="0"/>
              </a:rPr>
              <a:t>© </a:t>
            </a:r>
            <a:r>
              <a:rPr kumimoji="0" lang="nn-NO" altLang="nb-NO" sz="700" b="0" i="0" u="none" strike="noStrike" kern="1200" cap="none" normalizeH="0" baseline="0" noProof="0" dirty="0">
                <a:ln>
                  <a:noFill/>
                </a:ln>
                <a:solidFill>
                  <a:schemeClr val="accent3"/>
                </a:solidFill>
                <a:effectLst/>
                <a:latin typeface="+mj-lt"/>
                <a:ea typeface="+mn-ea"/>
                <a:cs typeface="Arial" panose="020B0604020202020204" pitchFamily="34" charset="0"/>
              </a:rPr>
              <a:t>Statsforvaltaren i </a:t>
            </a:r>
            <a:r>
              <a:rPr kumimoji="0" lang="nn-NO" altLang="nb-NO" sz="700" b="0" i="0" u="none" strike="noStrike" cap="none" normalizeH="0" baseline="0" noProof="0" dirty="0">
                <a:ln>
                  <a:noFill/>
                </a:ln>
                <a:solidFill>
                  <a:schemeClr val="accent3"/>
                </a:solidFill>
                <a:effectLst/>
                <a:latin typeface="+mj-lt"/>
                <a:cs typeface="Arial" panose="020B0604020202020204" pitchFamily="34" charset="0"/>
              </a:rPr>
              <a:t>Vestland</a:t>
            </a:r>
          </a:p>
        </p:txBody>
      </p:sp>
    </p:spTree>
    <p:extLst>
      <p:ext uri="{BB962C8B-B14F-4D97-AF65-F5344CB8AC3E}">
        <p14:creationId xmlns:p14="http://schemas.microsoft.com/office/powerpoint/2010/main" val="3406202481"/>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50/50 Overskrift-Punktliste/2xBilde (lys)">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74D5E22-5D49-014D-8FDE-B6BA4B0B9A75}"/>
              </a:ext>
            </a:extLst>
          </p:cNvPr>
          <p:cNvSpPr>
            <a:spLocks noGrp="1"/>
          </p:cNvSpPr>
          <p:nvPr>
            <p:ph type="title"/>
          </p:nvPr>
        </p:nvSpPr>
        <p:spPr>
          <a:xfrm>
            <a:off x="838200" y="1871292"/>
            <a:ext cx="4971393" cy="1325563"/>
          </a:xfrm>
        </p:spPr>
        <p:txBody>
          <a:bodyPr anchor="b" anchorCtr="0"/>
          <a:lstStyle/>
          <a:p>
            <a:r>
              <a:rPr lang="nb-NO"/>
              <a:t>Klikk for å redigere tittelstil</a:t>
            </a:r>
            <a:endParaRPr lang="nb-NO" dirty="0"/>
          </a:p>
        </p:txBody>
      </p:sp>
      <p:sp>
        <p:nvSpPr>
          <p:cNvPr id="8" name="Plassholder for tekst 7">
            <a:extLst>
              <a:ext uri="{FF2B5EF4-FFF2-40B4-BE49-F238E27FC236}">
                <a16:creationId xmlns:a16="http://schemas.microsoft.com/office/drawing/2014/main" id="{195FA8C3-038E-FE4B-9D52-56938F15A1A8}"/>
              </a:ext>
            </a:extLst>
          </p:cNvPr>
          <p:cNvSpPr>
            <a:spLocks noGrp="1"/>
          </p:cNvSpPr>
          <p:nvPr>
            <p:ph type="body" sz="quarter" idx="13"/>
          </p:nvPr>
        </p:nvSpPr>
        <p:spPr>
          <a:xfrm>
            <a:off x="838200" y="3303588"/>
            <a:ext cx="4971393" cy="2552700"/>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bilde 6">
            <a:extLst>
              <a:ext uri="{FF2B5EF4-FFF2-40B4-BE49-F238E27FC236}">
                <a16:creationId xmlns:a16="http://schemas.microsoft.com/office/drawing/2014/main" id="{D8E43CDF-7858-BA4E-9095-B17B7B3D3F66}"/>
              </a:ext>
            </a:extLst>
          </p:cNvPr>
          <p:cNvSpPr>
            <a:spLocks noGrp="1"/>
          </p:cNvSpPr>
          <p:nvPr>
            <p:ph type="pic" sz="quarter" idx="14"/>
          </p:nvPr>
        </p:nvSpPr>
        <p:spPr>
          <a:xfrm>
            <a:off x="6096000" y="0"/>
            <a:ext cx="6095999" cy="3386136"/>
          </a:xfrm>
        </p:spPr>
        <p:txBody>
          <a:bodyPr/>
          <a:lstStyle/>
          <a:p>
            <a:r>
              <a:rPr lang="nb-NO"/>
              <a:t>Klikk ikonet for å legge til et bilde</a:t>
            </a:r>
          </a:p>
        </p:txBody>
      </p:sp>
      <p:sp>
        <p:nvSpPr>
          <p:cNvPr id="9" name="Plassholder for bilde 8">
            <a:extLst>
              <a:ext uri="{FF2B5EF4-FFF2-40B4-BE49-F238E27FC236}">
                <a16:creationId xmlns:a16="http://schemas.microsoft.com/office/drawing/2014/main" id="{137CD0A4-3B52-B54A-811E-2F2DCFCE0E0B}"/>
              </a:ext>
            </a:extLst>
          </p:cNvPr>
          <p:cNvSpPr>
            <a:spLocks noGrp="1"/>
          </p:cNvSpPr>
          <p:nvPr>
            <p:ph type="pic" sz="quarter" idx="15"/>
          </p:nvPr>
        </p:nvSpPr>
        <p:spPr>
          <a:xfrm>
            <a:off x="6096000" y="3471864"/>
            <a:ext cx="6095999" cy="3386136"/>
          </a:xfrm>
        </p:spPr>
        <p:txBody>
          <a:bodyPr/>
          <a:lstStyle/>
          <a:p>
            <a:r>
              <a:rPr lang="nb-NO"/>
              <a:t>Klikk ikonet for å legge til et bilde</a:t>
            </a:r>
          </a:p>
        </p:txBody>
      </p:sp>
    </p:spTree>
    <p:extLst>
      <p:ext uri="{BB962C8B-B14F-4D97-AF65-F5344CB8AC3E}">
        <p14:creationId xmlns:p14="http://schemas.microsoft.com/office/powerpoint/2010/main" val="338889100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Kart_2">
    <p:bg>
      <p:bgPr>
        <a:solidFill>
          <a:schemeClr val="bg1"/>
        </a:solidFill>
        <a:effectLst/>
      </p:bgPr>
    </p:bg>
    <p:spTree>
      <p:nvGrpSpPr>
        <p:cNvPr id="1" name=""/>
        <p:cNvGrpSpPr/>
        <p:nvPr/>
      </p:nvGrpSpPr>
      <p:grpSpPr>
        <a:xfrm>
          <a:off x="0" y="0"/>
          <a:ext cx="0" cy="0"/>
          <a:chOff x="0" y="0"/>
          <a:chExt cx="0" cy="0"/>
        </a:xfrm>
      </p:grpSpPr>
      <p:sp>
        <p:nvSpPr>
          <p:cNvPr id="5" name="TekstSylinder 4">
            <a:extLst>
              <a:ext uri="{FF2B5EF4-FFF2-40B4-BE49-F238E27FC236}">
                <a16:creationId xmlns:a16="http://schemas.microsoft.com/office/drawing/2014/main" id="{65313A6B-DA5B-4674-A4E2-6AC10DC3ABC6}"/>
              </a:ext>
            </a:extLst>
          </p:cNvPr>
          <p:cNvSpPr txBox="1"/>
          <p:nvPr userDrawn="1"/>
        </p:nvSpPr>
        <p:spPr>
          <a:xfrm>
            <a:off x="407988" y="6687733"/>
            <a:ext cx="266383" cy="153888"/>
          </a:xfrm>
          <a:prstGeom prst="rect">
            <a:avLst/>
          </a:prstGeom>
          <a:noFill/>
        </p:spPr>
        <p:txBody>
          <a:bodyPr wrap="none" lIns="0" tIns="0" rIns="0" rtlCol="0" anchor="ctr" anchorCtr="0">
            <a:normAutofit/>
          </a:bodyPr>
          <a:lstStyle/>
          <a:p>
            <a:r>
              <a:rPr lang="nb-NO" sz="7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8" name="Plassholder for lysbildenummer 5">
            <a:extLst>
              <a:ext uri="{FF2B5EF4-FFF2-40B4-BE49-F238E27FC236}">
                <a16:creationId xmlns:a16="http://schemas.microsoft.com/office/drawing/2014/main" id="{D02C766E-7117-44E9-A6B7-128D5AA400B3}"/>
              </a:ext>
            </a:extLst>
          </p:cNvPr>
          <p:cNvSpPr txBox="1">
            <a:spLocks/>
          </p:cNvSpPr>
          <p:nvPr userDrawn="1"/>
        </p:nvSpPr>
        <p:spPr>
          <a:xfrm>
            <a:off x="11540562" y="662134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bg1"/>
                </a:solidFill>
                <a:latin typeface="+mn-lt"/>
              </a:rPr>
              <a:pPr algn="r"/>
              <a:t>‹#›</a:t>
            </a:fld>
            <a:endParaRPr lang="nb-NO" sz="900">
              <a:solidFill>
                <a:schemeClr val="bg1"/>
              </a:solidFill>
              <a:latin typeface="+mn-lt"/>
            </a:endParaRPr>
          </a:p>
        </p:txBody>
      </p:sp>
      <p:pic>
        <p:nvPicPr>
          <p:cNvPr id="3" name="Bilde 2" descr="Et bilde som inneholder kart&#10;&#10;Automatisk generert beskrivelse">
            <a:extLst>
              <a:ext uri="{FF2B5EF4-FFF2-40B4-BE49-F238E27FC236}">
                <a16:creationId xmlns:a16="http://schemas.microsoft.com/office/drawing/2014/main" id="{CF71E403-D4D5-4188-A8E9-21C7D241CFA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156" b="4069"/>
          <a:stretch/>
        </p:blipFill>
        <p:spPr>
          <a:xfrm>
            <a:off x="1558221" y="147472"/>
            <a:ext cx="9075558" cy="6563055"/>
          </a:xfrm>
          <a:prstGeom prst="rect">
            <a:avLst/>
          </a:prstGeom>
        </p:spPr>
      </p:pic>
      <p:sp>
        <p:nvSpPr>
          <p:cNvPr id="10" name="TekstSylinder 9">
            <a:extLst>
              <a:ext uri="{FF2B5EF4-FFF2-40B4-BE49-F238E27FC236}">
                <a16:creationId xmlns:a16="http://schemas.microsoft.com/office/drawing/2014/main" id="{874EE01E-A29C-4CEA-8E8B-619600292064}"/>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n-NO" altLang="nb-NO" sz="700" b="0" i="0" u="none" strike="noStrike" kern="1200" cap="none" normalizeH="0" baseline="0" noProof="0" dirty="0">
                <a:ln>
                  <a:noFill/>
                </a:ln>
                <a:solidFill>
                  <a:schemeClr val="accent3"/>
                </a:solidFill>
                <a:effectLst/>
                <a:latin typeface="+mn-lt"/>
                <a:ea typeface="+mn-ea"/>
                <a:cs typeface="Arial" panose="020B0604020202020204" pitchFamily="34" charset="0"/>
              </a:rPr>
              <a:t>© </a:t>
            </a:r>
            <a:r>
              <a:rPr kumimoji="0" lang="nn-NO" altLang="nb-NO" sz="700" b="0" i="0" u="none" strike="noStrike" kern="1200" cap="none" normalizeH="0" baseline="0" noProof="0" dirty="0">
                <a:ln>
                  <a:noFill/>
                </a:ln>
                <a:solidFill>
                  <a:schemeClr val="accent3"/>
                </a:solidFill>
                <a:effectLst/>
                <a:latin typeface="+mj-lt"/>
                <a:ea typeface="+mn-ea"/>
                <a:cs typeface="Arial" panose="020B0604020202020204" pitchFamily="34" charset="0"/>
              </a:rPr>
              <a:t>Statsforvaltaren i </a:t>
            </a:r>
            <a:r>
              <a:rPr kumimoji="0" lang="nn-NO" altLang="nb-NO" sz="700" b="0" i="0" u="none" strike="noStrike" cap="none" normalizeH="0" baseline="0" noProof="0" dirty="0">
                <a:ln>
                  <a:noFill/>
                </a:ln>
                <a:solidFill>
                  <a:schemeClr val="accent3"/>
                </a:solidFill>
                <a:effectLst/>
                <a:latin typeface="+mj-lt"/>
                <a:cs typeface="Arial" panose="020B0604020202020204" pitchFamily="34" charset="0"/>
              </a:rPr>
              <a:t>Vestland</a:t>
            </a:r>
          </a:p>
        </p:txBody>
      </p:sp>
    </p:spTree>
    <p:extLst>
      <p:ext uri="{BB962C8B-B14F-4D97-AF65-F5344CB8AC3E}">
        <p14:creationId xmlns:p14="http://schemas.microsoft.com/office/powerpoint/2010/main" val="543082561"/>
      </p:ext>
    </p:extLst>
  </p:cSld>
  <p:clrMapOvr>
    <a:overrideClrMapping bg1="lt1" tx1="dk1" bg2="lt2" tx2="dk2" accent1="accent1" accent2="accent2" accent3="accent3" accent4="accent4" accent5="accent5" accent6="accent6" hlink="hlink" folHlink="folHlink"/>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AVSLUTNING (mønster18)">
    <p:spTree>
      <p:nvGrpSpPr>
        <p:cNvPr id="1" name=""/>
        <p:cNvGrpSpPr/>
        <p:nvPr/>
      </p:nvGrpSpPr>
      <p:grpSpPr>
        <a:xfrm>
          <a:off x="0" y="0"/>
          <a:ext cx="0" cy="0"/>
          <a:chOff x="0" y="0"/>
          <a:chExt cx="0" cy="0"/>
        </a:xfrm>
      </p:grpSpPr>
      <p:sp>
        <p:nvSpPr>
          <p:cNvPr id="16" name="Rektangel 15">
            <a:extLst>
              <a:ext uri="{FF2B5EF4-FFF2-40B4-BE49-F238E27FC236}">
                <a16:creationId xmlns:a16="http://schemas.microsoft.com/office/drawing/2014/main" id="{9158DAB5-393D-4D76-8613-28A36166F5D6}"/>
              </a:ext>
            </a:extLst>
          </p:cNvPr>
          <p:cNvSpPr/>
          <p:nvPr userDrawn="1"/>
        </p:nvSpPr>
        <p:spPr>
          <a:xfrm>
            <a:off x="0" y="1"/>
            <a:ext cx="12192000" cy="67992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Plassholder for tekst 3">
            <a:extLst>
              <a:ext uri="{FF2B5EF4-FFF2-40B4-BE49-F238E27FC236}">
                <a16:creationId xmlns:a16="http://schemas.microsoft.com/office/drawing/2014/main" id="{E70143AF-2558-4FEB-AF3E-6C88B3714851}"/>
              </a:ext>
            </a:extLst>
          </p:cNvPr>
          <p:cNvSpPr>
            <a:spLocks noGrp="1"/>
          </p:cNvSpPr>
          <p:nvPr>
            <p:ph type="body" sz="quarter" idx="10" hasCustomPrompt="1"/>
          </p:nvPr>
        </p:nvSpPr>
        <p:spPr>
          <a:xfrm>
            <a:off x="959833" y="3733923"/>
            <a:ext cx="3443892" cy="180000"/>
          </a:xfrm>
          <a:prstGeom prst="rect">
            <a:avLst/>
          </a:prstGeom>
        </p:spPr>
        <p:txBody>
          <a:bodyPr anchor="t"/>
          <a:lstStyle>
            <a:lvl1pPr marL="0" indent="0">
              <a:buNone/>
              <a:defRPr sz="1050" b="1">
                <a:solidFill>
                  <a:schemeClr val="bg1"/>
                </a:solidFill>
                <a:latin typeface="+mn-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n-NO" noProof="0" dirty="0"/>
              <a:t>Skriv ditt eller dykkar namn her</a:t>
            </a:r>
          </a:p>
        </p:txBody>
      </p:sp>
      <p:sp>
        <p:nvSpPr>
          <p:cNvPr id="17" name="Plassholder for tekst 3">
            <a:extLst>
              <a:ext uri="{FF2B5EF4-FFF2-40B4-BE49-F238E27FC236}">
                <a16:creationId xmlns:a16="http://schemas.microsoft.com/office/drawing/2014/main" id="{A62F7FAD-99C7-4359-96AB-324677440D9A}"/>
              </a:ext>
            </a:extLst>
          </p:cNvPr>
          <p:cNvSpPr>
            <a:spLocks noGrp="1"/>
          </p:cNvSpPr>
          <p:nvPr>
            <p:ph type="body" sz="quarter" idx="11" hasCustomPrompt="1"/>
          </p:nvPr>
        </p:nvSpPr>
        <p:spPr>
          <a:xfrm>
            <a:off x="959832" y="4035747"/>
            <a:ext cx="3443893" cy="180000"/>
          </a:xfrm>
          <a:prstGeom prst="rect">
            <a:avLst/>
          </a:prstGeom>
        </p:spPr>
        <p:txBody>
          <a:bodyPr anchor="t"/>
          <a:lstStyle>
            <a:lvl1pPr marL="0" indent="0">
              <a:buNone/>
              <a:defRPr sz="1000">
                <a:solidFill>
                  <a:schemeClr val="bg1"/>
                </a:solidFill>
                <a:latin typeface="+mn-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n-NO" noProof="0" dirty="0"/>
              <a:t>skriv e-postadresse(r) her</a:t>
            </a:r>
          </a:p>
        </p:txBody>
      </p:sp>
      <p:sp>
        <p:nvSpPr>
          <p:cNvPr id="18" name="Plassholder for tekst 3">
            <a:extLst>
              <a:ext uri="{FF2B5EF4-FFF2-40B4-BE49-F238E27FC236}">
                <a16:creationId xmlns:a16="http://schemas.microsoft.com/office/drawing/2014/main" id="{7224D097-B02F-40B5-BE7A-C234A9C366ED}"/>
              </a:ext>
            </a:extLst>
          </p:cNvPr>
          <p:cNvSpPr>
            <a:spLocks noGrp="1"/>
          </p:cNvSpPr>
          <p:nvPr>
            <p:ph type="body" sz="quarter" idx="12" hasCustomPrompt="1"/>
          </p:nvPr>
        </p:nvSpPr>
        <p:spPr>
          <a:xfrm>
            <a:off x="959829" y="4186660"/>
            <a:ext cx="3443893" cy="180000"/>
          </a:xfrm>
          <a:prstGeom prst="rect">
            <a:avLst/>
          </a:prstGeom>
        </p:spPr>
        <p:txBody>
          <a:bodyPr anchor="t"/>
          <a:lstStyle>
            <a:lvl1pPr marL="0" indent="0">
              <a:buNone/>
              <a:defRPr sz="1000">
                <a:solidFill>
                  <a:schemeClr val="bg1"/>
                </a:solidFill>
                <a:latin typeface="+mn-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n-NO" noProof="0" dirty="0"/>
              <a:t>her kan du skrive eitt eller fleire telefonnummer</a:t>
            </a:r>
          </a:p>
        </p:txBody>
      </p:sp>
      <p:sp>
        <p:nvSpPr>
          <p:cNvPr id="20" name="Plassholder for tekst 3">
            <a:extLst>
              <a:ext uri="{FF2B5EF4-FFF2-40B4-BE49-F238E27FC236}">
                <a16:creationId xmlns:a16="http://schemas.microsoft.com/office/drawing/2014/main" id="{83A10224-0C9E-49D9-8C00-D3413A8BD8B5}"/>
              </a:ext>
            </a:extLst>
          </p:cNvPr>
          <p:cNvSpPr>
            <a:spLocks noGrp="1"/>
          </p:cNvSpPr>
          <p:nvPr>
            <p:ph type="body" sz="quarter" idx="13" hasCustomPrompt="1"/>
          </p:nvPr>
        </p:nvSpPr>
        <p:spPr>
          <a:xfrm>
            <a:off x="959834" y="3884835"/>
            <a:ext cx="3443892" cy="180000"/>
          </a:xfrm>
          <a:prstGeom prst="rect">
            <a:avLst/>
          </a:prstGeom>
        </p:spPr>
        <p:txBody>
          <a:bodyPr anchor="t"/>
          <a:lstStyle>
            <a:lvl1pPr marL="0" indent="0">
              <a:buNone/>
              <a:defRPr sz="1000">
                <a:solidFill>
                  <a:schemeClr val="bg1"/>
                </a:solidFill>
                <a:latin typeface="+mn-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n-NO" noProof="0" dirty="0"/>
              <a:t>skriv t.d. stilling/avdeling (liten forbokstav)</a:t>
            </a:r>
          </a:p>
        </p:txBody>
      </p:sp>
      <p:sp>
        <p:nvSpPr>
          <p:cNvPr id="27" name="Plassholder for tekst 26">
            <a:extLst>
              <a:ext uri="{FF2B5EF4-FFF2-40B4-BE49-F238E27FC236}">
                <a16:creationId xmlns:a16="http://schemas.microsoft.com/office/drawing/2014/main" id="{97509EE8-C1C3-4919-B331-CA5F1869274D}"/>
              </a:ext>
            </a:extLst>
          </p:cNvPr>
          <p:cNvSpPr>
            <a:spLocks noGrp="1"/>
          </p:cNvSpPr>
          <p:nvPr>
            <p:ph type="body" sz="quarter" idx="14" hasCustomPrompt="1"/>
          </p:nvPr>
        </p:nvSpPr>
        <p:spPr>
          <a:xfrm>
            <a:off x="1055689" y="873125"/>
            <a:ext cx="3348034" cy="2320925"/>
          </a:xfrm>
          <a:prstGeom prst="rect">
            <a:avLst/>
          </a:prstGeo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n-NO" noProof="0" dirty="0"/>
              <a:t>Klikk her for å setje inn ein avsluttande tekst.</a:t>
            </a:r>
            <a:br>
              <a:rPr lang="nn-NO" noProof="0" dirty="0"/>
            </a:br>
            <a:r>
              <a:rPr lang="nn-NO" noProof="0" dirty="0"/>
              <a:t> </a:t>
            </a:r>
            <a:br>
              <a:rPr lang="nn-NO" noProof="0" dirty="0"/>
            </a:br>
            <a:r>
              <a:rPr lang="nn-NO" noProof="0" dirty="0"/>
              <a:t>Til dømes ein kort oppsummering, nyttige lenkjer, hugseliste eller neste møtedato.</a:t>
            </a:r>
          </a:p>
        </p:txBody>
      </p:sp>
      <p:pic>
        <p:nvPicPr>
          <p:cNvPr id="3" name="Bilde 2">
            <a:extLst>
              <a:ext uri="{FF2B5EF4-FFF2-40B4-BE49-F238E27FC236}">
                <a16:creationId xmlns:a16="http://schemas.microsoft.com/office/drawing/2014/main" id="{487B7658-DA41-4D1E-81F6-F489F6F010CE}"/>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t="27053" r="6209" b="15925"/>
          <a:stretch/>
        </p:blipFill>
        <p:spPr>
          <a:xfrm>
            <a:off x="4961603" y="-1"/>
            <a:ext cx="7230397" cy="6858001"/>
          </a:xfrm>
          <a:prstGeom prst="rect">
            <a:avLst/>
          </a:prstGeom>
        </p:spPr>
      </p:pic>
      <p:pic>
        <p:nvPicPr>
          <p:cNvPr id="8" name="Bilde 7">
            <a:extLst>
              <a:ext uri="{FF2B5EF4-FFF2-40B4-BE49-F238E27FC236}">
                <a16:creationId xmlns:a16="http://schemas.microsoft.com/office/drawing/2014/main" id="{65539482-80DF-4B2A-81D4-5BE4072EC6A7}"/>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215087" y="4590811"/>
            <a:ext cx="3882127" cy="1176019"/>
          </a:xfrm>
          <a:prstGeom prst="rect">
            <a:avLst/>
          </a:prstGeom>
        </p:spPr>
      </p:pic>
      <p:sp>
        <p:nvSpPr>
          <p:cNvPr id="11" name="TekstSylinder 10">
            <a:extLst>
              <a:ext uri="{FF2B5EF4-FFF2-40B4-BE49-F238E27FC236}">
                <a16:creationId xmlns:a16="http://schemas.microsoft.com/office/drawing/2014/main" id="{5EE362B7-3455-4AB0-88FD-AF5C8EB7FF7E}"/>
              </a:ext>
            </a:extLst>
          </p:cNvPr>
          <p:cNvSpPr txBox="1"/>
          <p:nvPr userDrawn="1"/>
        </p:nvSpPr>
        <p:spPr>
          <a:xfrm>
            <a:off x="963533" y="5641859"/>
            <a:ext cx="3998070" cy="1169551"/>
          </a:xfrm>
          <a:prstGeom prst="rect">
            <a:avLst/>
          </a:prstGeom>
          <a:noFill/>
          <a:effectLst/>
        </p:spPr>
        <p:txBody>
          <a:bodyPr wrap="square" rtlCol="0">
            <a:spAutoFit/>
          </a:bodyPr>
          <a:lstStyle/>
          <a:p>
            <a:endParaRPr lang="nn-NO" sz="1000" i="0" noProof="0" dirty="0">
              <a:solidFill>
                <a:schemeClr val="accent1"/>
              </a:solidFill>
              <a:latin typeface="+mn-lt"/>
              <a:ea typeface="Open Sans" panose="020B0606030504020204" pitchFamily="34" charset="0"/>
              <a:cs typeface="Open Sans" panose="020B0606030504020204" pitchFamily="34" charset="0"/>
            </a:endParaRPr>
          </a:p>
          <a:p>
            <a:r>
              <a:rPr lang="nn-NO" sz="1000" b="1" i="0" noProof="0" dirty="0">
                <a:solidFill>
                  <a:schemeClr val="bg1"/>
                </a:solidFill>
                <a:latin typeface="+mn-lt"/>
                <a:ea typeface="Open Sans" panose="020B0606030504020204" pitchFamily="34" charset="0"/>
                <a:cs typeface="Open Sans" panose="020B0606030504020204" pitchFamily="34" charset="0"/>
              </a:rPr>
              <a:t>Facebook</a:t>
            </a:r>
            <a:r>
              <a:rPr lang="nn-NO" sz="1000" i="0" noProof="0" dirty="0">
                <a:solidFill>
                  <a:schemeClr val="bg1"/>
                </a:solidFill>
                <a:latin typeface="+mn-lt"/>
                <a:ea typeface="Open Sans" panose="020B0606030504020204" pitchFamily="34" charset="0"/>
                <a:cs typeface="Open Sans" panose="020B0606030504020204" pitchFamily="34" charset="0"/>
              </a:rPr>
              <a:t> @SFVestland</a:t>
            </a:r>
          </a:p>
          <a:p>
            <a:pPr marL="0" marR="0" lvl="0" indent="0" algn="l" defTabSz="914400" rtl="0" eaLnBrk="1" fontAlgn="auto" latinLnBrk="0" hangingPunct="1">
              <a:lnSpc>
                <a:spcPct val="100000"/>
              </a:lnSpc>
              <a:spcBef>
                <a:spcPts val="0"/>
              </a:spcBef>
              <a:spcAft>
                <a:spcPts val="0"/>
              </a:spcAft>
              <a:buClrTx/>
              <a:buSzTx/>
              <a:buFontTx/>
              <a:buNone/>
              <a:tabLst/>
              <a:defRPr/>
            </a:pPr>
            <a:r>
              <a:rPr lang="nn-NO" sz="1000" b="1" i="0" kern="1200" noProof="0" dirty="0">
                <a:solidFill>
                  <a:schemeClr val="bg1"/>
                </a:solidFill>
                <a:latin typeface="+mn-lt"/>
                <a:ea typeface="+mn-ea"/>
                <a:cs typeface="+mn-cs"/>
              </a:rPr>
              <a:t>Twitter</a:t>
            </a:r>
            <a:r>
              <a:rPr lang="nn-NO" sz="1000" i="0" kern="1200" noProof="0" dirty="0">
                <a:solidFill>
                  <a:schemeClr val="bg1"/>
                </a:solidFill>
                <a:latin typeface="+mn-lt"/>
                <a:ea typeface="+mn-ea"/>
                <a:cs typeface="+mn-cs"/>
              </a:rPr>
              <a:t> @SFVestland</a:t>
            </a:r>
          </a:p>
          <a:p>
            <a:pPr marL="0" marR="0" lvl="0" indent="0" algn="l" defTabSz="914400" rtl="0" eaLnBrk="1" fontAlgn="auto" latinLnBrk="0" hangingPunct="1">
              <a:lnSpc>
                <a:spcPct val="100000"/>
              </a:lnSpc>
              <a:spcBef>
                <a:spcPts val="0"/>
              </a:spcBef>
              <a:spcAft>
                <a:spcPts val="0"/>
              </a:spcAft>
              <a:buClrTx/>
              <a:buSzTx/>
              <a:buFontTx/>
              <a:buNone/>
              <a:tabLst/>
              <a:defRPr/>
            </a:pPr>
            <a:r>
              <a:rPr lang="nn-NO" sz="1000" b="1" i="0" kern="1200" noProof="0" dirty="0">
                <a:solidFill>
                  <a:schemeClr val="bg1"/>
                </a:solidFill>
                <a:latin typeface="+mn-lt"/>
                <a:ea typeface="+mn-ea"/>
                <a:cs typeface="+mn-cs"/>
              </a:rPr>
              <a:t>LinkedIn</a:t>
            </a:r>
            <a:r>
              <a:rPr lang="nn-NO" sz="1000" i="0" kern="1200" noProof="0" dirty="0">
                <a:solidFill>
                  <a:schemeClr val="bg1"/>
                </a:solidFill>
                <a:latin typeface="+mn-lt"/>
                <a:ea typeface="+mn-ea"/>
                <a:cs typeface="+mn-cs"/>
              </a:rPr>
              <a:t> @SFVestland</a:t>
            </a:r>
            <a:br>
              <a:rPr lang="nn-NO" sz="1000" i="0" kern="1200" noProof="0" dirty="0">
                <a:solidFill>
                  <a:schemeClr val="bg1"/>
                </a:solidFill>
                <a:latin typeface="+mn-lt"/>
                <a:ea typeface="+mn-ea"/>
                <a:cs typeface="+mn-cs"/>
              </a:rPr>
            </a:br>
            <a:endParaRPr lang="nn-NO" sz="1000" i="0" kern="1200" noProof="0" dirty="0">
              <a:solidFill>
                <a:schemeClr val="bg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n-NO" sz="1000" b="1" i="0" kern="1200" noProof="0" dirty="0">
                <a:solidFill>
                  <a:schemeClr val="bg1"/>
                </a:solidFill>
                <a:latin typeface="+mn-lt"/>
                <a:ea typeface="Open Sans" panose="020B0606030504020204" pitchFamily="34" charset="0"/>
                <a:cs typeface="Open Sans" panose="020B0606030504020204" pitchFamily="34" charset="0"/>
              </a:rPr>
              <a:t>Abonner på nyhende </a:t>
            </a:r>
            <a:r>
              <a:rPr lang="nn-NO" sz="1000" b="0" i="0" kern="1200" noProof="0" dirty="0">
                <a:solidFill>
                  <a:schemeClr val="bg1"/>
                </a:solidFill>
                <a:latin typeface="+mn-lt"/>
                <a:ea typeface="Open Sans" panose="020B0606030504020204" pitchFamily="34" charset="0"/>
                <a:cs typeface="Open Sans" panose="020B0606030504020204" pitchFamily="34" charset="0"/>
              </a:rPr>
              <a:t>www.statsforvaltaren.no/vl</a:t>
            </a:r>
          </a:p>
          <a:p>
            <a:endParaRPr lang="nn-NO" sz="1000" i="0" noProof="0" dirty="0">
              <a:solidFill>
                <a:schemeClr val="bg1"/>
              </a:solidFill>
              <a:latin typeface="+mn-lt"/>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60907912"/>
      </p:ext>
    </p:extLst>
  </p:cSld>
  <p:clrMapOvr>
    <a:masterClrMapping/>
  </p:clrMapOvr>
  <p:extLst>
    <p:ext uri="{DCECCB84-F9BA-43D5-87BE-67443E8EF086}">
      <p15:sldGuideLst xmlns:p15="http://schemas.microsoft.com/office/powerpoint/2012/main">
        <p15:guide id="1" orient="horz" pos="3612">
          <p15:clr>
            <a:srgbClr val="FBAE40"/>
          </p15:clr>
        </p15:guide>
        <p15:guide id="2" pos="3840">
          <p15:clr>
            <a:srgbClr val="FBAE40"/>
          </p15:clr>
        </p15:guide>
        <p15:guide id="3" orient="horz" pos="3906">
          <p15:clr>
            <a:srgbClr val="FBAE40"/>
          </p15:clr>
        </p15:guide>
        <p15:guide id="4" pos="2933">
          <p15:clr>
            <a:srgbClr val="FBAE40"/>
          </p15:clr>
        </p15:guide>
        <p15:guide id="5" orient="horz" pos="4020">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AVSLUTNING (mønster15)">
    <p:spTree>
      <p:nvGrpSpPr>
        <p:cNvPr id="1" name=""/>
        <p:cNvGrpSpPr/>
        <p:nvPr/>
      </p:nvGrpSpPr>
      <p:grpSpPr>
        <a:xfrm>
          <a:off x="0" y="0"/>
          <a:ext cx="0" cy="0"/>
          <a:chOff x="0" y="0"/>
          <a:chExt cx="0" cy="0"/>
        </a:xfrm>
      </p:grpSpPr>
      <p:sp>
        <p:nvSpPr>
          <p:cNvPr id="16" name="Rektangel 15">
            <a:extLst>
              <a:ext uri="{FF2B5EF4-FFF2-40B4-BE49-F238E27FC236}">
                <a16:creationId xmlns:a16="http://schemas.microsoft.com/office/drawing/2014/main" id="{9158DAB5-393D-4D76-8613-28A36166F5D6}"/>
              </a:ext>
            </a:extLst>
          </p:cNvPr>
          <p:cNvSpPr/>
          <p:nvPr userDrawn="1"/>
        </p:nvSpPr>
        <p:spPr>
          <a:xfrm>
            <a:off x="0" y="1"/>
            <a:ext cx="12192000" cy="67992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Plassholder for tekst 3">
            <a:extLst>
              <a:ext uri="{FF2B5EF4-FFF2-40B4-BE49-F238E27FC236}">
                <a16:creationId xmlns:a16="http://schemas.microsoft.com/office/drawing/2014/main" id="{E70143AF-2558-4FEB-AF3E-6C88B3714851}"/>
              </a:ext>
            </a:extLst>
          </p:cNvPr>
          <p:cNvSpPr>
            <a:spLocks noGrp="1"/>
          </p:cNvSpPr>
          <p:nvPr>
            <p:ph type="body" sz="quarter" idx="10" hasCustomPrompt="1"/>
          </p:nvPr>
        </p:nvSpPr>
        <p:spPr>
          <a:xfrm>
            <a:off x="959833" y="3733923"/>
            <a:ext cx="3443892" cy="180000"/>
          </a:xfrm>
          <a:prstGeom prst="rect">
            <a:avLst/>
          </a:prstGeom>
        </p:spPr>
        <p:txBody>
          <a:bodyPr anchor="t"/>
          <a:lstStyle>
            <a:lvl1pPr marL="0" indent="0">
              <a:buNone/>
              <a:defRPr sz="1050" b="1">
                <a:solidFill>
                  <a:schemeClr val="bg1"/>
                </a:solidFill>
                <a:latin typeface="+mn-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n-NO" noProof="0" dirty="0"/>
              <a:t>Skriv ditt eller dykkar namn her</a:t>
            </a:r>
          </a:p>
        </p:txBody>
      </p:sp>
      <p:sp>
        <p:nvSpPr>
          <p:cNvPr id="17" name="Plassholder for tekst 3">
            <a:extLst>
              <a:ext uri="{FF2B5EF4-FFF2-40B4-BE49-F238E27FC236}">
                <a16:creationId xmlns:a16="http://schemas.microsoft.com/office/drawing/2014/main" id="{A62F7FAD-99C7-4359-96AB-324677440D9A}"/>
              </a:ext>
            </a:extLst>
          </p:cNvPr>
          <p:cNvSpPr>
            <a:spLocks noGrp="1"/>
          </p:cNvSpPr>
          <p:nvPr>
            <p:ph type="body" sz="quarter" idx="11" hasCustomPrompt="1"/>
          </p:nvPr>
        </p:nvSpPr>
        <p:spPr>
          <a:xfrm>
            <a:off x="959832" y="4035747"/>
            <a:ext cx="3443893"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n-NO" noProof="0"/>
              <a:t>skriv e-postadresse(r) her</a:t>
            </a:r>
          </a:p>
        </p:txBody>
      </p:sp>
      <p:sp>
        <p:nvSpPr>
          <p:cNvPr id="18" name="Plassholder for tekst 3">
            <a:extLst>
              <a:ext uri="{FF2B5EF4-FFF2-40B4-BE49-F238E27FC236}">
                <a16:creationId xmlns:a16="http://schemas.microsoft.com/office/drawing/2014/main" id="{7224D097-B02F-40B5-BE7A-C234A9C366ED}"/>
              </a:ext>
            </a:extLst>
          </p:cNvPr>
          <p:cNvSpPr>
            <a:spLocks noGrp="1"/>
          </p:cNvSpPr>
          <p:nvPr>
            <p:ph type="body" sz="quarter" idx="12" hasCustomPrompt="1"/>
          </p:nvPr>
        </p:nvSpPr>
        <p:spPr>
          <a:xfrm>
            <a:off x="959829" y="4186660"/>
            <a:ext cx="3443893"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n-NO" noProof="0" dirty="0"/>
              <a:t>her kan du skrive eitt eller fleire telefonnummer</a:t>
            </a:r>
          </a:p>
        </p:txBody>
      </p:sp>
      <p:sp>
        <p:nvSpPr>
          <p:cNvPr id="20" name="Plassholder for tekst 3">
            <a:extLst>
              <a:ext uri="{FF2B5EF4-FFF2-40B4-BE49-F238E27FC236}">
                <a16:creationId xmlns:a16="http://schemas.microsoft.com/office/drawing/2014/main" id="{83A10224-0C9E-49D9-8C00-D3413A8BD8B5}"/>
              </a:ext>
            </a:extLst>
          </p:cNvPr>
          <p:cNvSpPr>
            <a:spLocks noGrp="1"/>
          </p:cNvSpPr>
          <p:nvPr>
            <p:ph type="body" sz="quarter" idx="13" hasCustomPrompt="1"/>
          </p:nvPr>
        </p:nvSpPr>
        <p:spPr>
          <a:xfrm>
            <a:off x="959834" y="3884835"/>
            <a:ext cx="3443892"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n-NO" noProof="0"/>
              <a:t>skriv t.d. stilling/avdeling (liten forbokstav)</a:t>
            </a:r>
          </a:p>
        </p:txBody>
      </p:sp>
      <p:sp>
        <p:nvSpPr>
          <p:cNvPr id="27" name="Plassholder for tekst 26">
            <a:extLst>
              <a:ext uri="{FF2B5EF4-FFF2-40B4-BE49-F238E27FC236}">
                <a16:creationId xmlns:a16="http://schemas.microsoft.com/office/drawing/2014/main" id="{97509EE8-C1C3-4919-B331-CA5F1869274D}"/>
              </a:ext>
            </a:extLst>
          </p:cNvPr>
          <p:cNvSpPr>
            <a:spLocks noGrp="1"/>
          </p:cNvSpPr>
          <p:nvPr>
            <p:ph type="body" sz="quarter" idx="14" hasCustomPrompt="1"/>
          </p:nvPr>
        </p:nvSpPr>
        <p:spPr>
          <a:xfrm>
            <a:off x="1055689" y="873125"/>
            <a:ext cx="3348034" cy="2320925"/>
          </a:xfrm>
          <a:prstGeom prst="rect">
            <a:avLst/>
          </a:prstGeom>
        </p:spPr>
        <p:txBody>
          <a:bodyPr/>
          <a:lstStyle>
            <a:lvl1pPr marL="0" indent="0">
              <a:buNone/>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n-NO" noProof="0" dirty="0"/>
              <a:t>Klikk her for å setje inn ein avsluttande tekst.</a:t>
            </a:r>
            <a:br>
              <a:rPr lang="nn-NO" noProof="0" dirty="0"/>
            </a:br>
            <a:r>
              <a:rPr lang="nn-NO" noProof="0" dirty="0"/>
              <a:t> </a:t>
            </a:r>
            <a:br>
              <a:rPr lang="nn-NO" noProof="0" dirty="0"/>
            </a:br>
            <a:r>
              <a:rPr lang="nn-NO" noProof="0" dirty="0"/>
              <a:t>Til dømes ein kort oppsummering, nyttige lenkjer, hugseliste eller neste møtedato.</a:t>
            </a:r>
          </a:p>
        </p:txBody>
      </p:sp>
      <p:pic>
        <p:nvPicPr>
          <p:cNvPr id="21" name="Bilde 20">
            <a:extLst>
              <a:ext uri="{FF2B5EF4-FFF2-40B4-BE49-F238E27FC236}">
                <a16:creationId xmlns:a16="http://schemas.microsoft.com/office/drawing/2014/main" id="{60EAC154-F940-43C5-A5CE-3FE67FF8AAEC}"/>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r="23169"/>
          <a:stretch/>
        </p:blipFill>
        <p:spPr>
          <a:xfrm>
            <a:off x="5043433" y="283407"/>
            <a:ext cx="7148568" cy="6412977"/>
          </a:xfrm>
          <a:prstGeom prst="rect">
            <a:avLst/>
          </a:prstGeom>
        </p:spPr>
      </p:pic>
      <p:sp>
        <p:nvSpPr>
          <p:cNvPr id="23" name="TekstSylinder 22">
            <a:extLst>
              <a:ext uri="{FF2B5EF4-FFF2-40B4-BE49-F238E27FC236}">
                <a16:creationId xmlns:a16="http://schemas.microsoft.com/office/drawing/2014/main" id="{2E7DC5D5-74A9-4E23-A5B5-93A2DEDA80FC}"/>
              </a:ext>
            </a:extLst>
          </p:cNvPr>
          <p:cNvSpPr txBox="1"/>
          <p:nvPr userDrawn="1"/>
        </p:nvSpPr>
        <p:spPr>
          <a:xfrm>
            <a:off x="963533" y="5641859"/>
            <a:ext cx="3773389" cy="1169551"/>
          </a:xfrm>
          <a:prstGeom prst="rect">
            <a:avLst/>
          </a:prstGeom>
          <a:noFill/>
          <a:effectLst/>
        </p:spPr>
        <p:txBody>
          <a:bodyPr wrap="square" rtlCol="0">
            <a:spAutoFit/>
          </a:bodyPr>
          <a:lstStyle/>
          <a:p>
            <a:endParaRPr lang="nn-NO" sz="1000" i="0" noProof="0" dirty="0">
              <a:solidFill>
                <a:schemeClr val="accent1"/>
              </a:solidFill>
              <a:latin typeface="+mn-lt"/>
              <a:ea typeface="Open Sans" panose="020B0606030504020204" pitchFamily="34" charset="0"/>
              <a:cs typeface="Open Sans" panose="020B0606030504020204" pitchFamily="34" charset="0"/>
            </a:endParaRPr>
          </a:p>
          <a:p>
            <a:r>
              <a:rPr lang="nn-NO" sz="1000" b="1" i="0" noProof="0" dirty="0">
                <a:solidFill>
                  <a:schemeClr val="bg1"/>
                </a:solidFill>
                <a:latin typeface="+mn-lt"/>
                <a:ea typeface="Open Sans" panose="020B0606030504020204" pitchFamily="34" charset="0"/>
                <a:cs typeface="Open Sans" panose="020B0606030504020204" pitchFamily="34" charset="0"/>
              </a:rPr>
              <a:t>Facebook</a:t>
            </a:r>
            <a:r>
              <a:rPr lang="nn-NO" sz="1000" i="0" noProof="0" dirty="0">
                <a:solidFill>
                  <a:schemeClr val="bg1"/>
                </a:solidFill>
                <a:latin typeface="+mn-lt"/>
                <a:ea typeface="Open Sans" panose="020B0606030504020204" pitchFamily="34" charset="0"/>
                <a:cs typeface="Open Sans" panose="020B0606030504020204" pitchFamily="34" charset="0"/>
              </a:rPr>
              <a:t> @SFVestland</a:t>
            </a:r>
          </a:p>
          <a:p>
            <a:r>
              <a:rPr lang="nn-NO" sz="1000" b="1" i="0" kern="1200" noProof="0" dirty="0">
                <a:solidFill>
                  <a:schemeClr val="bg1"/>
                </a:solidFill>
                <a:latin typeface="+mn-lt"/>
                <a:ea typeface="+mn-ea"/>
                <a:cs typeface="+mn-cs"/>
              </a:rPr>
              <a:t>Twitter</a:t>
            </a:r>
            <a:r>
              <a:rPr lang="nn-NO" sz="1000" i="0" kern="1200" noProof="0" dirty="0">
                <a:solidFill>
                  <a:schemeClr val="bg1"/>
                </a:solidFill>
                <a:latin typeface="+mn-lt"/>
                <a:ea typeface="+mn-ea"/>
                <a:cs typeface="+mn-cs"/>
              </a:rPr>
              <a:t> </a:t>
            </a:r>
            <a:r>
              <a:rPr lang="nn-NO" sz="1000" i="0" noProof="0" dirty="0">
                <a:solidFill>
                  <a:schemeClr val="bg1"/>
                </a:solidFill>
                <a:latin typeface="+mn-lt"/>
                <a:ea typeface="Open Sans" panose="020B0606030504020204" pitchFamily="34" charset="0"/>
                <a:cs typeface="Open Sans" panose="020B0606030504020204" pitchFamily="34" charset="0"/>
              </a:rPr>
              <a:t>@SFVestland</a:t>
            </a:r>
          </a:p>
          <a:p>
            <a:pPr marL="0" marR="0" lvl="0" indent="0" algn="l" defTabSz="914400" rtl="0" eaLnBrk="1" fontAlgn="auto" latinLnBrk="0" hangingPunct="1">
              <a:lnSpc>
                <a:spcPct val="100000"/>
              </a:lnSpc>
              <a:spcBef>
                <a:spcPts val="0"/>
              </a:spcBef>
              <a:spcAft>
                <a:spcPts val="0"/>
              </a:spcAft>
              <a:buClrTx/>
              <a:buSzTx/>
              <a:buFontTx/>
              <a:buNone/>
              <a:tabLst/>
              <a:defRPr/>
            </a:pPr>
            <a:r>
              <a:rPr lang="nn-NO" sz="1000" b="1" i="0" kern="1200" noProof="0" dirty="0">
                <a:solidFill>
                  <a:schemeClr val="bg1"/>
                </a:solidFill>
                <a:latin typeface="+mn-lt"/>
                <a:ea typeface="+mn-ea"/>
                <a:cs typeface="+mn-cs"/>
              </a:rPr>
              <a:t>LinkedIn</a:t>
            </a:r>
            <a:r>
              <a:rPr lang="nn-NO" sz="1000" i="0" kern="1200" noProof="0" dirty="0">
                <a:solidFill>
                  <a:schemeClr val="bg1"/>
                </a:solidFill>
                <a:latin typeface="+mn-lt"/>
                <a:ea typeface="+mn-ea"/>
                <a:cs typeface="+mn-cs"/>
              </a:rPr>
              <a:t> </a:t>
            </a:r>
            <a:r>
              <a:rPr lang="nn-NO" sz="1000" i="0" noProof="0" dirty="0">
                <a:solidFill>
                  <a:schemeClr val="bg1"/>
                </a:solidFill>
                <a:latin typeface="+mn-lt"/>
                <a:ea typeface="Open Sans" panose="020B0606030504020204" pitchFamily="34" charset="0"/>
                <a:cs typeface="Open Sans" panose="020B0606030504020204" pitchFamily="34" charset="0"/>
              </a:rPr>
              <a:t>@SFVestland</a:t>
            </a:r>
            <a:br>
              <a:rPr lang="nn-NO" sz="1000" i="0" kern="1200" noProof="0" dirty="0">
                <a:solidFill>
                  <a:schemeClr val="bg1"/>
                </a:solidFill>
                <a:latin typeface="+mn-lt"/>
                <a:ea typeface="+mn-ea"/>
                <a:cs typeface="+mn-cs"/>
              </a:rPr>
            </a:br>
            <a:endParaRPr lang="nn-NO" sz="1000" i="0" kern="1200" noProof="0" dirty="0">
              <a:solidFill>
                <a:schemeClr val="bg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n-NO" sz="1000" b="1" i="0" kern="1200" noProof="0" dirty="0">
                <a:solidFill>
                  <a:schemeClr val="bg1"/>
                </a:solidFill>
                <a:latin typeface="+mn-lt"/>
                <a:ea typeface="Open Sans" panose="020B0606030504020204" pitchFamily="34" charset="0"/>
                <a:cs typeface="Open Sans" panose="020B0606030504020204" pitchFamily="34" charset="0"/>
              </a:rPr>
              <a:t>Abonner på nyhende </a:t>
            </a:r>
            <a:r>
              <a:rPr lang="nn-NO" sz="1000" b="0" i="0" kern="1200" noProof="0" dirty="0">
                <a:solidFill>
                  <a:schemeClr val="bg1"/>
                </a:solidFill>
                <a:latin typeface="+mn-lt"/>
                <a:ea typeface="Open Sans" panose="020B0606030504020204" pitchFamily="34" charset="0"/>
                <a:cs typeface="Open Sans" panose="020B0606030504020204" pitchFamily="34" charset="0"/>
              </a:rPr>
              <a:t>www.statsforvaltaren.no/vl</a:t>
            </a:r>
          </a:p>
          <a:p>
            <a:endParaRPr lang="nn-NO" sz="1000" i="0" noProof="0" dirty="0">
              <a:solidFill>
                <a:schemeClr val="bg1"/>
              </a:solidFill>
              <a:latin typeface="+mn-lt"/>
              <a:ea typeface="Open Sans" panose="020B0606030504020204" pitchFamily="34" charset="0"/>
              <a:cs typeface="Open Sans" panose="020B0606030504020204" pitchFamily="34" charset="0"/>
            </a:endParaRPr>
          </a:p>
        </p:txBody>
      </p:sp>
      <p:pic>
        <p:nvPicPr>
          <p:cNvPr id="12" name="Bilde 7">
            <a:extLst>
              <a:ext uri="{FF2B5EF4-FFF2-40B4-BE49-F238E27FC236}">
                <a16:creationId xmlns:a16="http://schemas.microsoft.com/office/drawing/2014/main" id="{4422B4DA-82E5-4374-B8A5-FBE006CA7F1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215087" y="4590811"/>
            <a:ext cx="3882127" cy="1176019"/>
          </a:xfrm>
          <a:prstGeom prst="rect">
            <a:avLst/>
          </a:prstGeom>
        </p:spPr>
      </p:pic>
    </p:spTree>
    <p:extLst>
      <p:ext uri="{BB962C8B-B14F-4D97-AF65-F5344CB8AC3E}">
        <p14:creationId xmlns:p14="http://schemas.microsoft.com/office/powerpoint/2010/main" val="2703430225"/>
      </p:ext>
    </p:extLst>
  </p:cSld>
  <p:clrMapOvr>
    <a:masterClrMapping/>
  </p:clrMapOvr>
  <p:extLst>
    <p:ext uri="{DCECCB84-F9BA-43D5-87BE-67443E8EF086}">
      <p15:sldGuideLst xmlns:p15="http://schemas.microsoft.com/office/powerpoint/2012/main">
        <p15:guide id="1" orient="horz" pos="3612">
          <p15:clr>
            <a:srgbClr val="FBAE40"/>
          </p15:clr>
        </p15:guide>
        <p15:guide id="2" pos="3840">
          <p15:clr>
            <a:srgbClr val="FBAE40"/>
          </p15:clr>
        </p15:guide>
        <p15:guide id="3" orient="horz" pos="3906">
          <p15:clr>
            <a:srgbClr val="FBAE40"/>
          </p15:clr>
        </p15:guide>
        <p15:guide id="4" pos="2933">
          <p15:clr>
            <a:srgbClr val="FBAE40"/>
          </p15:clr>
        </p15:guide>
        <p15:guide id="5" orient="horz" pos="4020">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AVSLUTNING halvsidebilete">
    <p:spTree>
      <p:nvGrpSpPr>
        <p:cNvPr id="1" name=""/>
        <p:cNvGrpSpPr/>
        <p:nvPr/>
      </p:nvGrpSpPr>
      <p:grpSpPr>
        <a:xfrm>
          <a:off x="0" y="0"/>
          <a:ext cx="0" cy="0"/>
          <a:chOff x="0" y="0"/>
          <a:chExt cx="0" cy="0"/>
        </a:xfrm>
      </p:grpSpPr>
      <p:sp>
        <p:nvSpPr>
          <p:cNvPr id="16" name="Rektangel 15">
            <a:extLst>
              <a:ext uri="{FF2B5EF4-FFF2-40B4-BE49-F238E27FC236}">
                <a16:creationId xmlns:a16="http://schemas.microsoft.com/office/drawing/2014/main" id="{9158DAB5-393D-4D76-8613-28A36166F5D6}"/>
              </a:ext>
            </a:extLst>
          </p:cNvPr>
          <p:cNvSpPr/>
          <p:nvPr userDrawn="1"/>
        </p:nvSpPr>
        <p:spPr>
          <a:xfrm>
            <a:off x="0" y="1"/>
            <a:ext cx="4876801" cy="67992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Plassholder for tekst 3">
            <a:extLst>
              <a:ext uri="{FF2B5EF4-FFF2-40B4-BE49-F238E27FC236}">
                <a16:creationId xmlns:a16="http://schemas.microsoft.com/office/drawing/2014/main" id="{E70143AF-2558-4FEB-AF3E-6C88B3714851}"/>
              </a:ext>
            </a:extLst>
          </p:cNvPr>
          <p:cNvSpPr>
            <a:spLocks noGrp="1"/>
          </p:cNvSpPr>
          <p:nvPr>
            <p:ph type="body" sz="quarter" idx="10" hasCustomPrompt="1"/>
          </p:nvPr>
        </p:nvSpPr>
        <p:spPr>
          <a:xfrm>
            <a:off x="959833" y="3733923"/>
            <a:ext cx="3443892" cy="180000"/>
          </a:xfrm>
          <a:prstGeom prst="rect">
            <a:avLst/>
          </a:prstGeom>
        </p:spPr>
        <p:txBody>
          <a:bodyPr anchor="t"/>
          <a:lstStyle>
            <a:lvl1pPr marL="0" indent="0">
              <a:buNone/>
              <a:defRPr sz="1050" b="1">
                <a:solidFill>
                  <a:schemeClr val="bg1"/>
                </a:solidFill>
                <a:latin typeface="+mn-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n-NO" noProof="0" dirty="0"/>
              <a:t>Skriv ditt eller dykkar namn her</a:t>
            </a:r>
          </a:p>
        </p:txBody>
      </p:sp>
      <p:sp>
        <p:nvSpPr>
          <p:cNvPr id="17" name="Plassholder for tekst 3">
            <a:extLst>
              <a:ext uri="{FF2B5EF4-FFF2-40B4-BE49-F238E27FC236}">
                <a16:creationId xmlns:a16="http://schemas.microsoft.com/office/drawing/2014/main" id="{A62F7FAD-99C7-4359-96AB-324677440D9A}"/>
              </a:ext>
            </a:extLst>
          </p:cNvPr>
          <p:cNvSpPr>
            <a:spLocks noGrp="1"/>
          </p:cNvSpPr>
          <p:nvPr>
            <p:ph type="body" sz="quarter" idx="11" hasCustomPrompt="1"/>
          </p:nvPr>
        </p:nvSpPr>
        <p:spPr>
          <a:xfrm>
            <a:off x="959832" y="4035747"/>
            <a:ext cx="3443893"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n-NO" noProof="0"/>
              <a:t>skriv e-postadresse(r) her</a:t>
            </a:r>
          </a:p>
        </p:txBody>
      </p:sp>
      <p:sp>
        <p:nvSpPr>
          <p:cNvPr id="18" name="Plassholder for tekst 3">
            <a:extLst>
              <a:ext uri="{FF2B5EF4-FFF2-40B4-BE49-F238E27FC236}">
                <a16:creationId xmlns:a16="http://schemas.microsoft.com/office/drawing/2014/main" id="{7224D097-B02F-40B5-BE7A-C234A9C366ED}"/>
              </a:ext>
            </a:extLst>
          </p:cNvPr>
          <p:cNvSpPr>
            <a:spLocks noGrp="1"/>
          </p:cNvSpPr>
          <p:nvPr>
            <p:ph type="body" sz="quarter" idx="12" hasCustomPrompt="1"/>
          </p:nvPr>
        </p:nvSpPr>
        <p:spPr>
          <a:xfrm>
            <a:off x="959829" y="4186660"/>
            <a:ext cx="3443893"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n-NO" noProof="0"/>
              <a:t>her kan du skrive eitt eller fleire telefonnummer</a:t>
            </a:r>
          </a:p>
        </p:txBody>
      </p:sp>
      <p:sp>
        <p:nvSpPr>
          <p:cNvPr id="20" name="Plassholder for tekst 3">
            <a:extLst>
              <a:ext uri="{FF2B5EF4-FFF2-40B4-BE49-F238E27FC236}">
                <a16:creationId xmlns:a16="http://schemas.microsoft.com/office/drawing/2014/main" id="{83A10224-0C9E-49D9-8C00-D3413A8BD8B5}"/>
              </a:ext>
            </a:extLst>
          </p:cNvPr>
          <p:cNvSpPr>
            <a:spLocks noGrp="1"/>
          </p:cNvSpPr>
          <p:nvPr>
            <p:ph type="body" sz="quarter" idx="13" hasCustomPrompt="1"/>
          </p:nvPr>
        </p:nvSpPr>
        <p:spPr>
          <a:xfrm>
            <a:off x="959834" y="3884835"/>
            <a:ext cx="3443892"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t.d. stilling/avdeling (liten forbokstav)</a:t>
            </a:r>
          </a:p>
        </p:txBody>
      </p:sp>
      <p:sp>
        <p:nvSpPr>
          <p:cNvPr id="27" name="Plassholder for tekst 26">
            <a:extLst>
              <a:ext uri="{FF2B5EF4-FFF2-40B4-BE49-F238E27FC236}">
                <a16:creationId xmlns:a16="http://schemas.microsoft.com/office/drawing/2014/main" id="{97509EE8-C1C3-4919-B331-CA5F1869274D}"/>
              </a:ext>
            </a:extLst>
          </p:cNvPr>
          <p:cNvSpPr>
            <a:spLocks noGrp="1"/>
          </p:cNvSpPr>
          <p:nvPr>
            <p:ph type="body" sz="quarter" idx="14" hasCustomPrompt="1"/>
          </p:nvPr>
        </p:nvSpPr>
        <p:spPr>
          <a:xfrm>
            <a:off x="1055689" y="873125"/>
            <a:ext cx="3348034" cy="2320925"/>
          </a:xfrm>
          <a:prstGeom prst="rect">
            <a:avLst/>
          </a:prstGeo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n-NO" noProof="0"/>
              <a:t>Klikk her for å setje inn ein avsluttande tekst.</a:t>
            </a:r>
            <a:br>
              <a:rPr lang="nn-NO" noProof="0"/>
            </a:br>
            <a:r>
              <a:rPr lang="nn-NO" noProof="0"/>
              <a:t> </a:t>
            </a:r>
            <a:br>
              <a:rPr lang="nn-NO" noProof="0"/>
            </a:br>
            <a:r>
              <a:rPr lang="nn-NO" noProof="0"/>
              <a:t>Til dømes ein kort oppsummering, nyttige lenkjer, hugseliste eller neste møtedato.</a:t>
            </a:r>
          </a:p>
        </p:txBody>
      </p:sp>
      <p:sp>
        <p:nvSpPr>
          <p:cNvPr id="3" name="Plassholder for bilde 2">
            <a:extLst>
              <a:ext uri="{FF2B5EF4-FFF2-40B4-BE49-F238E27FC236}">
                <a16:creationId xmlns:a16="http://schemas.microsoft.com/office/drawing/2014/main" id="{1A63ECB9-4EC1-46DE-8ABB-66086258A463}"/>
              </a:ext>
            </a:extLst>
          </p:cNvPr>
          <p:cNvSpPr>
            <a:spLocks noGrp="1"/>
          </p:cNvSpPr>
          <p:nvPr>
            <p:ph type="pic" sz="quarter" idx="15" hasCustomPrompt="1"/>
          </p:nvPr>
        </p:nvSpPr>
        <p:spPr>
          <a:xfrm>
            <a:off x="4876801" y="-58"/>
            <a:ext cx="7315200" cy="6858058"/>
          </a:xfrm>
          <a:prstGeom prst="rect">
            <a:avLst/>
          </a:prstGeom>
          <a:solidFill>
            <a:schemeClr val="bg1">
              <a:lumMod val="95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n-NO" noProof="0"/>
              <a:t>Klikk på ikonet for å setje inn bilete som passar til den avsluttande sida di. </a:t>
            </a:r>
            <a:br>
              <a:rPr lang="nn-NO" noProof="0"/>
            </a:br>
            <a:br>
              <a:rPr lang="nn-NO" noProof="0"/>
            </a:br>
            <a:endParaRPr lang="nn-NO" noProof="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br>
              <a:rPr lang="nn-NO" noProof="0"/>
            </a:br>
            <a:r>
              <a:rPr lang="nn-NO" noProof="0"/>
              <a:t>Har du ikkje bilete som passar til tema, kan du bruke ei malside utan bilete. </a:t>
            </a:r>
          </a:p>
          <a:p>
            <a:endParaRPr lang="nn-NO" noProof="0"/>
          </a:p>
        </p:txBody>
      </p:sp>
      <p:pic>
        <p:nvPicPr>
          <p:cNvPr id="4" name="Bilde 3">
            <a:extLst>
              <a:ext uri="{FF2B5EF4-FFF2-40B4-BE49-F238E27FC236}">
                <a16:creationId xmlns:a16="http://schemas.microsoft.com/office/drawing/2014/main" id="{8E4FBD05-0A6D-4BD8-AE79-60648C6B13BF}"/>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63348" t="11944" r="-1077" b="14626"/>
          <a:stretch/>
        </p:blipFill>
        <p:spPr>
          <a:xfrm>
            <a:off x="0" y="-57"/>
            <a:ext cx="1113338" cy="6858057"/>
          </a:xfrm>
          <a:prstGeom prst="rect">
            <a:avLst/>
          </a:prstGeom>
        </p:spPr>
      </p:pic>
      <p:sp>
        <p:nvSpPr>
          <p:cNvPr id="28" name="Plassholder for tekst 3">
            <a:extLst>
              <a:ext uri="{FF2B5EF4-FFF2-40B4-BE49-F238E27FC236}">
                <a16:creationId xmlns:a16="http://schemas.microsoft.com/office/drawing/2014/main" id="{57DB4D93-69C3-4C85-94B3-FB1CCCAD82CF}"/>
              </a:ext>
            </a:extLst>
          </p:cNvPr>
          <p:cNvSpPr>
            <a:spLocks noGrp="1"/>
          </p:cNvSpPr>
          <p:nvPr>
            <p:ph type="body" sz="quarter" idx="25" hasCustomPrompt="1"/>
          </p:nvPr>
        </p:nvSpPr>
        <p:spPr>
          <a:xfrm>
            <a:off x="8534401" y="6578104"/>
            <a:ext cx="3345074" cy="181967"/>
          </a:xfrm>
          <a:prstGeom prst="rect">
            <a:avLst/>
          </a:prstGeom>
        </p:spPr>
        <p:txBody>
          <a:bodyPr lIns="0" tIns="0" rIns="0" anchor="ctr">
            <a:normAutofit/>
          </a:bodyPr>
          <a:lstStyle>
            <a:lvl1pPr marL="0" indent="0" algn="r">
              <a:buNone/>
              <a:defRPr sz="700">
                <a:solidFill>
                  <a:schemeClr val="bg1"/>
                </a:solidFill>
                <a:highlight>
                  <a:srgbClr val="00244E"/>
                </a:highlight>
                <a:latin typeface="+mn-lt"/>
              </a:defRPr>
            </a:lvl1pPr>
          </a:lstStyle>
          <a:p>
            <a:pPr lvl="0"/>
            <a:r>
              <a:rPr lang="nn-NO" noProof="0"/>
              <a:t>Foto: Her skriv du fotograf(ane) og/eller eigar(ane) av bileta</a:t>
            </a:r>
          </a:p>
        </p:txBody>
      </p:sp>
      <p:sp>
        <p:nvSpPr>
          <p:cNvPr id="22" name="TekstSylinder 21">
            <a:extLst>
              <a:ext uri="{FF2B5EF4-FFF2-40B4-BE49-F238E27FC236}">
                <a16:creationId xmlns:a16="http://schemas.microsoft.com/office/drawing/2014/main" id="{51128817-379A-416F-AF14-F693115875F8}"/>
              </a:ext>
            </a:extLst>
          </p:cNvPr>
          <p:cNvSpPr txBox="1"/>
          <p:nvPr userDrawn="1"/>
        </p:nvSpPr>
        <p:spPr>
          <a:xfrm>
            <a:off x="963533" y="5641859"/>
            <a:ext cx="3882128" cy="1169551"/>
          </a:xfrm>
          <a:prstGeom prst="rect">
            <a:avLst/>
          </a:prstGeom>
          <a:noFill/>
          <a:effectLst/>
        </p:spPr>
        <p:txBody>
          <a:bodyPr wrap="square" rtlCol="0">
            <a:spAutoFit/>
          </a:bodyPr>
          <a:lstStyle/>
          <a:p>
            <a:endParaRPr lang="nn-NO" sz="1000" i="0" noProof="0" dirty="0">
              <a:solidFill>
                <a:schemeClr val="accent1"/>
              </a:solidFill>
              <a:latin typeface="+mn-lt"/>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n-NO" sz="1000" b="1" i="0" noProof="0" dirty="0">
                <a:solidFill>
                  <a:schemeClr val="bg1"/>
                </a:solidFill>
                <a:latin typeface="+mn-lt"/>
                <a:ea typeface="Open Sans" panose="020B0606030504020204" pitchFamily="34" charset="0"/>
                <a:cs typeface="Open Sans" panose="020B0606030504020204" pitchFamily="34" charset="0"/>
              </a:rPr>
              <a:t>Facebook</a:t>
            </a:r>
            <a:r>
              <a:rPr lang="nn-NO" sz="1000" i="0" noProof="0" dirty="0">
                <a:solidFill>
                  <a:schemeClr val="bg1"/>
                </a:solidFill>
                <a:latin typeface="+mn-lt"/>
                <a:ea typeface="Open Sans" panose="020B0606030504020204" pitchFamily="34" charset="0"/>
                <a:cs typeface="Open Sans" panose="020B0606030504020204" pitchFamily="34" charset="0"/>
              </a:rPr>
              <a:t> @SFVestland</a:t>
            </a:r>
          </a:p>
          <a:p>
            <a:pPr marL="0" marR="0" lvl="0" indent="0" algn="l" defTabSz="914400" rtl="0" eaLnBrk="1" fontAlgn="auto" latinLnBrk="0" hangingPunct="1">
              <a:lnSpc>
                <a:spcPct val="100000"/>
              </a:lnSpc>
              <a:spcBef>
                <a:spcPts val="0"/>
              </a:spcBef>
              <a:spcAft>
                <a:spcPts val="0"/>
              </a:spcAft>
              <a:buClrTx/>
              <a:buSzTx/>
              <a:buFontTx/>
              <a:buNone/>
              <a:tabLst/>
              <a:defRPr/>
            </a:pPr>
            <a:r>
              <a:rPr lang="nn-NO" sz="1000" b="1" i="0" kern="1200" noProof="0" dirty="0">
                <a:solidFill>
                  <a:schemeClr val="bg1"/>
                </a:solidFill>
                <a:latin typeface="+mn-lt"/>
                <a:ea typeface="+mn-ea"/>
                <a:cs typeface="+mn-cs"/>
              </a:rPr>
              <a:t>Twitter</a:t>
            </a:r>
            <a:r>
              <a:rPr lang="nn-NO" sz="1000" i="0" kern="1200" noProof="0" dirty="0">
                <a:solidFill>
                  <a:schemeClr val="bg1"/>
                </a:solidFill>
                <a:latin typeface="+mn-lt"/>
                <a:ea typeface="+mn-ea"/>
                <a:cs typeface="+mn-cs"/>
              </a:rPr>
              <a:t> </a:t>
            </a:r>
            <a:r>
              <a:rPr lang="nn-NO" sz="1000" i="0" noProof="0" dirty="0">
                <a:solidFill>
                  <a:schemeClr val="bg1"/>
                </a:solidFill>
                <a:latin typeface="+mn-lt"/>
                <a:ea typeface="Open Sans" panose="020B0606030504020204" pitchFamily="34" charset="0"/>
                <a:cs typeface="Open Sans" panose="020B0606030504020204" pitchFamily="34" charset="0"/>
              </a:rPr>
              <a:t>@SFVestland</a:t>
            </a:r>
            <a:endParaRPr lang="nn-NO" sz="1000" i="0" kern="1200" noProof="0" dirty="0">
              <a:solidFill>
                <a:schemeClr val="bg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n-NO" sz="1000" b="1" i="0" kern="1200" noProof="0" dirty="0">
                <a:solidFill>
                  <a:schemeClr val="bg1"/>
                </a:solidFill>
                <a:latin typeface="+mn-lt"/>
                <a:ea typeface="+mn-ea"/>
                <a:cs typeface="+mn-cs"/>
              </a:rPr>
              <a:t>LinkedIn</a:t>
            </a:r>
            <a:r>
              <a:rPr lang="nn-NO" sz="1000" i="0" kern="1200" noProof="0" dirty="0">
                <a:solidFill>
                  <a:schemeClr val="bg1"/>
                </a:solidFill>
                <a:latin typeface="+mn-lt"/>
                <a:ea typeface="+mn-ea"/>
                <a:cs typeface="+mn-cs"/>
              </a:rPr>
              <a:t> </a:t>
            </a:r>
            <a:r>
              <a:rPr lang="nn-NO" sz="1000" i="0" noProof="0" dirty="0">
                <a:solidFill>
                  <a:schemeClr val="bg1"/>
                </a:solidFill>
                <a:latin typeface="+mn-lt"/>
                <a:ea typeface="Open Sans" panose="020B0606030504020204" pitchFamily="34" charset="0"/>
                <a:cs typeface="Open Sans" panose="020B0606030504020204" pitchFamily="34" charset="0"/>
              </a:rPr>
              <a:t>@SFVestland</a:t>
            </a:r>
            <a:br>
              <a:rPr lang="nn-NO" sz="1000" i="0" kern="1200" noProof="0" dirty="0">
                <a:solidFill>
                  <a:schemeClr val="bg1"/>
                </a:solidFill>
                <a:latin typeface="+mn-lt"/>
                <a:ea typeface="+mn-ea"/>
                <a:cs typeface="+mn-cs"/>
              </a:rPr>
            </a:br>
            <a:endParaRPr lang="nn-NO" sz="1000" i="0" kern="1200" noProof="0" dirty="0">
              <a:solidFill>
                <a:schemeClr val="bg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n-NO" sz="1000" b="1" i="0" kern="1200" noProof="0" dirty="0">
                <a:solidFill>
                  <a:schemeClr val="bg1"/>
                </a:solidFill>
                <a:latin typeface="+mn-lt"/>
                <a:ea typeface="Open Sans" panose="020B0606030504020204" pitchFamily="34" charset="0"/>
                <a:cs typeface="Open Sans" panose="020B0606030504020204" pitchFamily="34" charset="0"/>
              </a:rPr>
              <a:t>Abonner på nyhende </a:t>
            </a:r>
            <a:r>
              <a:rPr lang="nn-NO" sz="1000" b="0" i="0" kern="1200" noProof="0" dirty="0">
                <a:solidFill>
                  <a:schemeClr val="bg1"/>
                </a:solidFill>
                <a:latin typeface="+mn-lt"/>
                <a:ea typeface="Open Sans" panose="020B0606030504020204" pitchFamily="34" charset="0"/>
                <a:cs typeface="Open Sans" panose="020B0606030504020204" pitchFamily="34" charset="0"/>
              </a:rPr>
              <a:t>www.statsforvaltaren.no/vl</a:t>
            </a:r>
          </a:p>
          <a:p>
            <a:endParaRPr lang="nn-NO" sz="1000" i="0" noProof="0" dirty="0">
              <a:solidFill>
                <a:schemeClr val="bg1"/>
              </a:solidFill>
              <a:latin typeface="+mn-lt"/>
              <a:ea typeface="Open Sans" panose="020B0606030504020204" pitchFamily="34" charset="0"/>
              <a:cs typeface="Open Sans" panose="020B0606030504020204" pitchFamily="34" charset="0"/>
            </a:endParaRPr>
          </a:p>
        </p:txBody>
      </p:sp>
      <p:pic>
        <p:nvPicPr>
          <p:cNvPr id="15" name="Bilde 7">
            <a:extLst>
              <a:ext uri="{FF2B5EF4-FFF2-40B4-BE49-F238E27FC236}">
                <a16:creationId xmlns:a16="http://schemas.microsoft.com/office/drawing/2014/main" id="{D99640F7-FAED-42EF-A1F3-270D35A131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215087" y="4590811"/>
            <a:ext cx="3882127" cy="1176019"/>
          </a:xfrm>
          <a:prstGeom prst="rect">
            <a:avLst/>
          </a:prstGeom>
        </p:spPr>
      </p:pic>
    </p:spTree>
    <p:extLst>
      <p:ext uri="{BB962C8B-B14F-4D97-AF65-F5344CB8AC3E}">
        <p14:creationId xmlns:p14="http://schemas.microsoft.com/office/powerpoint/2010/main" val="3506747842"/>
      </p:ext>
    </p:extLst>
  </p:cSld>
  <p:clrMapOvr>
    <a:masterClrMapping/>
  </p:clrMapOvr>
  <p:extLst>
    <p:ext uri="{DCECCB84-F9BA-43D5-87BE-67443E8EF086}">
      <p15:sldGuideLst xmlns:p15="http://schemas.microsoft.com/office/powerpoint/2012/main">
        <p15:guide id="1" orient="horz" pos="3612">
          <p15:clr>
            <a:srgbClr val="FBAE40"/>
          </p15:clr>
        </p15:guide>
        <p15:guide id="2" pos="3840">
          <p15:clr>
            <a:srgbClr val="FBAE40"/>
          </p15:clr>
        </p15:guide>
        <p15:guide id="3" orient="horz" pos="3906">
          <p15:clr>
            <a:srgbClr val="FBAE40"/>
          </p15:clr>
        </p15:guide>
        <p15:guide id="4" pos="2933">
          <p15:clr>
            <a:srgbClr val="FBAE40"/>
          </p15:clr>
        </p15:guide>
        <p15:guide id="5" orient="horz" pos="4020">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AVSLUTNING bakgrunnsbilete">
    <p:spTree>
      <p:nvGrpSpPr>
        <p:cNvPr id="1" name=""/>
        <p:cNvGrpSpPr/>
        <p:nvPr/>
      </p:nvGrpSpPr>
      <p:grpSpPr>
        <a:xfrm>
          <a:off x="0" y="0"/>
          <a:ext cx="0" cy="0"/>
          <a:chOff x="0" y="0"/>
          <a:chExt cx="0" cy="0"/>
        </a:xfrm>
      </p:grpSpPr>
      <p:sp>
        <p:nvSpPr>
          <p:cNvPr id="16" name="Rektangel 15">
            <a:extLst>
              <a:ext uri="{FF2B5EF4-FFF2-40B4-BE49-F238E27FC236}">
                <a16:creationId xmlns:a16="http://schemas.microsoft.com/office/drawing/2014/main" id="{9158DAB5-393D-4D76-8613-28A36166F5D6}"/>
              </a:ext>
            </a:extLst>
          </p:cNvPr>
          <p:cNvSpPr/>
          <p:nvPr userDrawn="1"/>
        </p:nvSpPr>
        <p:spPr>
          <a:xfrm>
            <a:off x="0" y="5222119"/>
            <a:ext cx="12192000" cy="157708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noProof="0"/>
          </a:p>
        </p:txBody>
      </p:sp>
      <p:sp>
        <p:nvSpPr>
          <p:cNvPr id="9" name="Plassholder for bilde 8">
            <a:extLst>
              <a:ext uri="{FF2B5EF4-FFF2-40B4-BE49-F238E27FC236}">
                <a16:creationId xmlns:a16="http://schemas.microsoft.com/office/drawing/2014/main" id="{A2E25528-2AA2-40E4-A95C-B0AE22289586}"/>
              </a:ext>
            </a:extLst>
          </p:cNvPr>
          <p:cNvSpPr>
            <a:spLocks noGrp="1"/>
          </p:cNvSpPr>
          <p:nvPr>
            <p:ph type="pic" sz="quarter" idx="15" hasCustomPrompt="1"/>
          </p:nvPr>
        </p:nvSpPr>
        <p:spPr>
          <a:xfrm>
            <a:off x="1951" y="0"/>
            <a:ext cx="12192000" cy="5222875"/>
          </a:xfrm>
          <a:prstGeom prst="rect">
            <a:avLst/>
          </a:prstGeom>
        </p:spPr>
        <p:txBody>
          <a:bodyPr/>
          <a:lstStyle>
            <a:lvl1pPr marL="0" indent="0" algn="ctr">
              <a:buNone/>
              <a:defRPr/>
            </a:lvl1pPr>
          </a:lstStyle>
          <a:p>
            <a:r>
              <a:rPr lang="nn-NO" noProof="0"/>
              <a:t>Klikk på ikonet i midten for å setje inn eit bilete på siste sida i presentasjonen.</a:t>
            </a:r>
          </a:p>
        </p:txBody>
      </p:sp>
      <p:sp>
        <p:nvSpPr>
          <p:cNvPr id="22" name="Plassholder for tekst 9">
            <a:extLst>
              <a:ext uri="{FF2B5EF4-FFF2-40B4-BE49-F238E27FC236}">
                <a16:creationId xmlns:a16="http://schemas.microsoft.com/office/drawing/2014/main" id="{DFDAE691-7AD4-4AEA-BE0D-C69BCF13134D}"/>
              </a:ext>
            </a:extLst>
          </p:cNvPr>
          <p:cNvSpPr>
            <a:spLocks noGrp="1"/>
          </p:cNvSpPr>
          <p:nvPr>
            <p:ph type="body" sz="quarter" idx="14" hasCustomPrompt="1"/>
          </p:nvPr>
        </p:nvSpPr>
        <p:spPr>
          <a:xfrm>
            <a:off x="1058651" y="1036321"/>
            <a:ext cx="3591125" cy="3206924"/>
          </a:xfrm>
          <a:prstGeom prst="rect">
            <a:avLst/>
          </a:prstGeom>
          <a:solidFill>
            <a:srgbClr val="00244E">
              <a:alpha val="80000"/>
            </a:srgbClr>
          </a:solidFill>
        </p:spPr>
        <p:txBody>
          <a:bodyPr wrap="square" lIns="324000" tIns="216000" rIns="252000" bIns="216000" anchor="ctr"/>
          <a:lstStyle>
            <a:lvl1pPr marL="0" indent="0">
              <a:buNone/>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n-NO" noProof="0"/>
              <a:t>Klikk her for å sette inn en avsluttende tekst.</a:t>
            </a:r>
            <a:br>
              <a:rPr lang="nn-NO" noProof="0"/>
            </a:br>
            <a:r>
              <a:rPr lang="nn-NO" noProof="0"/>
              <a:t> </a:t>
            </a:r>
            <a:br>
              <a:rPr lang="nn-NO" noProof="0"/>
            </a:br>
            <a:r>
              <a:rPr lang="nn-NO" noProof="0"/>
              <a:t>For eksempel en kort oppsummering, nyttige lenker, huskeliste eller neste møtedato.</a:t>
            </a:r>
          </a:p>
        </p:txBody>
      </p:sp>
      <p:pic>
        <p:nvPicPr>
          <p:cNvPr id="19" name="Bilde 18">
            <a:extLst>
              <a:ext uri="{FF2B5EF4-FFF2-40B4-BE49-F238E27FC236}">
                <a16:creationId xmlns:a16="http://schemas.microsoft.com/office/drawing/2014/main" id="{69935EB5-EA56-40E3-885C-585EB177A20D}"/>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6083" t="29196" r="74740" b="29790"/>
          <a:stretch/>
        </p:blipFill>
        <p:spPr>
          <a:xfrm>
            <a:off x="10380617" y="5222119"/>
            <a:ext cx="1811383" cy="1633799"/>
          </a:xfrm>
          <a:prstGeom prst="rect">
            <a:avLst/>
          </a:prstGeom>
        </p:spPr>
      </p:pic>
      <p:sp>
        <p:nvSpPr>
          <p:cNvPr id="27" name="Plassholder for tekst 3">
            <a:extLst>
              <a:ext uri="{FF2B5EF4-FFF2-40B4-BE49-F238E27FC236}">
                <a16:creationId xmlns:a16="http://schemas.microsoft.com/office/drawing/2014/main" id="{8F07D5BA-48CD-4347-935E-32784EC97C30}"/>
              </a:ext>
            </a:extLst>
          </p:cNvPr>
          <p:cNvSpPr>
            <a:spLocks noGrp="1"/>
          </p:cNvSpPr>
          <p:nvPr>
            <p:ph type="body" sz="quarter" idx="10" hasCustomPrompt="1"/>
          </p:nvPr>
        </p:nvSpPr>
        <p:spPr>
          <a:xfrm>
            <a:off x="6081966" y="5749013"/>
            <a:ext cx="2772631" cy="180000"/>
          </a:xfrm>
          <a:prstGeom prst="rect">
            <a:avLst/>
          </a:prstGeom>
        </p:spPr>
        <p:txBody>
          <a:bodyPr anchor="t"/>
          <a:lstStyle>
            <a:lvl1pPr marL="0" indent="0">
              <a:buNone/>
              <a:defRPr sz="1050" b="1">
                <a:solidFill>
                  <a:schemeClr val="bg1"/>
                </a:solidFill>
                <a:latin typeface="+mn-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n-NO" noProof="0" dirty="0"/>
              <a:t>Skriv ditt eller dykkar namn her</a:t>
            </a:r>
          </a:p>
        </p:txBody>
      </p:sp>
      <p:sp>
        <p:nvSpPr>
          <p:cNvPr id="28" name="Plassholder for tekst 3">
            <a:extLst>
              <a:ext uri="{FF2B5EF4-FFF2-40B4-BE49-F238E27FC236}">
                <a16:creationId xmlns:a16="http://schemas.microsoft.com/office/drawing/2014/main" id="{4EE05753-9D49-4F8D-A32F-385E3523492E}"/>
              </a:ext>
            </a:extLst>
          </p:cNvPr>
          <p:cNvSpPr>
            <a:spLocks noGrp="1"/>
          </p:cNvSpPr>
          <p:nvPr>
            <p:ph type="body" sz="quarter" idx="11" hasCustomPrompt="1"/>
          </p:nvPr>
        </p:nvSpPr>
        <p:spPr>
          <a:xfrm>
            <a:off x="6081966" y="6050837"/>
            <a:ext cx="2772625"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e-postadresse her</a:t>
            </a:r>
          </a:p>
        </p:txBody>
      </p:sp>
      <p:sp>
        <p:nvSpPr>
          <p:cNvPr id="29" name="Plassholder for tekst 3">
            <a:extLst>
              <a:ext uri="{FF2B5EF4-FFF2-40B4-BE49-F238E27FC236}">
                <a16:creationId xmlns:a16="http://schemas.microsoft.com/office/drawing/2014/main" id="{08D8D5BA-DF3B-478D-823F-C82CE77B8153}"/>
              </a:ext>
            </a:extLst>
          </p:cNvPr>
          <p:cNvSpPr>
            <a:spLocks noGrp="1"/>
          </p:cNvSpPr>
          <p:nvPr>
            <p:ph type="body" sz="quarter" idx="12" hasCustomPrompt="1"/>
          </p:nvPr>
        </p:nvSpPr>
        <p:spPr>
          <a:xfrm>
            <a:off x="6081963" y="6201750"/>
            <a:ext cx="2772631"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n-NO" noProof="0"/>
              <a:t>her kan du skrive telefonnummer</a:t>
            </a:r>
          </a:p>
        </p:txBody>
      </p:sp>
      <p:sp>
        <p:nvSpPr>
          <p:cNvPr id="30" name="Plassholder for tekst 3">
            <a:extLst>
              <a:ext uri="{FF2B5EF4-FFF2-40B4-BE49-F238E27FC236}">
                <a16:creationId xmlns:a16="http://schemas.microsoft.com/office/drawing/2014/main" id="{C6543016-07DA-41FD-8B8E-DF591F27FF9A}"/>
              </a:ext>
            </a:extLst>
          </p:cNvPr>
          <p:cNvSpPr>
            <a:spLocks noGrp="1"/>
          </p:cNvSpPr>
          <p:nvPr>
            <p:ph type="body" sz="quarter" idx="13" hasCustomPrompt="1"/>
          </p:nvPr>
        </p:nvSpPr>
        <p:spPr>
          <a:xfrm>
            <a:off x="6081968" y="5899925"/>
            <a:ext cx="2772630"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n-NO" noProof="0"/>
              <a:t>skriv t.d. stilling/avdeling (liten forbokstav)</a:t>
            </a:r>
          </a:p>
        </p:txBody>
      </p:sp>
      <p:sp>
        <p:nvSpPr>
          <p:cNvPr id="32" name="TekstSylinder 31">
            <a:extLst>
              <a:ext uri="{FF2B5EF4-FFF2-40B4-BE49-F238E27FC236}">
                <a16:creationId xmlns:a16="http://schemas.microsoft.com/office/drawing/2014/main" id="{E831F85E-8785-4C6B-B398-C3BF356D2BB5}"/>
              </a:ext>
            </a:extLst>
          </p:cNvPr>
          <p:cNvSpPr txBox="1"/>
          <p:nvPr/>
        </p:nvSpPr>
        <p:spPr>
          <a:xfrm>
            <a:off x="8896396" y="5725022"/>
            <a:ext cx="2571094" cy="923330"/>
          </a:xfrm>
          <a:prstGeom prst="rect">
            <a:avLst/>
          </a:prstGeom>
          <a:noFill/>
          <a:effectLst/>
        </p:spPr>
        <p:txBody>
          <a:bodyPr wrap="square" rtlCol="0">
            <a:spAutoFit/>
          </a:bodyPr>
          <a:lstStyle/>
          <a:p>
            <a:endParaRPr lang="nn-NO" sz="1000" i="0" noProof="0" dirty="0">
              <a:solidFill>
                <a:schemeClr val="accent1"/>
              </a:solidFill>
              <a:latin typeface="+mj-lt"/>
              <a:ea typeface="Open Sans" panose="020B0606030504020204" pitchFamily="34" charset="0"/>
              <a:cs typeface="Open Sans" panose="020B0606030504020204" pitchFamily="34" charset="0"/>
            </a:endParaRPr>
          </a:p>
          <a:p>
            <a:r>
              <a:rPr lang="nn-NO" sz="1000" b="1" i="0" noProof="0" dirty="0">
                <a:solidFill>
                  <a:schemeClr val="bg1"/>
                </a:solidFill>
                <a:latin typeface="+mj-lt"/>
                <a:ea typeface="Open Sans" panose="020B0606030504020204" pitchFamily="34" charset="0"/>
                <a:cs typeface="Open Sans" panose="020B0606030504020204" pitchFamily="34" charset="0"/>
              </a:rPr>
              <a:t>Facebook</a:t>
            </a:r>
            <a:r>
              <a:rPr lang="nn-NO" sz="1000" i="0" noProof="0" dirty="0">
                <a:solidFill>
                  <a:schemeClr val="bg1"/>
                </a:solidFill>
                <a:latin typeface="+mj-lt"/>
                <a:ea typeface="Open Sans" panose="020B0606030504020204" pitchFamily="34" charset="0"/>
                <a:cs typeface="Open Sans" panose="020B0606030504020204" pitchFamily="34" charset="0"/>
              </a:rPr>
              <a:t> @SFVestland</a:t>
            </a:r>
          </a:p>
          <a:p>
            <a:pPr marL="0" marR="0" lvl="0" indent="0" algn="l" defTabSz="914400" rtl="0" eaLnBrk="1" fontAlgn="auto" latinLnBrk="0" hangingPunct="1">
              <a:lnSpc>
                <a:spcPct val="100000"/>
              </a:lnSpc>
              <a:spcBef>
                <a:spcPts val="0"/>
              </a:spcBef>
              <a:spcAft>
                <a:spcPts val="0"/>
              </a:spcAft>
              <a:buClrTx/>
              <a:buSzTx/>
              <a:buFontTx/>
              <a:buNone/>
              <a:tabLst/>
              <a:defRPr/>
            </a:pPr>
            <a:r>
              <a:rPr lang="nn-NO" sz="1000" b="1" i="0" kern="1200" noProof="0" dirty="0">
                <a:solidFill>
                  <a:schemeClr val="bg1"/>
                </a:solidFill>
                <a:latin typeface="+mj-lt"/>
                <a:ea typeface="+mn-ea"/>
                <a:cs typeface="+mn-cs"/>
              </a:rPr>
              <a:t>Twitter</a:t>
            </a:r>
            <a:r>
              <a:rPr lang="nn-NO" sz="1000" i="0" kern="1200" noProof="0" dirty="0">
                <a:solidFill>
                  <a:schemeClr val="bg1"/>
                </a:solidFill>
                <a:latin typeface="+mj-lt"/>
                <a:ea typeface="+mn-ea"/>
                <a:cs typeface="+mn-cs"/>
              </a:rPr>
              <a:t> @SFVestland</a:t>
            </a:r>
            <a:br>
              <a:rPr lang="nn-NO" sz="1000" i="0" kern="1200" noProof="0" dirty="0">
                <a:solidFill>
                  <a:schemeClr val="bg1"/>
                </a:solidFill>
                <a:latin typeface="+mj-lt"/>
                <a:ea typeface="+mn-ea"/>
                <a:cs typeface="+mn-cs"/>
              </a:rPr>
            </a:br>
            <a:endParaRPr lang="nn-NO" sz="300" i="0" kern="1200" noProof="0" dirty="0">
              <a:solidFill>
                <a:schemeClr val="bg1"/>
              </a:solidFill>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n-NO" sz="1000" i="0" kern="1200" noProof="0" dirty="0">
                <a:solidFill>
                  <a:schemeClr val="bg1"/>
                </a:solidFill>
                <a:latin typeface="+mj-lt"/>
                <a:ea typeface="Open Sans" panose="020B0606030504020204" pitchFamily="34" charset="0"/>
                <a:cs typeface="Open Sans" panose="020B0606030504020204" pitchFamily="34" charset="0"/>
              </a:rPr>
              <a:t>www.statsforvaltaren.no/vl</a:t>
            </a:r>
          </a:p>
          <a:p>
            <a:endParaRPr lang="nn-NO" sz="1000" i="0" noProof="0" dirty="0">
              <a:solidFill>
                <a:schemeClr val="bg1"/>
              </a:solidFill>
              <a:latin typeface="+mj-lt"/>
              <a:ea typeface="Open Sans" panose="020B0606030504020204" pitchFamily="34" charset="0"/>
              <a:cs typeface="Open Sans" panose="020B0606030504020204" pitchFamily="34" charset="0"/>
            </a:endParaRPr>
          </a:p>
        </p:txBody>
      </p:sp>
      <p:sp>
        <p:nvSpPr>
          <p:cNvPr id="21" name="Plassholder for tekst 3">
            <a:extLst>
              <a:ext uri="{FF2B5EF4-FFF2-40B4-BE49-F238E27FC236}">
                <a16:creationId xmlns:a16="http://schemas.microsoft.com/office/drawing/2014/main" id="{975475F7-94A4-43AB-AFCC-48725A695B6B}"/>
              </a:ext>
            </a:extLst>
          </p:cNvPr>
          <p:cNvSpPr>
            <a:spLocks noGrp="1"/>
          </p:cNvSpPr>
          <p:nvPr>
            <p:ph type="body" sz="quarter" idx="25" hasCustomPrompt="1"/>
          </p:nvPr>
        </p:nvSpPr>
        <p:spPr>
          <a:xfrm>
            <a:off x="1058650" y="5049866"/>
            <a:ext cx="3597487" cy="172253"/>
          </a:xfrm>
          <a:prstGeom prst="rect">
            <a:avLst/>
          </a:prstGeom>
        </p:spPr>
        <p:txBody>
          <a:bodyPr lIns="0" tIns="0" rIns="0" anchor="ctr">
            <a:normAutofit/>
          </a:bodyPr>
          <a:lstStyle>
            <a:lvl1pPr marL="0" indent="0">
              <a:buNone/>
              <a:defRPr sz="700">
                <a:solidFill>
                  <a:schemeClr val="bg1"/>
                </a:solidFill>
                <a:highlight>
                  <a:srgbClr val="00244E"/>
                </a:highlight>
                <a:latin typeface="+mn-lt"/>
              </a:defRPr>
            </a:lvl1pPr>
          </a:lstStyle>
          <a:p>
            <a:pPr lvl="0"/>
            <a:r>
              <a:rPr lang="nn-NO" noProof="0"/>
              <a:t>Foto: Her skriv du fotograf(ane) og/eller eigar(ane) av bileta</a:t>
            </a:r>
          </a:p>
        </p:txBody>
      </p:sp>
      <p:pic>
        <p:nvPicPr>
          <p:cNvPr id="3" name="Bilde 2">
            <a:extLst>
              <a:ext uri="{FF2B5EF4-FFF2-40B4-BE49-F238E27FC236}">
                <a16:creationId xmlns:a16="http://schemas.microsoft.com/office/drawing/2014/main" id="{3A2A35EA-A437-4414-B36E-4FFE741F5F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761" t="1" r="-1" b="2101"/>
          <a:stretch/>
        </p:blipFill>
        <p:spPr>
          <a:xfrm>
            <a:off x="9111617" y="5767573"/>
            <a:ext cx="162150" cy="152987"/>
          </a:xfrm>
          <a:prstGeom prst="rect">
            <a:avLst/>
          </a:prstGeom>
        </p:spPr>
      </p:pic>
      <p:pic>
        <p:nvPicPr>
          <p:cNvPr id="5" name="Bilde 4">
            <a:extLst>
              <a:ext uri="{FF2B5EF4-FFF2-40B4-BE49-F238E27FC236}">
                <a16:creationId xmlns:a16="http://schemas.microsoft.com/office/drawing/2014/main" id="{69D4A491-9D7E-4D00-82ED-F7B6A546CCE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81697" y="5773492"/>
            <a:ext cx="138505" cy="138505"/>
          </a:xfrm>
          <a:prstGeom prst="rect">
            <a:avLst/>
          </a:prstGeom>
        </p:spPr>
      </p:pic>
      <p:pic>
        <p:nvPicPr>
          <p:cNvPr id="4" name="Grafikk 3">
            <a:extLst>
              <a:ext uri="{FF2B5EF4-FFF2-40B4-BE49-F238E27FC236}">
                <a16:creationId xmlns:a16="http://schemas.microsoft.com/office/drawing/2014/main" id="{7B1C0364-2969-4DA8-A8E9-042B4C81D215}"/>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21989" y="5343436"/>
            <a:ext cx="4796898" cy="1453132"/>
          </a:xfrm>
          <a:prstGeom prst="rect">
            <a:avLst/>
          </a:prstGeom>
        </p:spPr>
      </p:pic>
    </p:spTree>
    <p:extLst>
      <p:ext uri="{BB962C8B-B14F-4D97-AF65-F5344CB8AC3E}">
        <p14:creationId xmlns:p14="http://schemas.microsoft.com/office/powerpoint/2010/main" val="3476297857"/>
      </p:ext>
    </p:extLst>
  </p:cSld>
  <p:clrMapOvr>
    <a:masterClrMapping/>
  </p:clrMapOvr>
  <p:extLst>
    <p:ext uri="{DCECCB84-F9BA-43D5-87BE-67443E8EF086}">
      <p15:sldGuideLst xmlns:p15="http://schemas.microsoft.com/office/powerpoint/2012/main">
        <p15:guide id="1" orient="horz" pos="3634">
          <p15:clr>
            <a:srgbClr val="FBAE40"/>
          </p15:clr>
        </p15:guide>
        <p15:guide id="2" pos="3840">
          <p15:clr>
            <a:srgbClr val="FBAE40"/>
          </p15:clr>
        </p15:guide>
        <p15:guide id="3" orient="horz" pos="3725">
          <p15:clr>
            <a:srgbClr val="FBAE40"/>
          </p15:clr>
        </p15:guide>
        <p15:guide id="4" pos="2933">
          <p15:clr>
            <a:srgbClr val="FBAE40"/>
          </p15:clr>
        </p15:guide>
        <p15:guide id="5" orient="horz" pos="4020">
          <p15:clr>
            <a:srgbClr val="FBAE40"/>
          </p15:clr>
        </p15:guide>
        <p15:guide id="6" pos="565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50/50 Overskrift-Punktliste/2xBilde (grå)">
    <p:spTree>
      <p:nvGrpSpPr>
        <p:cNvPr id="1" name=""/>
        <p:cNvGrpSpPr/>
        <p:nvPr/>
      </p:nvGrpSpPr>
      <p:grpSpPr>
        <a:xfrm>
          <a:off x="0" y="0"/>
          <a:ext cx="0" cy="0"/>
          <a:chOff x="0" y="0"/>
          <a:chExt cx="0" cy="0"/>
        </a:xfrm>
      </p:grpSpPr>
      <p:sp>
        <p:nvSpPr>
          <p:cNvPr id="10" name="Egendefinert 9">
            <a:hlinkClick r:id="" action="ppaction://noaction" highlightClick="1"/>
            <a:extLst>
              <a:ext uri="{FF2B5EF4-FFF2-40B4-BE49-F238E27FC236}">
                <a16:creationId xmlns:a16="http://schemas.microsoft.com/office/drawing/2014/main" id="{9B0A7F91-0BDD-5D46-8368-D7F6538BBB83}"/>
              </a:ext>
            </a:extLst>
          </p:cNvPr>
          <p:cNvSpPr/>
          <p:nvPr/>
        </p:nvSpPr>
        <p:spPr>
          <a:xfrm>
            <a:off x="0" y="0"/>
            <a:ext cx="12192000" cy="6858000"/>
          </a:xfrm>
          <a:prstGeom prst="actionButtonBlank">
            <a:avLst/>
          </a:prstGeom>
          <a:solidFill>
            <a:schemeClr val="tx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F74D5E22-5D49-014D-8FDE-B6BA4B0B9A75}"/>
              </a:ext>
            </a:extLst>
          </p:cNvPr>
          <p:cNvSpPr>
            <a:spLocks noGrp="1"/>
          </p:cNvSpPr>
          <p:nvPr>
            <p:ph type="title"/>
          </p:nvPr>
        </p:nvSpPr>
        <p:spPr>
          <a:xfrm>
            <a:off x="838200" y="1871292"/>
            <a:ext cx="4971393" cy="1325563"/>
          </a:xfrm>
        </p:spPr>
        <p:txBody>
          <a:bodyPr anchor="b" anchorCtr="0"/>
          <a:lstStyle>
            <a:lvl1pPr>
              <a:defRPr>
                <a:solidFill>
                  <a:schemeClr val="tx1"/>
                </a:solidFill>
              </a:defRPr>
            </a:lvl1pPr>
          </a:lstStyle>
          <a:p>
            <a:r>
              <a:rPr lang="nb-NO"/>
              <a:t>Klikk for å redigere tittelstil</a:t>
            </a:r>
            <a:endParaRPr lang="nb-NO" dirty="0"/>
          </a:p>
        </p:txBody>
      </p:sp>
      <p:sp>
        <p:nvSpPr>
          <p:cNvPr id="8" name="Plassholder for tekst 7">
            <a:extLst>
              <a:ext uri="{FF2B5EF4-FFF2-40B4-BE49-F238E27FC236}">
                <a16:creationId xmlns:a16="http://schemas.microsoft.com/office/drawing/2014/main" id="{195FA8C3-038E-FE4B-9D52-56938F15A1A8}"/>
              </a:ext>
            </a:extLst>
          </p:cNvPr>
          <p:cNvSpPr>
            <a:spLocks noGrp="1"/>
          </p:cNvSpPr>
          <p:nvPr>
            <p:ph type="body" sz="quarter" idx="13"/>
          </p:nvPr>
        </p:nvSpPr>
        <p:spPr>
          <a:xfrm>
            <a:off x="838200" y="3303588"/>
            <a:ext cx="4971393" cy="25527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1" name="Plassholder for bilde 6">
            <a:extLst>
              <a:ext uri="{FF2B5EF4-FFF2-40B4-BE49-F238E27FC236}">
                <a16:creationId xmlns:a16="http://schemas.microsoft.com/office/drawing/2014/main" id="{C4229FCB-991D-784B-8A95-31713C88C964}"/>
              </a:ext>
            </a:extLst>
          </p:cNvPr>
          <p:cNvSpPr>
            <a:spLocks noGrp="1"/>
          </p:cNvSpPr>
          <p:nvPr>
            <p:ph type="pic" sz="quarter" idx="14"/>
          </p:nvPr>
        </p:nvSpPr>
        <p:spPr>
          <a:xfrm>
            <a:off x="6096000" y="0"/>
            <a:ext cx="6095999" cy="3386136"/>
          </a:xfrm>
        </p:spPr>
        <p:txBody>
          <a:bodyPr/>
          <a:lstStyle>
            <a:lvl1pPr>
              <a:defRPr>
                <a:solidFill>
                  <a:schemeClr val="tx1"/>
                </a:solidFill>
              </a:defRPr>
            </a:lvl1pPr>
          </a:lstStyle>
          <a:p>
            <a:r>
              <a:rPr lang="nb-NO"/>
              <a:t>Klikk ikonet for å legge til et bilde</a:t>
            </a:r>
            <a:endParaRPr lang="nb-NO" dirty="0"/>
          </a:p>
        </p:txBody>
      </p:sp>
      <p:sp>
        <p:nvSpPr>
          <p:cNvPr id="12" name="Plassholder for bilde 8">
            <a:extLst>
              <a:ext uri="{FF2B5EF4-FFF2-40B4-BE49-F238E27FC236}">
                <a16:creationId xmlns:a16="http://schemas.microsoft.com/office/drawing/2014/main" id="{74FA7855-4250-4D42-BE4A-D5CB9EC491AE}"/>
              </a:ext>
            </a:extLst>
          </p:cNvPr>
          <p:cNvSpPr>
            <a:spLocks noGrp="1"/>
          </p:cNvSpPr>
          <p:nvPr>
            <p:ph type="pic" sz="quarter" idx="15"/>
          </p:nvPr>
        </p:nvSpPr>
        <p:spPr>
          <a:xfrm>
            <a:off x="6096000" y="3471864"/>
            <a:ext cx="6095999" cy="3386136"/>
          </a:xfrm>
        </p:spPr>
        <p:txBody>
          <a:bodyPr/>
          <a:lstStyle>
            <a:lvl1pPr>
              <a:defRPr>
                <a:solidFill>
                  <a:schemeClr val="tx1"/>
                </a:solidFill>
              </a:defRPr>
            </a:lvl1pPr>
          </a:lstStyle>
          <a:p>
            <a:r>
              <a:rPr lang="nb-NO"/>
              <a:t>Klikk ikonet for å legge til et bilde</a:t>
            </a:r>
            <a:endParaRPr lang="nb-NO" dirty="0"/>
          </a:p>
        </p:txBody>
      </p:sp>
    </p:spTree>
    <p:extLst>
      <p:ext uri="{BB962C8B-B14F-4D97-AF65-F5344CB8AC3E}">
        <p14:creationId xmlns:p14="http://schemas.microsoft.com/office/powerpoint/2010/main" val="28765546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50/50 Bilde/Overskriftl-Punktliste (lys)">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74D5E22-5D49-014D-8FDE-B6BA4B0B9A75}"/>
              </a:ext>
            </a:extLst>
          </p:cNvPr>
          <p:cNvSpPr>
            <a:spLocks noGrp="1"/>
          </p:cNvSpPr>
          <p:nvPr>
            <p:ph type="title"/>
          </p:nvPr>
        </p:nvSpPr>
        <p:spPr>
          <a:xfrm>
            <a:off x="6382407" y="1871292"/>
            <a:ext cx="4971393" cy="1325563"/>
          </a:xfrm>
        </p:spPr>
        <p:txBody>
          <a:bodyPr anchor="b" anchorCtr="0"/>
          <a:lstStyle/>
          <a:p>
            <a:r>
              <a:rPr lang="nb-NO"/>
              <a:t>Klikk for å redigere tittelstil</a:t>
            </a:r>
            <a:endParaRPr lang="nb-NO" dirty="0"/>
          </a:p>
        </p:txBody>
      </p:sp>
      <p:sp>
        <p:nvSpPr>
          <p:cNvPr id="8" name="Plassholder for tekst 7">
            <a:extLst>
              <a:ext uri="{FF2B5EF4-FFF2-40B4-BE49-F238E27FC236}">
                <a16:creationId xmlns:a16="http://schemas.microsoft.com/office/drawing/2014/main" id="{195FA8C3-038E-FE4B-9D52-56938F15A1A8}"/>
              </a:ext>
            </a:extLst>
          </p:cNvPr>
          <p:cNvSpPr>
            <a:spLocks noGrp="1"/>
          </p:cNvSpPr>
          <p:nvPr>
            <p:ph type="body" sz="quarter" idx="13"/>
          </p:nvPr>
        </p:nvSpPr>
        <p:spPr>
          <a:xfrm>
            <a:off x="6382407" y="3303588"/>
            <a:ext cx="4971393" cy="2552700"/>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bilde 6">
            <a:extLst>
              <a:ext uri="{FF2B5EF4-FFF2-40B4-BE49-F238E27FC236}">
                <a16:creationId xmlns:a16="http://schemas.microsoft.com/office/drawing/2014/main" id="{D8E43CDF-7858-BA4E-9095-B17B7B3D3F66}"/>
              </a:ext>
            </a:extLst>
          </p:cNvPr>
          <p:cNvSpPr>
            <a:spLocks noGrp="1"/>
          </p:cNvSpPr>
          <p:nvPr>
            <p:ph type="pic" sz="quarter" idx="14"/>
          </p:nvPr>
        </p:nvSpPr>
        <p:spPr>
          <a:xfrm>
            <a:off x="1" y="0"/>
            <a:ext cx="6095999" cy="6858000"/>
          </a:xfrm>
        </p:spPr>
        <p:txBody>
          <a:bodyPr/>
          <a:lstStyle/>
          <a:p>
            <a:r>
              <a:rPr lang="nb-NO"/>
              <a:t>Klikk ikonet for å legge til et bilde</a:t>
            </a:r>
            <a:endParaRPr lang="nb-NO" dirty="0"/>
          </a:p>
        </p:txBody>
      </p:sp>
    </p:spTree>
    <p:extLst>
      <p:ext uri="{BB962C8B-B14F-4D97-AF65-F5344CB8AC3E}">
        <p14:creationId xmlns:p14="http://schemas.microsoft.com/office/powerpoint/2010/main" val="25394387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50/50 Bilde/Overskrift-Punktliste (grå)">
    <p:spTree>
      <p:nvGrpSpPr>
        <p:cNvPr id="1" name=""/>
        <p:cNvGrpSpPr/>
        <p:nvPr/>
      </p:nvGrpSpPr>
      <p:grpSpPr>
        <a:xfrm>
          <a:off x="0" y="0"/>
          <a:ext cx="0" cy="0"/>
          <a:chOff x="0" y="0"/>
          <a:chExt cx="0" cy="0"/>
        </a:xfrm>
      </p:grpSpPr>
      <p:sp>
        <p:nvSpPr>
          <p:cNvPr id="9" name="Egendefinert 8">
            <a:hlinkClick r:id="" action="ppaction://noaction" highlightClick="1"/>
            <a:extLst>
              <a:ext uri="{FF2B5EF4-FFF2-40B4-BE49-F238E27FC236}">
                <a16:creationId xmlns:a16="http://schemas.microsoft.com/office/drawing/2014/main" id="{469CD41F-87ED-A14B-9F00-C08F677ECB99}"/>
              </a:ext>
            </a:extLst>
          </p:cNvPr>
          <p:cNvSpPr/>
          <p:nvPr/>
        </p:nvSpPr>
        <p:spPr>
          <a:xfrm>
            <a:off x="6096000" y="0"/>
            <a:ext cx="6095999" cy="6858000"/>
          </a:xfrm>
          <a:prstGeom prst="actionButtonBlank">
            <a:avLst/>
          </a:prstGeom>
          <a:solidFill>
            <a:schemeClr val="tx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F74D5E22-5D49-014D-8FDE-B6BA4B0B9A75}"/>
              </a:ext>
            </a:extLst>
          </p:cNvPr>
          <p:cNvSpPr>
            <a:spLocks noGrp="1"/>
          </p:cNvSpPr>
          <p:nvPr>
            <p:ph type="title"/>
          </p:nvPr>
        </p:nvSpPr>
        <p:spPr>
          <a:xfrm>
            <a:off x="6382407" y="1871292"/>
            <a:ext cx="4971393" cy="1325563"/>
          </a:xfrm>
        </p:spPr>
        <p:txBody>
          <a:bodyPr anchor="b" anchorCtr="0"/>
          <a:lstStyle>
            <a:lvl1pPr>
              <a:defRPr>
                <a:solidFill>
                  <a:schemeClr val="tx1"/>
                </a:solidFill>
              </a:defRPr>
            </a:lvl1pPr>
          </a:lstStyle>
          <a:p>
            <a:r>
              <a:rPr lang="nb-NO"/>
              <a:t>Klikk for å redigere tittelstil</a:t>
            </a:r>
            <a:endParaRPr lang="nb-NO" dirty="0"/>
          </a:p>
        </p:txBody>
      </p:sp>
      <p:sp>
        <p:nvSpPr>
          <p:cNvPr id="8" name="Plassholder for tekst 7">
            <a:extLst>
              <a:ext uri="{FF2B5EF4-FFF2-40B4-BE49-F238E27FC236}">
                <a16:creationId xmlns:a16="http://schemas.microsoft.com/office/drawing/2014/main" id="{195FA8C3-038E-FE4B-9D52-56938F15A1A8}"/>
              </a:ext>
            </a:extLst>
          </p:cNvPr>
          <p:cNvSpPr>
            <a:spLocks noGrp="1"/>
          </p:cNvSpPr>
          <p:nvPr>
            <p:ph type="body" sz="quarter" idx="13"/>
          </p:nvPr>
        </p:nvSpPr>
        <p:spPr>
          <a:xfrm>
            <a:off x="6382407" y="3303588"/>
            <a:ext cx="4971393" cy="25527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7" name="Plassholder for bilde 6">
            <a:extLst>
              <a:ext uri="{FF2B5EF4-FFF2-40B4-BE49-F238E27FC236}">
                <a16:creationId xmlns:a16="http://schemas.microsoft.com/office/drawing/2014/main" id="{D8E43CDF-7858-BA4E-9095-B17B7B3D3F66}"/>
              </a:ext>
            </a:extLst>
          </p:cNvPr>
          <p:cNvSpPr>
            <a:spLocks noGrp="1"/>
          </p:cNvSpPr>
          <p:nvPr>
            <p:ph type="pic" sz="quarter" idx="14"/>
          </p:nvPr>
        </p:nvSpPr>
        <p:spPr>
          <a:xfrm>
            <a:off x="1" y="0"/>
            <a:ext cx="6095999" cy="6858000"/>
          </a:xfrm>
        </p:spPr>
        <p:txBody>
          <a:bodyPr/>
          <a:lstStyle/>
          <a:p>
            <a:r>
              <a:rPr lang="nb-NO"/>
              <a:t>Klikk ikonet for å legge til et bilde</a:t>
            </a:r>
            <a:endParaRPr lang="nb-NO" dirty="0"/>
          </a:p>
        </p:txBody>
      </p:sp>
    </p:spTree>
    <p:extLst>
      <p:ext uri="{BB962C8B-B14F-4D97-AF65-F5344CB8AC3E}">
        <p14:creationId xmlns:p14="http://schemas.microsoft.com/office/powerpoint/2010/main" val="611870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50/50 Grå transparent Overskrift-punktliste/bilde">
    <p:spTree>
      <p:nvGrpSpPr>
        <p:cNvPr id="1" name=""/>
        <p:cNvGrpSpPr/>
        <p:nvPr/>
      </p:nvGrpSpPr>
      <p:grpSpPr>
        <a:xfrm>
          <a:off x="0" y="0"/>
          <a:ext cx="0" cy="0"/>
          <a:chOff x="0" y="0"/>
          <a:chExt cx="0" cy="0"/>
        </a:xfrm>
      </p:grpSpPr>
      <p:sp>
        <p:nvSpPr>
          <p:cNvPr id="10" name="Plassholder for bilde 9">
            <a:extLst>
              <a:ext uri="{FF2B5EF4-FFF2-40B4-BE49-F238E27FC236}">
                <a16:creationId xmlns:a16="http://schemas.microsoft.com/office/drawing/2014/main" id="{87DED178-D6BB-5346-811B-9BF815F8E20C}"/>
              </a:ext>
            </a:extLst>
          </p:cNvPr>
          <p:cNvSpPr>
            <a:spLocks noGrp="1"/>
          </p:cNvSpPr>
          <p:nvPr>
            <p:ph type="pic" sz="quarter" idx="14"/>
          </p:nvPr>
        </p:nvSpPr>
        <p:spPr>
          <a:xfrm>
            <a:off x="0" y="0"/>
            <a:ext cx="12192000" cy="6858000"/>
          </a:xfrm>
        </p:spPr>
        <p:txBody>
          <a:bodyPr/>
          <a:lstStyle/>
          <a:p>
            <a:r>
              <a:rPr lang="nb-NO"/>
              <a:t>Klikk ikonet for å legge til et bilde</a:t>
            </a:r>
            <a:endParaRPr lang="nb-NO" dirty="0"/>
          </a:p>
        </p:txBody>
      </p:sp>
      <p:sp>
        <p:nvSpPr>
          <p:cNvPr id="12" name="Plassholder for tekst 6">
            <a:extLst>
              <a:ext uri="{FF2B5EF4-FFF2-40B4-BE49-F238E27FC236}">
                <a16:creationId xmlns:a16="http://schemas.microsoft.com/office/drawing/2014/main" id="{507B96E4-AF18-CC42-B250-B222EF976420}"/>
              </a:ext>
            </a:extLst>
          </p:cNvPr>
          <p:cNvSpPr>
            <a:spLocks noGrp="1"/>
          </p:cNvSpPr>
          <p:nvPr>
            <p:ph type="body" sz="quarter" idx="15" hasCustomPrompt="1"/>
          </p:nvPr>
        </p:nvSpPr>
        <p:spPr>
          <a:xfrm>
            <a:off x="1" y="0"/>
            <a:ext cx="6095999" cy="6858000"/>
          </a:xfrm>
          <a:solidFill>
            <a:schemeClr val="tx1">
              <a:alpha val="14000"/>
            </a:schemeClr>
          </a:solidFill>
        </p:spPr>
        <p:txBody>
          <a:bodyPr>
            <a:normAutofit/>
          </a:bodyPr>
          <a:lstStyle>
            <a:lvl1pPr marL="0" indent="0">
              <a:buNone/>
              <a:defRPr sz="100">
                <a:solidFill>
                  <a:srgbClr val="12404F"/>
                </a:solidFill>
              </a:defRPr>
            </a:lvl1pPr>
          </a:lstStyle>
          <a:p>
            <a:pPr lvl="0"/>
            <a:r>
              <a:rPr lang="nb-NO" dirty="0"/>
              <a:t>.</a:t>
            </a:r>
          </a:p>
        </p:txBody>
      </p:sp>
      <p:sp>
        <p:nvSpPr>
          <p:cNvPr id="11" name="Tittel 1">
            <a:extLst>
              <a:ext uri="{FF2B5EF4-FFF2-40B4-BE49-F238E27FC236}">
                <a16:creationId xmlns:a16="http://schemas.microsoft.com/office/drawing/2014/main" id="{63319A63-1999-9E41-939E-6751832451FD}"/>
              </a:ext>
            </a:extLst>
          </p:cNvPr>
          <p:cNvSpPr>
            <a:spLocks noGrp="1"/>
          </p:cNvSpPr>
          <p:nvPr>
            <p:ph type="title"/>
          </p:nvPr>
        </p:nvSpPr>
        <p:spPr>
          <a:xfrm>
            <a:off x="838200" y="1871292"/>
            <a:ext cx="4971393" cy="1325563"/>
          </a:xfrm>
        </p:spPr>
        <p:txBody>
          <a:bodyPr anchor="b" anchorCtr="0"/>
          <a:lstStyle>
            <a:lvl1pPr>
              <a:defRPr>
                <a:solidFill>
                  <a:schemeClr val="tx1"/>
                </a:solidFill>
              </a:defRPr>
            </a:lvl1pPr>
          </a:lstStyle>
          <a:p>
            <a:r>
              <a:rPr lang="nb-NO"/>
              <a:t>Klikk for å redigere tittelstil</a:t>
            </a:r>
            <a:endParaRPr lang="nb-NO" dirty="0"/>
          </a:p>
        </p:txBody>
      </p:sp>
      <p:sp>
        <p:nvSpPr>
          <p:cNvPr id="13" name="Plassholder for tekst 7">
            <a:extLst>
              <a:ext uri="{FF2B5EF4-FFF2-40B4-BE49-F238E27FC236}">
                <a16:creationId xmlns:a16="http://schemas.microsoft.com/office/drawing/2014/main" id="{4C0180C5-E65A-2046-89B7-AC9E4E337BD8}"/>
              </a:ext>
            </a:extLst>
          </p:cNvPr>
          <p:cNvSpPr>
            <a:spLocks noGrp="1"/>
          </p:cNvSpPr>
          <p:nvPr>
            <p:ph type="body" sz="quarter" idx="13"/>
          </p:nvPr>
        </p:nvSpPr>
        <p:spPr>
          <a:xfrm>
            <a:off x="838200" y="3303588"/>
            <a:ext cx="4971393" cy="25527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56421282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50/50 Bilde/Grå transparent Overskrift-punktliste">
    <p:spTree>
      <p:nvGrpSpPr>
        <p:cNvPr id="1" name=""/>
        <p:cNvGrpSpPr/>
        <p:nvPr/>
      </p:nvGrpSpPr>
      <p:grpSpPr>
        <a:xfrm>
          <a:off x="0" y="0"/>
          <a:ext cx="0" cy="0"/>
          <a:chOff x="0" y="0"/>
          <a:chExt cx="0" cy="0"/>
        </a:xfrm>
      </p:grpSpPr>
      <p:sp>
        <p:nvSpPr>
          <p:cNvPr id="10" name="Plassholder for bilde 9">
            <a:extLst>
              <a:ext uri="{FF2B5EF4-FFF2-40B4-BE49-F238E27FC236}">
                <a16:creationId xmlns:a16="http://schemas.microsoft.com/office/drawing/2014/main" id="{87DED178-D6BB-5346-811B-9BF815F8E20C}"/>
              </a:ext>
            </a:extLst>
          </p:cNvPr>
          <p:cNvSpPr>
            <a:spLocks noGrp="1"/>
          </p:cNvSpPr>
          <p:nvPr>
            <p:ph type="pic" sz="quarter" idx="14"/>
          </p:nvPr>
        </p:nvSpPr>
        <p:spPr>
          <a:xfrm>
            <a:off x="0" y="0"/>
            <a:ext cx="12192000" cy="6858000"/>
          </a:xfrm>
        </p:spPr>
        <p:txBody>
          <a:bodyPr/>
          <a:lstStyle/>
          <a:p>
            <a:r>
              <a:rPr lang="nb-NO"/>
              <a:t>Klikk ikonet for å legge til et bilde</a:t>
            </a:r>
            <a:endParaRPr lang="nb-NO" dirty="0"/>
          </a:p>
        </p:txBody>
      </p:sp>
      <p:sp>
        <p:nvSpPr>
          <p:cNvPr id="12" name="Plassholder for tekst 6">
            <a:extLst>
              <a:ext uri="{FF2B5EF4-FFF2-40B4-BE49-F238E27FC236}">
                <a16:creationId xmlns:a16="http://schemas.microsoft.com/office/drawing/2014/main" id="{507B96E4-AF18-CC42-B250-B222EF976420}"/>
              </a:ext>
            </a:extLst>
          </p:cNvPr>
          <p:cNvSpPr>
            <a:spLocks noGrp="1"/>
          </p:cNvSpPr>
          <p:nvPr>
            <p:ph type="body" sz="quarter" idx="15" hasCustomPrompt="1"/>
          </p:nvPr>
        </p:nvSpPr>
        <p:spPr>
          <a:xfrm>
            <a:off x="6096000" y="0"/>
            <a:ext cx="6095999" cy="6858000"/>
          </a:xfrm>
          <a:solidFill>
            <a:schemeClr val="tx1">
              <a:alpha val="14000"/>
            </a:schemeClr>
          </a:solidFill>
        </p:spPr>
        <p:txBody>
          <a:bodyPr>
            <a:normAutofit/>
          </a:bodyPr>
          <a:lstStyle>
            <a:lvl1pPr marL="0" indent="0">
              <a:buNone/>
              <a:defRPr sz="100">
                <a:solidFill>
                  <a:srgbClr val="12404F"/>
                </a:solidFill>
              </a:defRPr>
            </a:lvl1pPr>
          </a:lstStyle>
          <a:p>
            <a:pPr lvl="0"/>
            <a:r>
              <a:rPr lang="nb-NO" dirty="0"/>
              <a:t>.</a:t>
            </a:r>
          </a:p>
        </p:txBody>
      </p:sp>
      <p:sp>
        <p:nvSpPr>
          <p:cNvPr id="7" name="Plassholder for tekst 7">
            <a:extLst>
              <a:ext uri="{FF2B5EF4-FFF2-40B4-BE49-F238E27FC236}">
                <a16:creationId xmlns:a16="http://schemas.microsoft.com/office/drawing/2014/main" id="{00BA8D73-DDFA-0B41-80EF-D2DDCCC05EEC}"/>
              </a:ext>
            </a:extLst>
          </p:cNvPr>
          <p:cNvSpPr>
            <a:spLocks noGrp="1"/>
          </p:cNvSpPr>
          <p:nvPr>
            <p:ph type="body" sz="quarter" idx="16"/>
          </p:nvPr>
        </p:nvSpPr>
        <p:spPr>
          <a:xfrm>
            <a:off x="6382407" y="3303588"/>
            <a:ext cx="4971393" cy="25527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8" name="Tittel 1">
            <a:extLst>
              <a:ext uri="{FF2B5EF4-FFF2-40B4-BE49-F238E27FC236}">
                <a16:creationId xmlns:a16="http://schemas.microsoft.com/office/drawing/2014/main" id="{BD645670-155F-A149-AA37-8C992DB6789A}"/>
              </a:ext>
            </a:extLst>
          </p:cNvPr>
          <p:cNvSpPr>
            <a:spLocks noGrp="1"/>
          </p:cNvSpPr>
          <p:nvPr>
            <p:ph type="title"/>
          </p:nvPr>
        </p:nvSpPr>
        <p:spPr>
          <a:xfrm>
            <a:off x="6382407" y="1871292"/>
            <a:ext cx="4971393" cy="1325563"/>
          </a:xfrm>
        </p:spPr>
        <p:txBody>
          <a:bodyPr anchor="b" anchorCtr="0"/>
          <a:lstStyle>
            <a:lvl1pPr>
              <a:defRPr>
                <a:solidFill>
                  <a:schemeClr val="tx1"/>
                </a:solidFill>
              </a:defRPr>
            </a:lvl1pPr>
          </a:lstStyle>
          <a:p>
            <a:r>
              <a:rPr lang="nb-NO"/>
              <a:t>Klikk for å redigere tittelstil</a:t>
            </a:r>
            <a:endParaRPr lang="nb-NO" dirty="0"/>
          </a:p>
        </p:txBody>
      </p:sp>
    </p:spTree>
    <p:extLst>
      <p:ext uri="{BB962C8B-B14F-4D97-AF65-F5344CB8AC3E}">
        <p14:creationId xmlns:p14="http://schemas.microsoft.com/office/powerpoint/2010/main" val="173309792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Forside (lys)">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2446605B-3870-D74A-AF48-E46ADA6E4EA9}"/>
              </a:ext>
            </a:extLst>
          </p:cNvPr>
          <p:cNvPicPr>
            <a:picLocks noChangeAspect="1"/>
          </p:cNvPicPr>
          <p:nvPr/>
        </p:nvPicPr>
        <p:blipFill>
          <a:blip r:embed="rId2"/>
          <a:stretch>
            <a:fillRect/>
          </a:stretch>
        </p:blipFill>
        <p:spPr>
          <a:xfrm rot="19860000">
            <a:off x="4198380" y="3583252"/>
            <a:ext cx="10027666" cy="4989195"/>
          </a:xfrm>
          <a:prstGeom prst="rect">
            <a:avLst/>
          </a:prstGeom>
        </p:spPr>
      </p:pic>
      <p:pic>
        <p:nvPicPr>
          <p:cNvPr id="8" name="Bilde 7">
            <a:extLst>
              <a:ext uri="{FF2B5EF4-FFF2-40B4-BE49-F238E27FC236}">
                <a16:creationId xmlns:a16="http://schemas.microsoft.com/office/drawing/2014/main" id="{E7D94DD6-078D-6C4C-9A13-33158E9C5DC1}"/>
              </a:ext>
            </a:extLst>
          </p:cNvPr>
          <p:cNvPicPr>
            <a:picLocks noChangeAspect="1"/>
          </p:cNvPicPr>
          <p:nvPr/>
        </p:nvPicPr>
        <p:blipFill>
          <a:blip r:embed="rId3"/>
          <a:srcRect/>
          <a:stretch/>
        </p:blipFill>
        <p:spPr>
          <a:xfrm>
            <a:off x="5129400" y="434860"/>
            <a:ext cx="1933200" cy="1115307"/>
          </a:xfrm>
          <a:prstGeom prst="rect">
            <a:avLst/>
          </a:prstGeom>
        </p:spPr>
      </p:pic>
      <p:sp>
        <p:nvSpPr>
          <p:cNvPr id="2" name="Tittel 1">
            <a:extLst>
              <a:ext uri="{FF2B5EF4-FFF2-40B4-BE49-F238E27FC236}">
                <a16:creationId xmlns:a16="http://schemas.microsoft.com/office/drawing/2014/main" id="{BEFB28B2-F151-6C46-AA1A-C660AC7E8178}"/>
              </a:ext>
            </a:extLst>
          </p:cNvPr>
          <p:cNvSpPr>
            <a:spLocks noGrp="1"/>
          </p:cNvSpPr>
          <p:nvPr>
            <p:ph type="ctrTitle"/>
          </p:nvPr>
        </p:nvSpPr>
        <p:spPr>
          <a:xfrm>
            <a:off x="838200" y="1443836"/>
            <a:ext cx="10515600" cy="2387600"/>
          </a:xfrm>
        </p:spPr>
        <p:txBody>
          <a:bodyPr anchor="b">
            <a:normAutofit/>
          </a:bodyPr>
          <a:lstStyle>
            <a:lvl1pPr algn="ctr">
              <a:defRPr sz="4900"/>
            </a:lvl1pPr>
          </a:lstStyle>
          <a:p>
            <a:r>
              <a:rPr lang="nb-NO"/>
              <a:t>Klikk for å redigere tittelstil</a:t>
            </a:r>
            <a:endParaRPr lang="nb-NO" dirty="0"/>
          </a:p>
        </p:txBody>
      </p:sp>
      <p:sp>
        <p:nvSpPr>
          <p:cNvPr id="3" name="Undertittel 2">
            <a:extLst>
              <a:ext uri="{FF2B5EF4-FFF2-40B4-BE49-F238E27FC236}">
                <a16:creationId xmlns:a16="http://schemas.microsoft.com/office/drawing/2014/main" id="{F0A8F997-4AD1-E144-B10A-1B34EB671886}"/>
              </a:ext>
            </a:extLst>
          </p:cNvPr>
          <p:cNvSpPr>
            <a:spLocks noGrp="1"/>
          </p:cNvSpPr>
          <p:nvPr>
            <p:ph type="subTitle" idx="1"/>
          </p:nvPr>
        </p:nvSpPr>
        <p:spPr>
          <a:xfrm>
            <a:off x="838200" y="3923511"/>
            <a:ext cx="10515600" cy="1655762"/>
          </a:xfrm>
        </p:spPr>
        <p:txBody>
          <a:bodyPr>
            <a:normAutofit/>
          </a:bodyPr>
          <a:lstStyle>
            <a:lvl1pPr marL="0" indent="0" algn="ctr">
              <a:buNone/>
              <a:defRPr sz="1600">
                <a:latin typeface="+mn-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
        <p:nvSpPr>
          <p:cNvPr id="7" name="Plassholder for dato 6">
            <a:extLst>
              <a:ext uri="{FF2B5EF4-FFF2-40B4-BE49-F238E27FC236}">
                <a16:creationId xmlns:a16="http://schemas.microsoft.com/office/drawing/2014/main" id="{15AE1156-C97C-0444-8984-39ADA88FA588}"/>
              </a:ext>
            </a:extLst>
          </p:cNvPr>
          <p:cNvSpPr>
            <a:spLocks noGrp="1"/>
          </p:cNvSpPr>
          <p:nvPr>
            <p:ph type="dt" sz="half" idx="10"/>
          </p:nvPr>
        </p:nvSpPr>
        <p:spPr/>
        <p:txBody>
          <a:bodyPr/>
          <a:lstStyle/>
          <a:p>
            <a:fld id="{31BDDA6B-5406-7740-811F-9C67551CBF0A}" type="datetime1">
              <a:rPr lang="nb-NO" smtClean="0"/>
              <a:t>14.02.2024</a:t>
            </a:fld>
            <a:endParaRPr lang="nb-NO" dirty="0"/>
          </a:p>
        </p:txBody>
      </p:sp>
      <p:sp>
        <p:nvSpPr>
          <p:cNvPr id="9" name="Plassholder for bunntekst 8">
            <a:extLst>
              <a:ext uri="{FF2B5EF4-FFF2-40B4-BE49-F238E27FC236}">
                <a16:creationId xmlns:a16="http://schemas.microsoft.com/office/drawing/2014/main" id="{11EC6E3D-4375-D84C-9C82-3EC023EE6D20}"/>
              </a:ext>
            </a:extLst>
          </p:cNvPr>
          <p:cNvSpPr>
            <a:spLocks noGrp="1"/>
          </p:cNvSpPr>
          <p:nvPr>
            <p:ph type="ftr" sz="quarter" idx="11"/>
          </p:nvPr>
        </p:nvSpPr>
        <p:spPr>
          <a:xfrm>
            <a:off x="7239000" y="6356350"/>
            <a:ext cx="4114800" cy="365125"/>
          </a:xfrm>
        </p:spPr>
        <p:txBody>
          <a:bodyPr/>
          <a:lstStyle>
            <a:lvl1pPr algn="r">
              <a:defRPr/>
            </a:lvl1pPr>
          </a:lstStyle>
          <a:p>
            <a:r>
              <a:rPr lang="nb-NO"/>
              <a:t>Navn Etternavn</a:t>
            </a:r>
            <a:endParaRPr lang="nb-NO" dirty="0"/>
          </a:p>
        </p:txBody>
      </p:sp>
    </p:spTree>
    <p:extLst>
      <p:ext uri="{BB962C8B-B14F-4D97-AF65-F5344CB8AC3E}">
        <p14:creationId xmlns:p14="http://schemas.microsoft.com/office/powerpoint/2010/main" val="1835941652"/>
      </p:ext>
    </p:extLst>
  </p:cSld>
  <p:clrMapOvr>
    <a:masterClrMapping/>
  </p:clrMapOvr>
  <p:extLst>
    <p:ext uri="{DCECCB84-F9BA-43D5-87BE-67443E8EF086}">
      <p15:sldGuideLst xmlns:p15="http://schemas.microsoft.com/office/powerpoint/2012/main">
        <p15:guide id="1" orient="horz" pos="1401">
          <p15:clr>
            <a:srgbClr val="FBAE40"/>
          </p15:clr>
        </p15:guide>
        <p15:guide id="2" pos="3840">
          <p15:clr>
            <a:srgbClr val="FBAE40"/>
          </p15:clr>
        </p15:guide>
        <p15:guide id="3" orient="horz" pos="2260">
          <p15:clr>
            <a:srgbClr val="FBAE40"/>
          </p15:clr>
        </p15:guide>
        <p15:guide id="4" orient="horz" pos="278">
          <p15:clr>
            <a:srgbClr val="FBAE40"/>
          </p15:clr>
        </p15:guide>
        <p15:guide id="5" pos="260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50/50 Overskrift-Punktliste/Diagram (grå)">
    <p:spTree>
      <p:nvGrpSpPr>
        <p:cNvPr id="1" name=""/>
        <p:cNvGrpSpPr/>
        <p:nvPr/>
      </p:nvGrpSpPr>
      <p:grpSpPr>
        <a:xfrm>
          <a:off x="0" y="0"/>
          <a:ext cx="0" cy="0"/>
          <a:chOff x="0" y="0"/>
          <a:chExt cx="0" cy="0"/>
        </a:xfrm>
      </p:grpSpPr>
      <p:sp>
        <p:nvSpPr>
          <p:cNvPr id="9" name="Egendefinert 8">
            <a:hlinkClick r:id="" action="ppaction://noaction" highlightClick="1"/>
            <a:extLst>
              <a:ext uri="{FF2B5EF4-FFF2-40B4-BE49-F238E27FC236}">
                <a16:creationId xmlns:a16="http://schemas.microsoft.com/office/drawing/2014/main" id="{469CD41F-87ED-A14B-9F00-C08F677ECB99}"/>
              </a:ext>
            </a:extLst>
          </p:cNvPr>
          <p:cNvSpPr/>
          <p:nvPr/>
        </p:nvSpPr>
        <p:spPr>
          <a:xfrm>
            <a:off x="1" y="0"/>
            <a:ext cx="6095999" cy="6858000"/>
          </a:xfrm>
          <a:prstGeom prst="actionButtonBlank">
            <a:avLst/>
          </a:prstGeom>
          <a:solidFill>
            <a:schemeClr val="tx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F74D5E22-5D49-014D-8FDE-B6BA4B0B9A75}"/>
              </a:ext>
            </a:extLst>
          </p:cNvPr>
          <p:cNvSpPr>
            <a:spLocks noGrp="1"/>
          </p:cNvSpPr>
          <p:nvPr>
            <p:ph type="title"/>
          </p:nvPr>
        </p:nvSpPr>
        <p:spPr>
          <a:xfrm>
            <a:off x="838200" y="1871292"/>
            <a:ext cx="4971393" cy="1325563"/>
          </a:xfrm>
        </p:spPr>
        <p:txBody>
          <a:bodyPr anchor="b" anchorCtr="0"/>
          <a:lstStyle>
            <a:lvl1pPr>
              <a:defRPr>
                <a:solidFill>
                  <a:schemeClr val="tx1"/>
                </a:solidFill>
              </a:defRPr>
            </a:lvl1pPr>
          </a:lstStyle>
          <a:p>
            <a:r>
              <a:rPr lang="nb-NO"/>
              <a:t>Klikk for å redigere tittelstil</a:t>
            </a:r>
            <a:endParaRPr lang="nb-NO" dirty="0"/>
          </a:p>
        </p:txBody>
      </p:sp>
      <p:sp>
        <p:nvSpPr>
          <p:cNvPr id="8" name="Plassholder for tekst 7">
            <a:extLst>
              <a:ext uri="{FF2B5EF4-FFF2-40B4-BE49-F238E27FC236}">
                <a16:creationId xmlns:a16="http://schemas.microsoft.com/office/drawing/2014/main" id="{195FA8C3-038E-FE4B-9D52-56938F15A1A8}"/>
              </a:ext>
            </a:extLst>
          </p:cNvPr>
          <p:cNvSpPr>
            <a:spLocks noGrp="1"/>
          </p:cNvSpPr>
          <p:nvPr>
            <p:ph type="body" sz="quarter" idx="13"/>
          </p:nvPr>
        </p:nvSpPr>
        <p:spPr>
          <a:xfrm>
            <a:off x="838200" y="3303588"/>
            <a:ext cx="4971393" cy="25527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2" name="Plassholder for diagram 11">
            <a:extLst>
              <a:ext uri="{FF2B5EF4-FFF2-40B4-BE49-F238E27FC236}">
                <a16:creationId xmlns:a16="http://schemas.microsoft.com/office/drawing/2014/main" id="{A7335BBE-540D-3D44-A814-DAA67365159C}"/>
              </a:ext>
            </a:extLst>
          </p:cNvPr>
          <p:cNvSpPr>
            <a:spLocks noGrp="1"/>
          </p:cNvSpPr>
          <p:nvPr>
            <p:ph type="chart" sz="quarter" idx="14"/>
          </p:nvPr>
        </p:nvSpPr>
        <p:spPr>
          <a:xfrm>
            <a:off x="6460331" y="1228329"/>
            <a:ext cx="5355432" cy="4150518"/>
          </a:xfrm>
        </p:spPr>
        <p:txBody>
          <a:bodyPr/>
          <a:lstStyle/>
          <a:p>
            <a:r>
              <a:rPr lang="nb-NO"/>
              <a:t>Klikk ikonet for å legge til et diagram</a:t>
            </a:r>
          </a:p>
        </p:txBody>
      </p:sp>
    </p:spTree>
    <p:extLst>
      <p:ext uri="{BB962C8B-B14F-4D97-AF65-F5344CB8AC3E}">
        <p14:creationId xmlns:p14="http://schemas.microsoft.com/office/powerpoint/2010/main" val="40518567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50/50 Diagram/Overskrift-Punktliste (grå)">
    <p:spTree>
      <p:nvGrpSpPr>
        <p:cNvPr id="1" name=""/>
        <p:cNvGrpSpPr/>
        <p:nvPr/>
      </p:nvGrpSpPr>
      <p:grpSpPr>
        <a:xfrm>
          <a:off x="0" y="0"/>
          <a:ext cx="0" cy="0"/>
          <a:chOff x="0" y="0"/>
          <a:chExt cx="0" cy="0"/>
        </a:xfrm>
      </p:grpSpPr>
      <p:sp>
        <p:nvSpPr>
          <p:cNvPr id="9" name="Egendefinert 8">
            <a:hlinkClick r:id="" action="ppaction://noaction" highlightClick="1"/>
            <a:extLst>
              <a:ext uri="{FF2B5EF4-FFF2-40B4-BE49-F238E27FC236}">
                <a16:creationId xmlns:a16="http://schemas.microsoft.com/office/drawing/2014/main" id="{469CD41F-87ED-A14B-9F00-C08F677ECB99}"/>
              </a:ext>
            </a:extLst>
          </p:cNvPr>
          <p:cNvSpPr/>
          <p:nvPr/>
        </p:nvSpPr>
        <p:spPr>
          <a:xfrm>
            <a:off x="6096001" y="0"/>
            <a:ext cx="6095999" cy="6858000"/>
          </a:xfrm>
          <a:prstGeom prst="actionButtonBlank">
            <a:avLst/>
          </a:prstGeom>
          <a:solidFill>
            <a:schemeClr val="tx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F74D5E22-5D49-014D-8FDE-B6BA4B0B9A75}"/>
              </a:ext>
            </a:extLst>
          </p:cNvPr>
          <p:cNvSpPr>
            <a:spLocks noGrp="1"/>
          </p:cNvSpPr>
          <p:nvPr>
            <p:ph type="title"/>
          </p:nvPr>
        </p:nvSpPr>
        <p:spPr>
          <a:xfrm>
            <a:off x="6382407" y="1871292"/>
            <a:ext cx="4971393" cy="1325563"/>
          </a:xfrm>
        </p:spPr>
        <p:txBody>
          <a:bodyPr anchor="b" anchorCtr="0"/>
          <a:lstStyle>
            <a:lvl1pPr>
              <a:defRPr>
                <a:solidFill>
                  <a:schemeClr val="tx1"/>
                </a:solidFill>
              </a:defRPr>
            </a:lvl1pPr>
          </a:lstStyle>
          <a:p>
            <a:r>
              <a:rPr lang="nb-NO"/>
              <a:t>Klikk for å redigere tittelstil</a:t>
            </a:r>
            <a:endParaRPr lang="nb-NO" dirty="0"/>
          </a:p>
        </p:txBody>
      </p:sp>
      <p:sp>
        <p:nvSpPr>
          <p:cNvPr id="8" name="Plassholder for tekst 7">
            <a:extLst>
              <a:ext uri="{FF2B5EF4-FFF2-40B4-BE49-F238E27FC236}">
                <a16:creationId xmlns:a16="http://schemas.microsoft.com/office/drawing/2014/main" id="{195FA8C3-038E-FE4B-9D52-56938F15A1A8}"/>
              </a:ext>
            </a:extLst>
          </p:cNvPr>
          <p:cNvSpPr>
            <a:spLocks noGrp="1"/>
          </p:cNvSpPr>
          <p:nvPr>
            <p:ph type="body" sz="quarter" idx="13"/>
          </p:nvPr>
        </p:nvSpPr>
        <p:spPr>
          <a:xfrm>
            <a:off x="6382407" y="3303588"/>
            <a:ext cx="4971393" cy="25527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6" name="Plassholder for diagram 11">
            <a:extLst>
              <a:ext uri="{FF2B5EF4-FFF2-40B4-BE49-F238E27FC236}">
                <a16:creationId xmlns:a16="http://schemas.microsoft.com/office/drawing/2014/main" id="{FE28E59C-F15E-2541-88BD-198D9F280FBE}"/>
              </a:ext>
            </a:extLst>
          </p:cNvPr>
          <p:cNvSpPr>
            <a:spLocks noGrp="1"/>
          </p:cNvSpPr>
          <p:nvPr>
            <p:ph type="chart" sz="quarter" idx="14"/>
          </p:nvPr>
        </p:nvSpPr>
        <p:spPr>
          <a:xfrm>
            <a:off x="359568" y="1228329"/>
            <a:ext cx="5355432" cy="4150518"/>
          </a:xfrm>
        </p:spPr>
        <p:txBody>
          <a:bodyPr/>
          <a:lstStyle/>
          <a:p>
            <a:r>
              <a:rPr lang="nb-NO"/>
              <a:t>Klikk ikonet for å legge til et diagram</a:t>
            </a:r>
            <a:endParaRPr lang="nb-NO" dirty="0"/>
          </a:p>
        </p:txBody>
      </p:sp>
    </p:spTree>
    <p:extLst>
      <p:ext uri="{BB962C8B-B14F-4D97-AF65-F5344CB8AC3E}">
        <p14:creationId xmlns:p14="http://schemas.microsoft.com/office/powerpoint/2010/main" val="35619256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Bilde og diagram">
    <p:spTree>
      <p:nvGrpSpPr>
        <p:cNvPr id="1" name=""/>
        <p:cNvGrpSpPr/>
        <p:nvPr/>
      </p:nvGrpSpPr>
      <p:grpSpPr>
        <a:xfrm>
          <a:off x="0" y="0"/>
          <a:ext cx="0" cy="0"/>
          <a:chOff x="0" y="0"/>
          <a:chExt cx="0" cy="0"/>
        </a:xfrm>
      </p:grpSpPr>
      <p:sp>
        <p:nvSpPr>
          <p:cNvPr id="4" name="Plassholder for bilde 3">
            <a:extLst>
              <a:ext uri="{FF2B5EF4-FFF2-40B4-BE49-F238E27FC236}">
                <a16:creationId xmlns:a16="http://schemas.microsoft.com/office/drawing/2014/main" id="{0425E8E6-CE92-7249-AB06-A0AA571179B4}"/>
              </a:ext>
            </a:extLst>
          </p:cNvPr>
          <p:cNvSpPr>
            <a:spLocks noGrp="1"/>
          </p:cNvSpPr>
          <p:nvPr>
            <p:ph type="pic" sz="quarter" idx="15"/>
          </p:nvPr>
        </p:nvSpPr>
        <p:spPr>
          <a:xfrm>
            <a:off x="0" y="0"/>
            <a:ext cx="12192000" cy="6858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b-NO"/>
              <a:t>Klikk ikonet for å legge til et bilde</a:t>
            </a:r>
            <a:endParaRPr lang="nb-NO" dirty="0"/>
          </a:p>
        </p:txBody>
      </p:sp>
      <p:sp>
        <p:nvSpPr>
          <p:cNvPr id="12" name="Plassholder for diagram 11">
            <a:extLst>
              <a:ext uri="{FF2B5EF4-FFF2-40B4-BE49-F238E27FC236}">
                <a16:creationId xmlns:a16="http://schemas.microsoft.com/office/drawing/2014/main" id="{A7335BBE-540D-3D44-A814-DAA67365159C}"/>
              </a:ext>
            </a:extLst>
          </p:cNvPr>
          <p:cNvSpPr>
            <a:spLocks noGrp="1"/>
          </p:cNvSpPr>
          <p:nvPr>
            <p:ph type="chart" sz="quarter" idx="14"/>
          </p:nvPr>
        </p:nvSpPr>
        <p:spPr>
          <a:xfrm>
            <a:off x="6460331" y="1353741"/>
            <a:ext cx="5355432" cy="4150518"/>
          </a:xfrm>
        </p:spPr>
        <p:txBody>
          <a:bodyPr/>
          <a:lstStyle/>
          <a:p>
            <a:r>
              <a:rPr lang="nb-NO"/>
              <a:t>Klikk ikonet for å legge til et diagram</a:t>
            </a:r>
            <a:endParaRPr lang="nb-NO" dirty="0"/>
          </a:p>
        </p:txBody>
      </p:sp>
    </p:spTree>
    <p:extLst>
      <p:ext uri="{BB962C8B-B14F-4D97-AF65-F5344CB8AC3E}">
        <p14:creationId xmlns:p14="http://schemas.microsoft.com/office/powerpoint/2010/main" val="14059062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abell/Diagram/SmartArt/Bilde/Media">
    <p:spTree>
      <p:nvGrpSpPr>
        <p:cNvPr id="1" name=""/>
        <p:cNvGrpSpPr/>
        <p:nvPr/>
      </p:nvGrpSpPr>
      <p:grpSpPr>
        <a:xfrm>
          <a:off x="0" y="0"/>
          <a:ext cx="0" cy="0"/>
          <a:chOff x="0" y="0"/>
          <a:chExt cx="0" cy="0"/>
        </a:xfrm>
      </p:grpSpPr>
      <p:sp>
        <p:nvSpPr>
          <p:cNvPr id="7" name="Plassholder for innhold 6">
            <a:extLst>
              <a:ext uri="{FF2B5EF4-FFF2-40B4-BE49-F238E27FC236}">
                <a16:creationId xmlns:a16="http://schemas.microsoft.com/office/drawing/2014/main" id="{9A2765A5-D408-F441-A7D6-09FB26B9EB50}"/>
              </a:ext>
            </a:extLst>
          </p:cNvPr>
          <p:cNvSpPr>
            <a:spLocks noGrp="1"/>
          </p:cNvSpPr>
          <p:nvPr>
            <p:ph sz="quarter" idx="13" hasCustomPrompt="1"/>
          </p:nvPr>
        </p:nvSpPr>
        <p:spPr>
          <a:xfrm>
            <a:off x="859631" y="698748"/>
            <a:ext cx="10472737" cy="5460503"/>
          </a:xfrm>
        </p:spPr>
        <p:txBody>
          <a:bodyPr/>
          <a:lstStyle/>
          <a:p>
            <a:pPr lvl="0"/>
            <a:r>
              <a:rPr lang="nb-NO" dirty="0"/>
              <a:t>Klikk på et av ikonene for å sette inn; Tabell, Diagram, </a:t>
            </a:r>
            <a:r>
              <a:rPr lang="nb-NO" dirty="0" err="1"/>
              <a:t>SmartArt</a:t>
            </a:r>
            <a:r>
              <a:rPr lang="nb-NO" dirty="0"/>
              <a:t>, Bilde, Bilde eller Media</a:t>
            </a:r>
          </a:p>
        </p:txBody>
      </p:sp>
    </p:spTree>
    <p:extLst>
      <p:ext uri="{BB962C8B-B14F-4D97-AF65-F5344CB8AC3E}">
        <p14:creationId xmlns:p14="http://schemas.microsoft.com/office/powerpoint/2010/main" val="33410163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itat (lys)">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74D5E22-5D49-014D-8FDE-B6BA4B0B9A75}"/>
              </a:ext>
            </a:extLst>
          </p:cNvPr>
          <p:cNvSpPr>
            <a:spLocks noGrp="1"/>
          </p:cNvSpPr>
          <p:nvPr>
            <p:ph type="title" hasCustomPrompt="1"/>
          </p:nvPr>
        </p:nvSpPr>
        <p:spPr>
          <a:xfrm>
            <a:off x="1437289" y="2088930"/>
            <a:ext cx="9317421" cy="1862849"/>
          </a:xfrm>
        </p:spPr>
        <p:txBody>
          <a:bodyPr anchor="ctr"/>
          <a:lstStyle>
            <a:lvl1pPr algn="ctr">
              <a:defRPr b="0" i="1"/>
            </a:lvl1pPr>
          </a:lstStyle>
          <a:p>
            <a:r>
              <a:rPr lang="nb-NO" dirty="0"/>
              <a:t>Klikk for å redigere sitat</a:t>
            </a:r>
          </a:p>
        </p:txBody>
      </p:sp>
      <p:sp>
        <p:nvSpPr>
          <p:cNvPr id="11" name="Undertittel 2">
            <a:extLst>
              <a:ext uri="{FF2B5EF4-FFF2-40B4-BE49-F238E27FC236}">
                <a16:creationId xmlns:a16="http://schemas.microsoft.com/office/drawing/2014/main" id="{16E63E8F-2CEF-D54E-B440-4D6FBEF02351}"/>
              </a:ext>
            </a:extLst>
          </p:cNvPr>
          <p:cNvSpPr>
            <a:spLocks noGrp="1"/>
          </p:cNvSpPr>
          <p:nvPr>
            <p:ph type="subTitle" idx="1" hasCustomPrompt="1"/>
          </p:nvPr>
        </p:nvSpPr>
        <p:spPr>
          <a:xfrm>
            <a:off x="8610600" y="4098652"/>
            <a:ext cx="2178269" cy="365125"/>
          </a:xfrm>
        </p:spPr>
        <p:txBody>
          <a:bodyPr>
            <a:normAutofit/>
          </a:bodyPr>
          <a:lstStyle>
            <a:lvl1pPr marL="0" indent="0" algn="r">
              <a:buNone/>
              <a:defRPr sz="16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Navn Etternavn</a:t>
            </a:r>
          </a:p>
        </p:txBody>
      </p:sp>
      <p:pic>
        <p:nvPicPr>
          <p:cNvPr id="6" name="Grafikk 5">
            <a:extLst>
              <a:ext uri="{FF2B5EF4-FFF2-40B4-BE49-F238E27FC236}">
                <a16:creationId xmlns:a16="http://schemas.microsoft.com/office/drawing/2014/main" id="{28E98751-7D84-4370-AEA5-3E42B6DA610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35641" y="1416122"/>
            <a:ext cx="520713" cy="486000"/>
          </a:xfrm>
          <a:prstGeom prst="rect">
            <a:avLst/>
          </a:prstGeom>
        </p:spPr>
      </p:pic>
    </p:spTree>
    <p:extLst>
      <p:ext uri="{BB962C8B-B14F-4D97-AF65-F5344CB8AC3E}">
        <p14:creationId xmlns:p14="http://schemas.microsoft.com/office/powerpoint/2010/main" val="21790520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itat (bilde)">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FA2D9F86-2911-45DF-82E3-355DAE2C0C17}"/>
              </a:ext>
            </a:extLst>
          </p:cNvPr>
          <p:cNvSpPr/>
          <p:nvPr/>
        </p:nvSpPr>
        <p:spPr>
          <a:xfrm>
            <a:off x="5684808" y="1224951"/>
            <a:ext cx="1052422" cy="8639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12" name="Plassholder for bilde 11">
            <a:extLst>
              <a:ext uri="{FF2B5EF4-FFF2-40B4-BE49-F238E27FC236}">
                <a16:creationId xmlns:a16="http://schemas.microsoft.com/office/drawing/2014/main" id="{51AF6FCE-543C-48AA-A57F-DDA31A185E70}"/>
              </a:ext>
            </a:extLst>
          </p:cNvPr>
          <p:cNvSpPr>
            <a:spLocks noGrp="1"/>
          </p:cNvSpPr>
          <p:nvPr>
            <p:ph type="pic" sz="quarter" idx="12" hasCustomPrompt="1"/>
          </p:nvPr>
        </p:nvSpPr>
        <p:spPr>
          <a:xfrm>
            <a:off x="0" y="0"/>
            <a:ext cx="12192000" cy="6858000"/>
          </a:xfrm>
          <a:custGeom>
            <a:avLst/>
            <a:gdLst>
              <a:gd name="connsiteX0" fmla="*/ 6318689 w 12192000"/>
              <a:gd name="connsiteY0" fmla="*/ 1416122 h 6858000"/>
              <a:gd name="connsiteX1" fmla="*/ 6183477 w 12192000"/>
              <a:gd name="connsiteY1" fmla="*/ 1539184 h 6858000"/>
              <a:gd name="connsiteX2" fmla="*/ 6150846 w 12192000"/>
              <a:gd name="connsiteY2" fmla="*/ 1736535 h 6858000"/>
              <a:gd name="connsiteX3" fmla="*/ 6150846 w 12192000"/>
              <a:gd name="connsiteY3" fmla="*/ 1904378 h 6858000"/>
              <a:gd name="connsiteX4" fmla="*/ 6347155 w 12192000"/>
              <a:gd name="connsiteY4" fmla="*/ 1904378 h 6858000"/>
              <a:gd name="connsiteX5" fmla="*/ 6347155 w 12192000"/>
              <a:gd name="connsiteY5" fmla="*/ 1691753 h 6858000"/>
              <a:gd name="connsiteX6" fmla="*/ 6347155 w 12192000"/>
              <a:gd name="connsiteY6" fmla="*/ 1691580 h 6858000"/>
              <a:gd name="connsiteX7" fmla="*/ 6251517 w 12192000"/>
              <a:gd name="connsiteY7" fmla="*/ 1691580 h 6858000"/>
              <a:gd name="connsiteX8" fmla="*/ 6281024 w 12192000"/>
              <a:gd name="connsiteY8" fmla="*/ 1556888 h 6858000"/>
              <a:gd name="connsiteX9" fmla="*/ 6363470 w 12192000"/>
              <a:gd name="connsiteY9" fmla="*/ 1487286 h 6858000"/>
              <a:gd name="connsiteX10" fmla="*/ 6003484 w 12192000"/>
              <a:gd name="connsiteY10" fmla="*/ 1416122 h 6858000"/>
              <a:gd name="connsiteX11" fmla="*/ 5868273 w 12192000"/>
              <a:gd name="connsiteY11" fmla="*/ 1539184 h 6858000"/>
              <a:gd name="connsiteX12" fmla="*/ 5835642 w 12192000"/>
              <a:gd name="connsiteY12" fmla="*/ 1736535 h 6858000"/>
              <a:gd name="connsiteX13" fmla="*/ 5835642 w 12192000"/>
              <a:gd name="connsiteY13" fmla="*/ 1904378 h 6858000"/>
              <a:gd name="connsiteX14" fmla="*/ 6031950 w 12192000"/>
              <a:gd name="connsiteY14" fmla="*/ 1904378 h 6858000"/>
              <a:gd name="connsiteX15" fmla="*/ 6031950 w 12192000"/>
              <a:gd name="connsiteY15" fmla="*/ 1691753 h 6858000"/>
              <a:gd name="connsiteX16" fmla="*/ 5936313 w 12192000"/>
              <a:gd name="connsiteY16" fmla="*/ 1691753 h 6858000"/>
              <a:gd name="connsiteX17" fmla="*/ 5965819 w 12192000"/>
              <a:gd name="connsiteY17" fmla="*/ 1557062 h 6858000"/>
              <a:gd name="connsiteX18" fmla="*/ 6048266 w 12192000"/>
              <a:gd name="connsiteY18" fmla="*/ 1487286 h 6858000"/>
              <a:gd name="connsiteX19" fmla="*/ 0 w 12192000"/>
              <a:gd name="connsiteY19" fmla="*/ 0 h 6858000"/>
              <a:gd name="connsiteX20" fmla="*/ 12192000 w 12192000"/>
              <a:gd name="connsiteY20" fmla="*/ 0 h 6858000"/>
              <a:gd name="connsiteX21" fmla="*/ 12192000 w 12192000"/>
              <a:gd name="connsiteY21" fmla="*/ 6858000 h 6858000"/>
              <a:gd name="connsiteX22" fmla="*/ 0 w 12192000"/>
              <a:gd name="connsiteY2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00" h="6858000">
                <a:moveTo>
                  <a:pt x="6318689" y="1416122"/>
                </a:moveTo>
                <a:cubicBezTo>
                  <a:pt x="6257071" y="1443893"/>
                  <a:pt x="6211943" y="1485030"/>
                  <a:pt x="6183477" y="1539184"/>
                </a:cubicBezTo>
                <a:cubicBezTo>
                  <a:pt x="6161607" y="1579973"/>
                  <a:pt x="6150846" y="1645757"/>
                  <a:pt x="6150846" y="1736535"/>
                </a:cubicBezTo>
                <a:lnTo>
                  <a:pt x="6150846" y="1904378"/>
                </a:lnTo>
                <a:lnTo>
                  <a:pt x="6347155" y="1904378"/>
                </a:lnTo>
                <a:lnTo>
                  <a:pt x="6347155" y="1691753"/>
                </a:lnTo>
                <a:lnTo>
                  <a:pt x="6347155" y="1691580"/>
                </a:lnTo>
                <a:lnTo>
                  <a:pt x="6251517" y="1691580"/>
                </a:lnTo>
                <a:cubicBezTo>
                  <a:pt x="6253600" y="1632739"/>
                  <a:pt x="6263320" y="1587784"/>
                  <a:pt x="6281024" y="1556888"/>
                </a:cubicBezTo>
                <a:cubicBezTo>
                  <a:pt x="6298728" y="1526166"/>
                  <a:pt x="6326153" y="1502908"/>
                  <a:pt x="6363470" y="1487286"/>
                </a:cubicBezTo>
                <a:close/>
                <a:moveTo>
                  <a:pt x="6003484" y="1416122"/>
                </a:moveTo>
                <a:cubicBezTo>
                  <a:pt x="5941693" y="1443893"/>
                  <a:pt x="5896738" y="1485030"/>
                  <a:pt x="5868273" y="1539184"/>
                </a:cubicBezTo>
                <a:cubicBezTo>
                  <a:pt x="5846402" y="1579973"/>
                  <a:pt x="5835642" y="1645757"/>
                  <a:pt x="5835642" y="1736535"/>
                </a:cubicBezTo>
                <a:lnTo>
                  <a:pt x="5835642" y="1904378"/>
                </a:lnTo>
                <a:lnTo>
                  <a:pt x="6031950" y="1904378"/>
                </a:lnTo>
                <a:lnTo>
                  <a:pt x="6031950" y="1691753"/>
                </a:lnTo>
                <a:lnTo>
                  <a:pt x="5936313" y="1691753"/>
                </a:lnTo>
                <a:cubicBezTo>
                  <a:pt x="5938395" y="1632913"/>
                  <a:pt x="5948115" y="1587958"/>
                  <a:pt x="5965819" y="1557062"/>
                </a:cubicBezTo>
                <a:cubicBezTo>
                  <a:pt x="5983524" y="1526166"/>
                  <a:pt x="6010948" y="1502908"/>
                  <a:pt x="6048266" y="1487286"/>
                </a:cubicBezTo>
                <a:close/>
                <a:moveTo>
                  <a:pt x="0" y="0"/>
                </a:moveTo>
                <a:lnTo>
                  <a:pt x="12192000" y="0"/>
                </a:lnTo>
                <a:lnTo>
                  <a:pt x="12192000" y="6858000"/>
                </a:lnTo>
                <a:lnTo>
                  <a:pt x="0" y="6858000"/>
                </a:lnTo>
                <a:close/>
              </a:path>
            </a:pathLst>
          </a:custGeom>
          <a:solidFill>
            <a:schemeClr val="bg1"/>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b-NO" dirty="0"/>
              <a:t>Sett inn bilde via «Sett inn» -&gt; «Bilde»</a:t>
            </a:r>
          </a:p>
        </p:txBody>
      </p:sp>
      <p:sp>
        <p:nvSpPr>
          <p:cNvPr id="2" name="Tittel 1">
            <a:extLst>
              <a:ext uri="{FF2B5EF4-FFF2-40B4-BE49-F238E27FC236}">
                <a16:creationId xmlns:a16="http://schemas.microsoft.com/office/drawing/2014/main" id="{F74D5E22-5D49-014D-8FDE-B6BA4B0B9A75}"/>
              </a:ext>
            </a:extLst>
          </p:cNvPr>
          <p:cNvSpPr>
            <a:spLocks noGrp="1"/>
          </p:cNvSpPr>
          <p:nvPr>
            <p:ph type="title" hasCustomPrompt="1"/>
          </p:nvPr>
        </p:nvSpPr>
        <p:spPr>
          <a:xfrm>
            <a:off x="1437289" y="2088930"/>
            <a:ext cx="9317421" cy="1862849"/>
          </a:xfrm>
        </p:spPr>
        <p:txBody>
          <a:bodyPr anchor="ctr"/>
          <a:lstStyle>
            <a:lvl1pPr algn="ctr">
              <a:defRPr b="0" i="1">
                <a:solidFill>
                  <a:schemeClr val="bg1"/>
                </a:solidFill>
              </a:defRPr>
            </a:lvl1pPr>
          </a:lstStyle>
          <a:p>
            <a:r>
              <a:rPr lang="nb-NO" dirty="0"/>
              <a:t>Klikk for å redigere sitat</a:t>
            </a:r>
          </a:p>
        </p:txBody>
      </p:sp>
      <p:sp>
        <p:nvSpPr>
          <p:cNvPr id="11" name="Undertittel 2">
            <a:extLst>
              <a:ext uri="{FF2B5EF4-FFF2-40B4-BE49-F238E27FC236}">
                <a16:creationId xmlns:a16="http://schemas.microsoft.com/office/drawing/2014/main" id="{16E63E8F-2CEF-D54E-B440-4D6FBEF02351}"/>
              </a:ext>
            </a:extLst>
          </p:cNvPr>
          <p:cNvSpPr>
            <a:spLocks noGrp="1"/>
          </p:cNvSpPr>
          <p:nvPr>
            <p:ph type="subTitle" idx="1" hasCustomPrompt="1"/>
          </p:nvPr>
        </p:nvSpPr>
        <p:spPr>
          <a:xfrm>
            <a:off x="8610600" y="4098652"/>
            <a:ext cx="2178269" cy="365125"/>
          </a:xfrm>
        </p:spPr>
        <p:txBody>
          <a:bodyPr>
            <a:normAutofit/>
          </a:bodyPr>
          <a:lstStyle>
            <a:lvl1pPr marL="0" indent="0" algn="r">
              <a:buNone/>
              <a:defRPr sz="16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Navn Etternavn</a:t>
            </a:r>
          </a:p>
        </p:txBody>
      </p:sp>
    </p:spTree>
    <p:extLst>
      <p:ext uri="{BB962C8B-B14F-4D97-AF65-F5344CB8AC3E}">
        <p14:creationId xmlns:p14="http://schemas.microsoft.com/office/powerpoint/2010/main" val="33270587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luttplakat (lys)">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1BD10D47-CFBF-D64A-8AD7-D2EE330692F0}"/>
              </a:ext>
            </a:extLst>
          </p:cNvPr>
          <p:cNvPicPr>
            <a:picLocks noChangeAspect="1"/>
          </p:cNvPicPr>
          <p:nvPr/>
        </p:nvPicPr>
        <p:blipFill>
          <a:blip r:embed="rId2"/>
          <a:srcRect/>
          <a:stretch/>
        </p:blipFill>
        <p:spPr>
          <a:xfrm>
            <a:off x="5191852" y="2907377"/>
            <a:ext cx="1808295" cy="1043246"/>
          </a:xfrm>
          <a:prstGeom prst="rect">
            <a:avLst/>
          </a:prstGeom>
        </p:spPr>
      </p:pic>
    </p:spTree>
    <p:extLst>
      <p:ext uri="{BB962C8B-B14F-4D97-AF65-F5344CB8AC3E}">
        <p14:creationId xmlns:p14="http://schemas.microsoft.com/office/powerpoint/2010/main" val="16733247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luttplakat (grå)">
    <p:bg>
      <p:bgPr>
        <a:solidFill>
          <a:schemeClr val="tx1">
            <a:alpha val="14000"/>
          </a:schemeClr>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1BD10D47-CFBF-D64A-8AD7-D2EE330692F0}"/>
              </a:ext>
            </a:extLst>
          </p:cNvPr>
          <p:cNvPicPr>
            <a:picLocks noChangeAspect="1"/>
          </p:cNvPicPr>
          <p:nvPr/>
        </p:nvPicPr>
        <p:blipFill>
          <a:blip r:embed="rId2"/>
          <a:srcRect/>
          <a:stretch/>
        </p:blipFill>
        <p:spPr>
          <a:xfrm>
            <a:off x="5191852" y="2907377"/>
            <a:ext cx="1808295" cy="1043246"/>
          </a:xfrm>
          <a:prstGeom prst="rect">
            <a:avLst/>
          </a:prstGeom>
        </p:spPr>
      </p:pic>
    </p:spTree>
    <p:extLst>
      <p:ext uri="{BB962C8B-B14F-4D97-AF65-F5344CB8AC3E}">
        <p14:creationId xmlns:p14="http://schemas.microsoft.com/office/powerpoint/2010/main" val="24754606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luttplakat bilde og negativ logo">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A7FE594B-6BDC-1C4D-9D5A-C4A83E0A22CE}"/>
              </a:ext>
            </a:extLst>
          </p:cNvPr>
          <p:cNvSpPr>
            <a:spLocks noGrp="1"/>
          </p:cNvSpPr>
          <p:nvPr>
            <p:ph type="pic" sz="quarter" idx="10" hasCustomPrompt="1"/>
          </p:nvPr>
        </p:nvSpPr>
        <p:spPr>
          <a:xfrm>
            <a:off x="0" y="0"/>
            <a:ext cx="12192000" cy="6858000"/>
          </a:xfrm>
        </p:spPr>
        <p:txBody>
          <a:bodyPr/>
          <a:lstStyle/>
          <a:p>
            <a:r>
              <a:rPr lang="nb-NO" dirty="0"/>
              <a:t>Sett inn bilde via «Sett inn» -&gt; «Bilder»</a:t>
            </a:r>
          </a:p>
        </p:txBody>
      </p:sp>
      <p:sp>
        <p:nvSpPr>
          <p:cNvPr id="4" name="Plassholder for tekst 3">
            <a:extLst>
              <a:ext uri="{FF2B5EF4-FFF2-40B4-BE49-F238E27FC236}">
                <a16:creationId xmlns:a16="http://schemas.microsoft.com/office/drawing/2014/main" id="{28ECCFB5-3FF1-AC46-9FF6-79C84D841681}"/>
              </a:ext>
            </a:extLst>
          </p:cNvPr>
          <p:cNvSpPr>
            <a:spLocks noGrp="1"/>
          </p:cNvSpPr>
          <p:nvPr>
            <p:ph type="body" sz="quarter" idx="17" hasCustomPrompt="1"/>
          </p:nvPr>
        </p:nvSpPr>
        <p:spPr>
          <a:xfrm>
            <a:off x="5192400" y="2907000"/>
            <a:ext cx="1807199" cy="1044000"/>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dirty="0"/>
              <a:t>  </a:t>
            </a:r>
            <a:endParaRPr lang="en-US" dirty="0"/>
          </a:p>
        </p:txBody>
      </p:sp>
    </p:spTree>
    <p:extLst>
      <p:ext uri="{BB962C8B-B14F-4D97-AF65-F5344CB8AC3E}">
        <p14:creationId xmlns:p14="http://schemas.microsoft.com/office/powerpoint/2010/main" val="30657161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luttplakat bilde og positiv logo">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A7FE594B-6BDC-1C4D-9D5A-C4A83E0A22CE}"/>
              </a:ext>
            </a:extLst>
          </p:cNvPr>
          <p:cNvSpPr>
            <a:spLocks noGrp="1"/>
          </p:cNvSpPr>
          <p:nvPr>
            <p:ph type="pic" sz="quarter" idx="10" hasCustomPrompt="1"/>
          </p:nvPr>
        </p:nvSpPr>
        <p:spPr>
          <a:xfrm>
            <a:off x="0" y="0"/>
            <a:ext cx="12192000" cy="6858000"/>
          </a:xfrm>
        </p:spPr>
        <p:txBody>
          <a:bodyPr/>
          <a:lstStyle/>
          <a:p>
            <a:r>
              <a:rPr lang="nb-NO" dirty="0"/>
              <a:t>Sett inn bilde via «Sett inn» -&gt; «Bilder»</a:t>
            </a:r>
          </a:p>
        </p:txBody>
      </p:sp>
      <p:sp>
        <p:nvSpPr>
          <p:cNvPr id="4" name="Plassholder for tekst 3">
            <a:extLst>
              <a:ext uri="{FF2B5EF4-FFF2-40B4-BE49-F238E27FC236}">
                <a16:creationId xmlns:a16="http://schemas.microsoft.com/office/drawing/2014/main" id="{28ECCFB5-3FF1-AC46-9FF6-79C84D841681}"/>
              </a:ext>
            </a:extLst>
          </p:cNvPr>
          <p:cNvSpPr>
            <a:spLocks noGrp="1"/>
          </p:cNvSpPr>
          <p:nvPr>
            <p:ph type="body" sz="quarter" idx="17" hasCustomPrompt="1"/>
          </p:nvPr>
        </p:nvSpPr>
        <p:spPr>
          <a:xfrm>
            <a:off x="5192400" y="2907000"/>
            <a:ext cx="1807199" cy="1044000"/>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dirty="0"/>
              <a:t>  </a:t>
            </a:r>
            <a:endParaRPr lang="en-US" dirty="0"/>
          </a:p>
        </p:txBody>
      </p:sp>
    </p:spTree>
    <p:extLst>
      <p:ext uri="{BB962C8B-B14F-4D97-AF65-F5344CB8AC3E}">
        <p14:creationId xmlns:p14="http://schemas.microsoft.com/office/powerpoint/2010/main" val="645616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Forside (grå)">
    <p:bg>
      <p:bgPr>
        <a:solidFill>
          <a:srgbClr val="000000">
            <a:alpha val="14118"/>
          </a:srgbClr>
        </a:solidFill>
        <a:effectLst/>
      </p:bgPr>
    </p:bg>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D016EF4F-1B53-B447-ABB8-A443C70D9476}"/>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rot="19860000">
            <a:off x="4197600" y="3586119"/>
            <a:ext cx="10026000" cy="4980127"/>
          </a:xfrm>
          <a:prstGeom prst="rect">
            <a:avLst/>
          </a:prstGeom>
        </p:spPr>
      </p:pic>
      <p:pic>
        <p:nvPicPr>
          <p:cNvPr id="8" name="Bilde 7">
            <a:extLst>
              <a:ext uri="{FF2B5EF4-FFF2-40B4-BE49-F238E27FC236}">
                <a16:creationId xmlns:a16="http://schemas.microsoft.com/office/drawing/2014/main" id="{E7D94DD6-078D-6C4C-9A13-33158E9C5DC1}"/>
              </a:ext>
            </a:extLst>
          </p:cNvPr>
          <p:cNvPicPr>
            <a:picLocks noChangeAspect="1"/>
          </p:cNvPicPr>
          <p:nvPr/>
        </p:nvPicPr>
        <p:blipFill>
          <a:blip r:embed="rId4"/>
          <a:srcRect/>
          <a:stretch/>
        </p:blipFill>
        <p:spPr>
          <a:xfrm>
            <a:off x="5129400" y="434860"/>
            <a:ext cx="1933200" cy="1115307"/>
          </a:xfrm>
          <a:prstGeom prst="rect">
            <a:avLst/>
          </a:prstGeom>
        </p:spPr>
      </p:pic>
      <p:sp>
        <p:nvSpPr>
          <p:cNvPr id="7" name="Plassholder for dato 6">
            <a:extLst>
              <a:ext uri="{FF2B5EF4-FFF2-40B4-BE49-F238E27FC236}">
                <a16:creationId xmlns:a16="http://schemas.microsoft.com/office/drawing/2014/main" id="{15AE1156-C97C-0444-8984-39ADA88FA588}"/>
              </a:ext>
            </a:extLst>
          </p:cNvPr>
          <p:cNvSpPr>
            <a:spLocks noGrp="1"/>
          </p:cNvSpPr>
          <p:nvPr>
            <p:ph type="dt" sz="half" idx="10"/>
          </p:nvPr>
        </p:nvSpPr>
        <p:spPr/>
        <p:txBody>
          <a:bodyPr/>
          <a:lstStyle/>
          <a:p>
            <a:fld id="{31BDDA6B-5406-7740-811F-9C67551CBF0A}" type="datetime1">
              <a:rPr lang="nb-NO" smtClean="0"/>
              <a:t>14.02.2024</a:t>
            </a:fld>
            <a:endParaRPr lang="nb-NO" dirty="0"/>
          </a:p>
        </p:txBody>
      </p:sp>
      <p:sp>
        <p:nvSpPr>
          <p:cNvPr id="9" name="Plassholder for bunntekst 8">
            <a:extLst>
              <a:ext uri="{FF2B5EF4-FFF2-40B4-BE49-F238E27FC236}">
                <a16:creationId xmlns:a16="http://schemas.microsoft.com/office/drawing/2014/main" id="{11EC6E3D-4375-D84C-9C82-3EC023EE6D20}"/>
              </a:ext>
            </a:extLst>
          </p:cNvPr>
          <p:cNvSpPr>
            <a:spLocks noGrp="1"/>
          </p:cNvSpPr>
          <p:nvPr>
            <p:ph type="ftr" sz="quarter" idx="11"/>
          </p:nvPr>
        </p:nvSpPr>
        <p:spPr>
          <a:xfrm>
            <a:off x="7239000" y="6356350"/>
            <a:ext cx="4114800" cy="365125"/>
          </a:xfrm>
        </p:spPr>
        <p:txBody>
          <a:bodyPr/>
          <a:lstStyle>
            <a:lvl1pPr algn="r">
              <a:defRPr/>
            </a:lvl1pPr>
          </a:lstStyle>
          <a:p>
            <a:r>
              <a:rPr lang="nb-NO"/>
              <a:t>Navn Etternavn</a:t>
            </a:r>
            <a:endParaRPr lang="nb-NO" dirty="0"/>
          </a:p>
        </p:txBody>
      </p:sp>
      <p:sp>
        <p:nvSpPr>
          <p:cNvPr id="2" name="Tittel 1">
            <a:extLst>
              <a:ext uri="{FF2B5EF4-FFF2-40B4-BE49-F238E27FC236}">
                <a16:creationId xmlns:a16="http://schemas.microsoft.com/office/drawing/2014/main" id="{BEFB28B2-F151-6C46-AA1A-C660AC7E8178}"/>
              </a:ext>
            </a:extLst>
          </p:cNvPr>
          <p:cNvSpPr>
            <a:spLocks noGrp="1"/>
          </p:cNvSpPr>
          <p:nvPr>
            <p:ph type="ctrTitle"/>
          </p:nvPr>
        </p:nvSpPr>
        <p:spPr>
          <a:xfrm>
            <a:off x="838200" y="1443836"/>
            <a:ext cx="10515600" cy="2387600"/>
          </a:xfrm>
        </p:spPr>
        <p:txBody>
          <a:bodyPr anchor="b">
            <a:normAutofit/>
          </a:bodyPr>
          <a:lstStyle>
            <a:lvl1pPr algn="ctr">
              <a:defRPr sz="4900"/>
            </a:lvl1pPr>
          </a:lstStyle>
          <a:p>
            <a:r>
              <a:rPr lang="nb-NO"/>
              <a:t>Klikk for å redigere tittelstil</a:t>
            </a:r>
            <a:endParaRPr lang="nb-NO" dirty="0"/>
          </a:p>
        </p:txBody>
      </p:sp>
      <p:sp>
        <p:nvSpPr>
          <p:cNvPr id="3" name="Undertittel 2">
            <a:extLst>
              <a:ext uri="{FF2B5EF4-FFF2-40B4-BE49-F238E27FC236}">
                <a16:creationId xmlns:a16="http://schemas.microsoft.com/office/drawing/2014/main" id="{F0A8F997-4AD1-E144-B10A-1B34EB671886}"/>
              </a:ext>
            </a:extLst>
          </p:cNvPr>
          <p:cNvSpPr>
            <a:spLocks noGrp="1"/>
          </p:cNvSpPr>
          <p:nvPr>
            <p:ph type="subTitle" idx="1"/>
          </p:nvPr>
        </p:nvSpPr>
        <p:spPr>
          <a:xfrm>
            <a:off x="838200" y="3923511"/>
            <a:ext cx="10515600" cy="1655762"/>
          </a:xfrm>
        </p:spPr>
        <p:txBody>
          <a:bodyPr>
            <a:normAutofit/>
          </a:bodyPr>
          <a:lstStyle>
            <a:lvl1pPr marL="0" indent="0" algn="ctr">
              <a:buNone/>
              <a:defRPr sz="1600">
                <a:latin typeface="+mn-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Tree>
    <p:extLst>
      <p:ext uri="{BB962C8B-B14F-4D97-AF65-F5344CB8AC3E}">
        <p14:creationId xmlns:p14="http://schemas.microsoft.com/office/powerpoint/2010/main" val="457595309"/>
      </p:ext>
    </p:extLst>
  </p:cSld>
  <p:clrMapOvr>
    <a:masterClrMapping/>
  </p:clrMapOvr>
  <p:extLst>
    <p:ext uri="{DCECCB84-F9BA-43D5-87BE-67443E8EF086}">
      <p15:sldGuideLst xmlns:p15="http://schemas.microsoft.com/office/powerpoint/2012/main">
        <p15:guide id="1" orient="horz" pos="1401">
          <p15:clr>
            <a:srgbClr val="FBAE40"/>
          </p15:clr>
        </p15:guide>
        <p15:guide id="2" pos="3840">
          <p15:clr>
            <a:srgbClr val="FBAE40"/>
          </p15:clr>
        </p15:guide>
        <p15:guide id="3" orient="horz" pos="2260">
          <p15:clr>
            <a:srgbClr val="FBAE40"/>
          </p15:clr>
        </p15:guide>
        <p15:guide id="4" orient="horz" pos="278">
          <p15:clr>
            <a:srgbClr val="FBAE40"/>
          </p15:clr>
        </p15:guide>
        <p15:guide id="5" pos="260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_Sluttplakat m/predefinert bilde og  negativ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28ECCFB5-3FF1-AC46-9FF6-79C84D841681}"/>
              </a:ext>
            </a:extLst>
          </p:cNvPr>
          <p:cNvSpPr>
            <a:spLocks noGrp="1"/>
          </p:cNvSpPr>
          <p:nvPr>
            <p:ph type="body" sz="quarter" idx="17" hasCustomPrompt="1"/>
          </p:nvPr>
        </p:nvSpPr>
        <p:spPr>
          <a:xfrm>
            <a:off x="5192400" y="2907000"/>
            <a:ext cx="1807199" cy="1044000"/>
          </a:xfrm>
          <a:prstGeom prst="rect">
            <a:avLst/>
          </a:prstGeom>
          <a:blipFill>
            <a:blip r:embed="rId3"/>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dirty="0"/>
              <a:t>  </a:t>
            </a:r>
            <a:endParaRPr lang="en-US" dirty="0"/>
          </a:p>
        </p:txBody>
      </p:sp>
    </p:spTree>
    <p:extLst>
      <p:ext uri="{BB962C8B-B14F-4D97-AF65-F5344CB8AC3E}">
        <p14:creationId xmlns:p14="http://schemas.microsoft.com/office/powerpoint/2010/main" val="14976268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Liggende logo Overskrift Tabell/Diagram/SmartArt/Bilde/Media">
    <p:spTree>
      <p:nvGrpSpPr>
        <p:cNvPr id="1" name=""/>
        <p:cNvGrpSpPr/>
        <p:nvPr/>
      </p:nvGrpSpPr>
      <p:grpSpPr>
        <a:xfrm>
          <a:off x="0" y="0"/>
          <a:ext cx="0" cy="0"/>
          <a:chOff x="0" y="0"/>
          <a:chExt cx="0" cy="0"/>
        </a:xfrm>
      </p:grpSpPr>
      <p:sp>
        <p:nvSpPr>
          <p:cNvPr id="7" name="Plassholder for innhold 6">
            <a:extLst>
              <a:ext uri="{FF2B5EF4-FFF2-40B4-BE49-F238E27FC236}">
                <a16:creationId xmlns:a16="http://schemas.microsoft.com/office/drawing/2014/main" id="{9A2765A5-D408-F441-A7D6-09FB26B9EB50}"/>
              </a:ext>
            </a:extLst>
          </p:cNvPr>
          <p:cNvSpPr>
            <a:spLocks noGrp="1"/>
          </p:cNvSpPr>
          <p:nvPr>
            <p:ph sz="quarter" idx="13" hasCustomPrompt="1"/>
          </p:nvPr>
        </p:nvSpPr>
        <p:spPr>
          <a:xfrm>
            <a:off x="426880" y="1449388"/>
            <a:ext cx="11338239" cy="5010135"/>
          </a:xfrm>
        </p:spPr>
        <p:txBody>
          <a:bodyPr/>
          <a:lstStyle/>
          <a:p>
            <a:pPr lvl="0"/>
            <a:r>
              <a:rPr lang="nb-NO" dirty="0"/>
              <a:t>Klikk på et av ikonene for å sette inn; Tabell, Diagram, </a:t>
            </a:r>
            <a:r>
              <a:rPr lang="nb-NO" dirty="0" err="1"/>
              <a:t>SmartArt</a:t>
            </a:r>
            <a:r>
              <a:rPr lang="nb-NO" dirty="0"/>
              <a:t>, Bilde, Bilde eller Media</a:t>
            </a:r>
          </a:p>
        </p:txBody>
      </p:sp>
      <p:sp>
        <p:nvSpPr>
          <p:cNvPr id="3" name="Tittel 1">
            <a:extLst>
              <a:ext uri="{FF2B5EF4-FFF2-40B4-BE49-F238E27FC236}">
                <a16:creationId xmlns:a16="http://schemas.microsoft.com/office/drawing/2014/main" id="{376A590D-7B5B-0B4B-8C7A-2D4D2EBE5966}"/>
              </a:ext>
            </a:extLst>
          </p:cNvPr>
          <p:cNvSpPr>
            <a:spLocks noGrp="1"/>
          </p:cNvSpPr>
          <p:nvPr>
            <p:ph type="title"/>
          </p:nvPr>
        </p:nvSpPr>
        <p:spPr>
          <a:xfrm>
            <a:off x="2869035" y="142614"/>
            <a:ext cx="8896083" cy="1135888"/>
          </a:xfrm>
        </p:spPr>
        <p:txBody>
          <a:bodyPr anchor="b" anchorCtr="0"/>
          <a:lstStyle/>
          <a:p>
            <a:r>
              <a:rPr lang="nb-NO"/>
              <a:t>Klikk for å redigere tittelstil</a:t>
            </a:r>
            <a:endParaRPr lang="nb-NO" dirty="0"/>
          </a:p>
        </p:txBody>
      </p:sp>
      <p:pic>
        <p:nvPicPr>
          <p:cNvPr id="5" name="Bilde 4">
            <a:extLst>
              <a:ext uri="{FF2B5EF4-FFF2-40B4-BE49-F238E27FC236}">
                <a16:creationId xmlns:a16="http://schemas.microsoft.com/office/drawing/2014/main" id="{42CB9A84-16D6-594F-8B2D-9DB9D6DA6DF6}"/>
              </a:ext>
            </a:extLst>
          </p:cNvPr>
          <p:cNvPicPr>
            <a:picLocks noChangeAspect="1"/>
          </p:cNvPicPr>
          <p:nvPr/>
        </p:nvPicPr>
        <p:blipFill>
          <a:blip r:embed="rId2"/>
          <a:stretch>
            <a:fillRect/>
          </a:stretch>
        </p:blipFill>
        <p:spPr>
          <a:xfrm>
            <a:off x="151002" y="167780"/>
            <a:ext cx="2118868" cy="1135888"/>
          </a:xfrm>
          <a:prstGeom prst="rect">
            <a:avLst/>
          </a:prstGeom>
        </p:spPr>
      </p:pic>
    </p:spTree>
    <p:extLst>
      <p:ext uri="{BB962C8B-B14F-4D97-AF65-F5344CB8AC3E}">
        <p14:creationId xmlns:p14="http://schemas.microsoft.com/office/powerpoint/2010/main" val="4004372079"/>
      </p:ext>
    </p:extLst>
  </p:cSld>
  <p:clrMapOvr>
    <a:masterClrMapping/>
  </p:clrMapOvr>
  <p:extLst>
    <p:ext uri="{DCECCB84-F9BA-43D5-87BE-67443E8EF086}">
      <p15:sldGuideLst xmlns:p15="http://schemas.microsoft.com/office/powerpoint/2012/main">
        <p15:guide id="1" orient="horz" pos="913">
          <p15:clr>
            <a:srgbClr val="FBAE40"/>
          </p15:clr>
        </p15:guide>
        <p15:guide id="2" orient="horz" pos="686">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Liggende logo Overskrift + punktlist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74D5E22-5D49-014D-8FDE-B6BA4B0B9A75}"/>
              </a:ext>
            </a:extLst>
          </p:cNvPr>
          <p:cNvSpPr>
            <a:spLocks noGrp="1"/>
          </p:cNvSpPr>
          <p:nvPr>
            <p:ph type="title"/>
          </p:nvPr>
        </p:nvSpPr>
        <p:spPr/>
        <p:txBody>
          <a:bodyPr anchor="b" anchorCtr="0"/>
          <a:lstStyle/>
          <a:p>
            <a:r>
              <a:rPr lang="nb-NO"/>
              <a:t>Klikk for å redigere tittelstil</a:t>
            </a:r>
            <a:endParaRPr lang="nb-NO" dirty="0"/>
          </a:p>
        </p:txBody>
      </p:sp>
      <p:sp>
        <p:nvSpPr>
          <p:cNvPr id="8" name="Plassholder for tekst 7">
            <a:extLst>
              <a:ext uri="{FF2B5EF4-FFF2-40B4-BE49-F238E27FC236}">
                <a16:creationId xmlns:a16="http://schemas.microsoft.com/office/drawing/2014/main" id="{195FA8C3-038E-FE4B-9D52-56938F15A1A8}"/>
              </a:ext>
            </a:extLst>
          </p:cNvPr>
          <p:cNvSpPr>
            <a:spLocks noGrp="1"/>
          </p:cNvSpPr>
          <p:nvPr>
            <p:ph type="body" sz="quarter" idx="13"/>
          </p:nvPr>
        </p:nvSpPr>
        <p:spPr>
          <a:xfrm>
            <a:off x="838200" y="3303588"/>
            <a:ext cx="10515600" cy="2552700"/>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pic>
        <p:nvPicPr>
          <p:cNvPr id="4" name="Bilde 3">
            <a:extLst>
              <a:ext uri="{FF2B5EF4-FFF2-40B4-BE49-F238E27FC236}">
                <a16:creationId xmlns:a16="http://schemas.microsoft.com/office/drawing/2014/main" id="{77500280-A45F-3445-B2BC-600A0684F1B5}"/>
              </a:ext>
            </a:extLst>
          </p:cNvPr>
          <p:cNvPicPr>
            <a:picLocks noChangeAspect="1"/>
          </p:cNvPicPr>
          <p:nvPr/>
        </p:nvPicPr>
        <p:blipFill>
          <a:blip r:embed="rId2"/>
          <a:stretch>
            <a:fillRect/>
          </a:stretch>
        </p:blipFill>
        <p:spPr>
          <a:xfrm>
            <a:off x="151002" y="167780"/>
            <a:ext cx="2118868" cy="1135888"/>
          </a:xfrm>
          <a:prstGeom prst="rect">
            <a:avLst/>
          </a:prstGeom>
        </p:spPr>
      </p:pic>
    </p:spTree>
    <p:extLst>
      <p:ext uri="{BB962C8B-B14F-4D97-AF65-F5344CB8AC3E}">
        <p14:creationId xmlns:p14="http://schemas.microsoft.com/office/powerpoint/2010/main" val="25244467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7D2D0F33-B90D-488C-8CD4-6B7A551D3E57}" type="datetimeFigureOut">
              <a:rPr lang="nb-NO" smtClean="0"/>
              <a:t>14.02.2024</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FE294251-4FCA-4570-84C0-C0AF00A1BA1B}" type="slidenum">
              <a:rPr lang="nb-NO" smtClean="0"/>
              <a:t>‹#›</a:t>
            </a:fld>
            <a:endParaRPr lang="nb-NO"/>
          </a:p>
        </p:txBody>
      </p:sp>
    </p:spTree>
    <p:extLst>
      <p:ext uri="{BB962C8B-B14F-4D97-AF65-F5344CB8AC3E}">
        <p14:creationId xmlns:p14="http://schemas.microsoft.com/office/powerpoint/2010/main" val="29140442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76EF34-BBAA-4A27-BDE3-3222D3E0EC4E}" type="datetimeFigureOut">
              <a:rPr kumimoji="0" lang="nb-NO" sz="10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14.02.2024</a:t>
            </a:fld>
            <a:endParaRPr kumimoji="0" lang="nb-NO" sz="10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3" name="Plassholder for bunntekst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0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Plassholder for lysbilde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F85232-F029-4A83-A4B4-21DB5DA12A84}" type="slidenum">
              <a:rPr kumimoji="0" lang="nb-NO" sz="10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nb-NO" sz="10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5777300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_Forside m/predefinert bilde Negativ logo">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EA92F005-C494-3B4F-921A-BD7570980545}"/>
              </a:ext>
            </a:extLst>
          </p:cNvPr>
          <p:cNvSpPr>
            <a:spLocks noGrp="1"/>
          </p:cNvSpPr>
          <p:nvPr>
            <p:ph type="dt" sz="half" idx="10"/>
          </p:nvPr>
        </p:nvSpPr>
        <p:spPr/>
        <p:txBody>
          <a:bodyPr/>
          <a:lstStyle>
            <a:lvl1pPr>
              <a:defRPr>
                <a:solidFill>
                  <a:schemeClr val="bg1"/>
                </a:solidFill>
              </a:defRPr>
            </a:lvl1pPr>
          </a:lstStyle>
          <a:p>
            <a:fld id="{CCC14759-DE08-0246-9FF8-402BA0FE6D9C}" type="datetimeFigureOut">
              <a:rPr lang="nb-NO" smtClean="0"/>
              <a:pPr/>
              <a:t>14.02.2024</a:t>
            </a:fld>
            <a:endParaRPr lang="nb-NO" dirty="0"/>
          </a:p>
        </p:txBody>
      </p:sp>
      <p:sp>
        <p:nvSpPr>
          <p:cNvPr id="16" name="Plassholder for bunntekst 4">
            <a:extLst>
              <a:ext uri="{FF2B5EF4-FFF2-40B4-BE49-F238E27FC236}">
                <a16:creationId xmlns:a16="http://schemas.microsoft.com/office/drawing/2014/main" id="{2D7C5549-7B5F-A248-A353-F032637868A2}"/>
              </a:ext>
            </a:extLst>
          </p:cNvPr>
          <p:cNvSpPr>
            <a:spLocks noGrp="1"/>
          </p:cNvSpPr>
          <p:nvPr>
            <p:ph type="ftr" sz="quarter" idx="11"/>
          </p:nvPr>
        </p:nvSpPr>
        <p:spPr>
          <a:xfrm>
            <a:off x="7239000" y="6356350"/>
            <a:ext cx="4114800" cy="365125"/>
          </a:xfrm>
        </p:spPr>
        <p:txBody>
          <a:bodyPr/>
          <a:lstStyle>
            <a:lvl1pPr algn="r">
              <a:defRPr>
                <a:solidFill>
                  <a:schemeClr val="bg1"/>
                </a:solidFill>
              </a:defRPr>
            </a:lvl1pPr>
          </a:lstStyle>
          <a:p>
            <a:r>
              <a:rPr lang="nb-NO" dirty="0"/>
              <a:t>Navn Etternavn</a:t>
            </a:r>
          </a:p>
        </p:txBody>
      </p:sp>
      <p:sp>
        <p:nvSpPr>
          <p:cNvPr id="11" name="Tittel 1">
            <a:extLst>
              <a:ext uri="{FF2B5EF4-FFF2-40B4-BE49-F238E27FC236}">
                <a16:creationId xmlns:a16="http://schemas.microsoft.com/office/drawing/2014/main" id="{C0A73FEE-BD1D-7A40-9594-6A562BD92975}"/>
              </a:ext>
            </a:extLst>
          </p:cNvPr>
          <p:cNvSpPr>
            <a:spLocks noGrp="1"/>
          </p:cNvSpPr>
          <p:nvPr>
            <p:ph type="ctrTitle"/>
          </p:nvPr>
        </p:nvSpPr>
        <p:spPr>
          <a:xfrm>
            <a:off x="838200" y="1702965"/>
            <a:ext cx="10515600" cy="2155970"/>
          </a:xfrm>
        </p:spPr>
        <p:txBody>
          <a:bodyPr anchor="b">
            <a:normAutofit/>
          </a:bodyPr>
          <a:lstStyle>
            <a:lvl1pPr algn="ctr">
              <a:defRPr sz="4900">
                <a:solidFill>
                  <a:schemeClr val="bg1"/>
                </a:solidFill>
              </a:defRPr>
            </a:lvl1pPr>
          </a:lstStyle>
          <a:p>
            <a:r>
              <a:rPr lang="nb-NO"/>
              <a:t>Klikk for å redigere tittelstil</a:t>
            </a:r>
            <a:endParaRPr lang="nb-NO" dirty="0"/>
          </a:p>
        </p:txBody>
      </p:sp>
      <p:sp>
        <p:nvSpPr>
          <p:cNvPr id="13" name="Undertittel 2">
            <a:extLst>
              <a:ext uri="{FF2B5EF4-FFF2-40B4-BE49-F238E27FC236}">
                <a16:creationId xmlns:a16="http://schemas.microsoft.com/office/drawing/2014/main" id="{A04A1F3D-2D77-A449-868D-44A546B08ECC}"/>
              </a:ext>
            </a:extLst>
          </p:cNvPr>
          <p:cNvSpPr>
            <a:spLocks noGrp="1"/>
          </p:cNvSpPr>
          <p:nvPr>
            <p:ph type="subTitle" idx="1"/>
          </p:nvPr>
        </p:nvSpPr>
        <p:spPr>
          <a:xfrm>
            <a:off x="838200" y="3923511"/>
            <a:ext cx="10515600" cy="1655762"/>
          </a:xfrm>
        </p:spPr>
        <p:txBody>
          <a:bodyPr>
            <a:normAutofit/>
          </a:bodyPr>
          <a:lstStyle>
            <a:lvl1pPr marL="0" indent="0" algn="ctr">
              <a:buNone/>
              <a:defRPr sz="1600">
                <a:solidFill>
                  <a:schemeClr val="bg1"/>
                </a:solidFill>
                <a:latin typeface="+mn-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
        <p:nvSpPr>
          <p:cNvPr id="9" name="Plassholder for tekst 3">
            <a:extLst>
              <a:ext uri="{FF2B5EF4-FFF2-40B4-BE49-F238E27FC236}">
                <a16:creationId xmlns:a16="http://schemas.microsoft.com/office/drawing/2014/main" id="{A5B5A8AD-40B8-754B-A589-B6B948A9A500}"/>
              </a:ext>
            </a:extLst>
          </p:cNvPr>
          <p:cNvSpPr>
            <a:spLocks noGrp="1"/>
          </p:cNvSpPr>
          <p:nvPr>
            <p:ph type="body" sz="quarter" idx="17" hasCustomPrompt="1"/>
          </p:nvPr>
        </p:nvSpPr>
        <p:spPr>
          <a:xfrm>
            <a:off x="5129400" y="435600"/>
            <a:ext cx="1933200" cy="1116000"/>
          </a:xfrm>
          <a:prstGeom prst="rect">
            <a:avLst/>
          </a:prstGeom>
          <a:blipFill>
            <a:blip r:embed="rId3"/>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dirty="0"/>
              <a:t>  </a:t>
            </a:r>
            <a:endParaRPr lang="en-US" dirty="0"/>
          </a:p>
        </p:txBody>
      </p:sp>
      <p:grpSp>
        <p:nvGrpSpPr>
          <p:cNvPr id="2" name="Group 4"/>
          <p:cNvGrpSpPr>
            <a:grpSpLocks noChangeAspect="1"/>
          </p:cNvGrpSpPr>
          <p:nvPr/>
        </p:nvGrpSpPr>
        <p:grpSpPr bwMode="auto">
          <a:xfrm rot="20058108">
            <a:off x="839682" y="3335060"/>
            <a:ext cx="13743010" cy="7324911"/>
            <a:chOff x="2645" y="2257"/>
            <a:chExt cx="6638" cy="3538"/>
          </a:xfrm>
        </p:grpSpPr>
        <p:sp>
          <p:nvSpPr>
            <p:cNvPr id="3" name="AutoShape 3"/>
            <p:cNvSpPr>
              <a:spLocks noChangeAspect="1" noChangeArrowheads="1" noTextEdit="1"/>
            </p:cNvSpPr>
            <p:nvPr/>
          </p:nvSpPr>
          <p:spPr bwMode="auto">
            <a:xfrm>
              <a:off x="2645" y="2257"/>
              <a:ext cx="6316" cy="3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dirty="0"/>
            </a:p>
          </p:txBody>
        </p:sp>
        <p:sp>
          <p:nvSpPr>
            <p:cNvPr id="5" name="Freeform 5"/>
            <p:cNvSpPr>
              <a:spLocks noEditPoints="1"/>
            </p:cNvSpPr>
            <p:nvPr/>
          </p:nvSpPr>
          <p:spPr bwMode="auto">
            <a:xfrm>
              <a:off x="2928" y="2405"/>
              <a:ext cx="6355" cy="3390"/>
            </a:xfrm>
            <a:custGeom>
              <a:avLst/>
              <a:gdLst>
                <a:gd name="T0" fmla="*/ 5117 w 10847"/>
                <a:gd name="T1" fmla="*/ 4008 h 5419"/>
                <a:gd name="T2" fmla="*/ 4099 w 10847"/>
                <a:gd name="T3" fmla="*/ 2723 h 5419"/>
                <a:gd name="T4" fmla="*/ 5346 w 10847"/>
                <a:gd name="T5" fmla="*/ 1405 h 5419"/>
                <a:gd name="T6" fmla="*/ 5419 w 10847"/>
                <a:gd name="T7" fmla="*/ 1403 h 5419"/>
                <a:gd name="T8" fmla="*/ 5745 w 10847"/>
                <a:gd name="T9" fmla="*/ 1443 h 5419"/>
                <a:gd name="T10" fmla="*/ 6739 w 10847"/>
                <a:gd name="T11" fmla="*/ 2723 h 5419"/>
                <a:gd name="T12" fmla="*/ 5520 w 10847"/>
                <a:gd name="T13" fmla="*/ 4039 h 5419"/>
                <a:gd name="T14" fmla="*/ 5441 w 10847"/>
                <a:gd name="T15" fmla="*/ 4043 h 5419"/>
                <a:gd name="T16" fmla="*/ 5117 w 10847"/>
                <a:gd name="T17" fmla="*/ 4008 h 5419"/>
                <a:gd name="T18" fmla="*/ 5387 w 10847"/>
                <a:gd name="T19" fmla="*/ 152 h 5419"/>
                <a:gd name="T20" fmla="*/ 7304 w 10847"/>
                <a:gd name="T21" fmla="*/ 2079 h 5419"/>
                <a:gd name="T22" fmla="*/ 6801 w 10847"/>
                <a:gd name="T23" fmla="*/ 3526 h 5419"/>
                <a:gd name="T24" fmla="*/ 6818 w 10847"/>
                <a:gd name="T25" fmla="*/ 2723 h 5419"/>
                <a:gd name="T26" fmla="*/ 5405 w 10847"/>
                <a:gd name="T27" fmla="*/ 1319 h 5419"/>
                <a:gd name="T28" fmla="*/ 4699 w 10847"/>
                <a:gd name="T29" fmla="*/ 1479 h 5419"/>
                <a:gd name="T30" fmla="*/ 587 w 10847"/>
                <a:gd name="T31" fmla="*/ 4619 h 5419"/>
                <a:gd name="T32" fmla="*/ 3958 w 10847"/>
                <a:gd name="T33" fmla="*/ 172 h 5419"/>
                <a:gd name="T34" fmla="*/ 5459 w 10847"/>
                <a:gd name="T35" fmla="*/ 5289 h 5419"/>
                <a:gd name="T36" fmla="*/ 4361 w 10847"/>
                <a:gd name="T37" fmla="*/ 4843 h 5419"/>
                <a:gd name="T38" fmla="*/ 3847 w 10847"/>
                <a:gd name="T39" fmla="*/ 2114 h 5419"/>
                <a:gd name="T40" fmla="*/ 4532 w 10847"/>
                <a:gd name="T41" fmla="*/ 1641 h 5419"/>
                <a:gd name="T42" fmla="*/ 5419 w 10847"/>
                <a:gd name="T43" fmla="*/ 4122 h 5419"/>
                <a:gd name="T44" fmla="*/ 5442 w 10847"/>
                <a:gd name="T45" fmla="*/ 4122 h 5419"/>
                <a:gd name="T46" fmla="*/ 6147 w 10847"/>
                <a:gd name="T47" fmla="*/ 3961 h 5419"/>
                <a:gd name="T48" fmla="*/ 10260 w 10847"/>
                <a:gd name="T49" fmla="*/ 822 h 5419"/>
                <a:gd name="T50" fmla="*/ 6888 w 10847"/>
                <a:gd name="T51" fmla="*/ 5269 h 5419"/>
                <a:gd name="T52" fmla="*/ 10844 w 10847"/>
                <a:gd name="T53" fmla="*/ 4256 h 5419"/>
                <a:gd name="T54" fmla="*/ 10320 w 10847"/>
                <a:gd name="T55" fmla="*/ 739 h 5419"/>
                <a:gd name="T56" fmla="*/ 10255 w 10847"/>
                <a:gd name="T57" fmla="*/ 719 h 5419"/>
                <a:gd name="T58" fmla="*/ 7096 w 10847"/>
                <a:gd name="T59" fmla="*/ 3333 h 5419"/>
                <a:gd name="T60" fmla="*/ 6533 w 10847"/>
                <a:gd name="T61" fmla="*/ 535 h 5419"/>
                <a:gd name="T62" fmla="*/ 3945 w 10847"/>
                <a:gd name="T63" fmla="*/ 93 h 5419"/>
                <a:gd name="T64" fmla="*/ 0 w 10847"/>
                <a:gd name="T65" fmla="*/ 1155 h 5419"/>
                <a:gd name="T66" fmla="*/ 526 w 10847"/>
                <a:gd name="T67" fmla="*/ 4702 h 5419"/>
                <a:gd name="T68" fmla="*/ 591 w 10847"/>
                <a:gd name="T69" fmla="*/ 4721 h 5419"/>
                <a:gd name="T70" fmla="*/ 3751 w 10847"/>
                <a:gd name="T71" fmla="*/ 2108 h 5419"/>
                <a:gd name="T72" fmla="*/ 4314 w 10847"/>
                <a:gd name="T73" fmla="*/ 4906 h 5419"/>
                <a:gd name="T74" fmla="*/ 6082 w 10847"/>
                <a:gd name="T75" fmla="*/ 5419 h 5419"/>
                <a:gd name="T76" fmla="*/ 10818 w 10847"/>
                <a:gd name="T77" fmla="*/ 4296 h 5419"/>
                <a:gd name="T78" fmla="*/ 10844 w 10847"/>
                <a:gd name="T79" fmla="*/ 4256 h 5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847" h="5419">
                  <a:moveTo>
                    <a:pt x="5117" y="4008"/>
                  </a:moveTo>
                  <a:lnTo>
                    <a:pt x="5117" y="4008"/>
                  </a:lnTo>
                  <a:cubicBezTo>
                    <a:pt x="5093" y="4002"/>
                    <a:pt x="5069" y="3996"/>
                    <a:pt x="5046" y="3989"/>
                  </a:cubicBezTo>
                  <a:cubicBezTo>
                    <a:pt x="4499" y="3828"/>
                    <a:pt x="4099" y="3321"/>
                    <a:pt x="4099" y="2723"/>
                  </a:cubicBezTo>
                  <a:cubicBezTo>
                    <a:pt x="4099" y="2167"/>
                    <a:pt x="4444" y="1690"/>
                    <a:pt x="4932" y="1496"/>
                  </a:cubicBezTo>
                  <a:cubicBezTo>
                    <a:pt x="5061" y="1444"/>
                    <a:pt x="5201" y="1412"/>
                    <a:pt x="5346" y="1405"/>
                  </a:cubicBezTo>
                  <a:cubicBezTo>
                    <a:pt x="5361" y="1404"/>
                    <a:pt x="5376" y="1403"/>
                    <a:pt x="5391" y="1403"/>
                  </a:cubicBezTo>
                  <a:cubicBezTo>
                    <a:pt x="5400" y="1403"/>
                    <a:pt x="5410" y="1403"/>
                    <a:pt x="5419" y="1403"/>
                  </a:cubicBezTo>
                  <a:cubicBezTo>
                    <a:pt x="5458" y="1403"/>
                    <a:pt x="5496" y="1404"/>
                    <a:pt x="5534" y="1408"/>
                  </a:cubicBezTo>
                  <a:cubicBezTo>
                    <a:pt x="5606" y="1414"/>
                    <a:pt x="5676" y="1426"/>
                    <a:pt x="5745" y="1443"/>
                  </a:cubicBezTo>
                  <a:cubicBezTo>
                    <a:pt x="5772" y="1450"/>
                    <a:pt x="5799" y="1458"/>
                    <a:pt x="5826" y="1467"/>
                  </a:cubicBezTo>
                  <a:cubicBezTo>
                    <a:pt x="6355" y="1639"/>
                    <a:pt x="6739" y="2137"/>
                    <a:pt x="6739" y="2723"/>
                  </a:cubicBezTo>
                  <a:cubicBezTo>
                    <a:pt x="6739" y="3272"/>
                    <a:pt x="6401" y="3745"/>
                    <a:pt x="5922" y="3943"/>
                  </a:cubicBezTo>
                  <a:cubicBezTo>
                    <a:pt x="5797" y="3995"/>
                    <a:pt x="5662" y="4028"/>
                    <a:pt x="5520" y="4039"/>
                  </a:cubicBezTo>
                  <a:cubicBezTo>
                    <a:pt x="5511" y="4040"/>
                    <a:pt x="5502" y="4040"/>
                    <a:pt x="5493" y="4041"/>
                  </a:cubicBezTo>
                  <a:cubicBezTo>
                    <a:pt x="5476" y="4042"/>
                    <a:pt x="5458" y="4042"/>
                    <a:pt x="5441" y="4043"/>
                  </a:cubicBezTo>
                  <a:cubicBezTo>
                    <a:pt x="5434" y="4043"/>
                    <a:pt x="5426" y="4043"/>
                    <a:pt x="5419" y="4043"/>
                  </a:cubicBezTo>
                  <a:cubicBezTo>
                    <a:pt x="5315" y="4043"/>
                    <a:pt x="5214" y="4031"/>
                    <a:pt x="5117" y="4008"/>
                  </a:cubicBezTo>
                  <a:close/>
                  <a:moveTo>
                    <a:pt x="5387" y="152"/>
                  </a:moveTo>
                  <a:lnTo>
                    <a:pt x="5387" y="152"/>
                  </a:lnTo>
                  <a:cubicBezTo>
                    <a:pt x="5816" y="225"/>
                    <a:pt x="6186" y="375"/>
                    <a:pt x="6485" y="598"/>
                  </a:cubicBezTo>
                  <a:cubicBezTo>
                    <a:pt x="6943" y="939"/>
                    <a:pt x="7226" y="1451"/>
                    <a:pt x="7304" y="2079"/>
                  </a:cubicBezTo>
                  <a:cubicBezTo>
                    <a:pt x="7367" y="2584"/>
                    <a:pt x="7265" y="3004"/>
                    <a:pt x="6999" y="3327"/>
                  </a:cubicBezTo>
                  <a:cubicBezTo>
                    <a:pt x="6939" y="3401"/>
                    <a:pt x="6872" y="3467"/>
                    <a:pt x="6801" y="3526"/>
                  </a:cubicBezTo>
                  <a:cubicBezTo>
                    <a:pt x="6625" y="3636"/>
                    <a:pt x="6461" y="3728"/>
                    <a:pt x="6309" y="3802"/>
                  </a:cubicBezTo>
                  <a:cubicBezTo>
                    <a:pt x="6620" y="3545"/>
                    <a:pt x="6818" y="3157"/>
                    <a:pt x="6818" y="2723"/>
                  </a:cubicBezTo>
                  <a:cubicBezTo>
                    <a:pt x="6818" y="1993"/>
                    <a:pt x="6257" y="1392"/>
                    <a:pt x="5544" y="1329"/>
                  </a:cubicBezTo>
                  <a:cubicBezTo>
                    <a:pt x="5501" y="1323"/>
                    <a:pt x="5455" y="1319"/>
                    <a:pt x="5405" y="1319"/>
                  </a:cubicBezTo>
                  <a:cubicBezTo>
                    <a:pt x="5400" y="1319"/>
                    <a:pt x="5395" y="1319"/>
                    <a:pt x="5389" y="1319"/>
                  </a:cubicBezTo>
                  <a:cubicBezTo>
                    <a:pt x="5185" y="1319"/>
                    <a:pt x="4956" y="1373"/>
                    <a:pt x="4699" y="1479"/>
                  </a:cubicBezTo>
                  <a:cubicBezTo>
                    <a:pt x="4486" y="1567"/>
                    <a:pt x="4254" y="1691"/>
                    <a:pt x="4000" y="1849"/>
                  </a:cubicBezTo>
                  <a:cubicBezTo>
                    <a:pt x="3139" y="2387"/>
                    <a:pt x="2029" y="3324"/>
                    <a:pt x="587" y="4619"/>
                  </a:cubicBezTo>
                  <a:cubicBezTo>
                    <a:pt x="271" y="3367"/>
                    <a:pt x="105" y="1471"/>
                    <a:pt x="83" y="1209"/>
                  </a:cubicBezTo>
                  <a:cubicBezTo>
                    <a:pt x="340" y="1119"/>
                    <a:pt x="2270" y="454"/>
                    <a:pt x="3958" y="172"/>
                  </a:cubicBezTo>
                  <a:cubicBezTo>
                    <a:pt x="4475" y="85"/>
                    <a:pt x="4956" y="78"/>
                    <a:pt x="5387" y="152"/>
                  </a:cubicBezTo>
                  <a:close/>
                  <a:moveTo>
                    <a:pt x="5459" y="5289"/>
                  </a:moveTo>
                  <a:lnTo>
                    <a:pt x="5459" y="5289"/>
                  </a:lnTo>
                  <a:cubicBezTo>
                    <a:pt x="5030" y="5216"/>
                    <a:pt x="4661" y="5066"/>
                    <a:pt x="4361" y="4843"/>
                  </a:cubicBezTo>
                  <a:cubicBezTo>
                    <a:pt x="3904" y="4502"/>
                    <a:pt x="3621" y="3990"/>
                    <a:pt x="3542" y="3362"/>
                  </a:cubicBezTo>
                  <a:cubicBezTo>
                    <a:pt x="3479" y="2857"/>
                    <a:pt x="3582" y="2437"/>
                    <a:pt x="3847" y="2114"/>
                  </a:cubicBezTo>
                  <a:cubicBezTo>
                    <a:pt x="3908" y="2039"/>
                    <a:pt x="3975" y="1974"/>
                    <a:pt x="4046" y="1914"/>
                  </a:cubicBezTo>
                  <a:cubicBezTo>
                    <a:pt x="4220" y="1806"/>
                    <a:pt x="4381" y="1715"/>
                    <a:pt x="4532" y="1641"/>
                  </a:cubicBezTo>
                  <a:cubicBezTo>
                    <a:pt x="4219" y="1898"/>
                    <a:pt x="4020" y="2288"/>
                    <a:pt x="4020" y="2723"/>
                  </a:cubicBezTo>
                  <a:cubicBezTo>
                    <a:pt x="4020" y="3494"/>
                    <a:pt x="4647" y="4122"/>
                    <a:pt x="5419" y="4122"/>
                  </a:cubicBezTo>
                  <a:cubicBezTo>
                    <a:pt x="5426" y="4122"/>
                    <a:pt x="5433" y="4122"/>
                    <a:pt x="5440" y="4122"/>
                  </a:cubicBezTo>
                  <a:cubicBezTo>
                    <a:pt x="5441" y="4122"/>
                    <a:pt x="5441" y="4122"/>
                    <a:pt x="5442" y="4122"/>
                  </a:cubicBezTo>
                  <a:cubicBezTo>
                    <a:pt x="5447" y="4122"/>
                    <a:pt x="5452" y="4122"/>
                    <a:pt x="5457" y="4122"/>
                  </a:cubicBezTo>
                  <a:cubicBezTo>
                    <a:pt x="5661" y="4122"/>
                    <a:pt x="5890" y="4068"/>
                    <a:pt x="6147" y="3961"/>
                  </a:cubicBezTo>
                  <a:cubicBezTo>
                    <a:pt x="6360" y="3873"/>
                    <a:pt x="6592" y="3750"/>
                    <a:pt x="6846" y="3591"/>
                  </a:cubicBezTo>
                  <a:cubicBezTo>
                    <a:pt x="7708" y="3054"/>
                    <a:pt x="8818" y="2117"/>
                    <a:pt x="10260" y="822"/>
                  </a:cubicBezTo>
                  <a:cubicBezTo>
                    <a:pt x="10575" y="2074"/>
                    <a:pt x="10741" y="3970"/>
                    <a:pt x="10763" y="4232"/>
                  </a:cubicBezTo>
                  <a:cubicBezTo>
                    <a:pt x="10506" y="4322"/>
                    <a:pt x="8577" y="4986"/>
                    <a:pt x="6888" y="5269"/>
                  </a:cubicBezTo>
                  <a:cubicBezTo>
                    <a:pt x="6372" y="5356"/>
                    <a:pt x="5891" y="5362"/>
                    <a:pt x="5459" y="5289"/>
                  </a:cubicBezTo>
                  <a:close/>
                  <a:moveTo>
                    <a:pt x="10844" y="4256"/>
                  </a:moveTo>
                  <a:lnTo>
                    <a:pt x="10844" y="4256"/>
                  </a:lnTo>
                  <a:cubicBezTo>
                    <a:pt x="10843" y="4234"/>
                    <a:pt x="10670" y="2083"/>
                    <a:pt x="10320" y="739"/>
                  </a:cubicBezTo>
                  <a:lnTo>
                    <a:pt x="10304" y="676"/>
                  </a:lnTo>
                  <a:lnTo>
                    <a:pt x="10255" y="719"/>
                  </a:lnTo>
                  <a:cubicBezTo>
                    <a:pt x="8873" y="1963"/>
                    <a:pt x="7937" y="2742"/>
                    <a:pt x="7223" y="3245"/>
                  </a:cubicBezTo>
                  <a:cubicBezTo>
                    <a:pt x="7180" y="3275"/>
                    <a:pt x="7137" y="3304"/>
                    <a:pt x="7096" y="3333"/>
                  </a:cubicBezTo>
                  <a:cubicBezTo>
                    <a:pt x="7349" y="2999"/>
                    <a:pt x="7446" y="2574"/>
                    <a:pt x="7383" y="2069"/>
                  </a:cubicBezTo>
                  <a:cubicBezTo>
                    <a:pt x="7302" y="1419"/>
                    <a:pt x="7008" y="888"/>
                    <a:pt x="6533" y="535"/>
                  </a:cubicBezTo>
                  <a:cubicBezTo>
                    <a:pt x="6223" y="304"/>
                    <a:pt x="5842" y="149"/>
                    <a:pt x="5401" y="74"/>
                  </a:cubicBezTo>
                  <a:cubicBezTo>
                    <a:pt x="4960" y="0"/>
                    <a:pt x="4470" y="6"/>
                    <a:pt x="3945" y="93"/>
                  </a:cubicBezTo>
                  <a:cubicBezTo>
                    <a:pt x="2134" y="397"/>
                    <a:pt x="49" y="1137"/>
                    <a:pt x="28" y="1144"/>
                  </a:cubicBezTo>
                  <a:lnTo>
                    <a:pt x="0" y="1155"/>
                  </a:lnTo>
                  <a:lnTo>
                    <a:pt x="2" y="1185"/>
                  </a:lnTo>
                  <a:cubicBezTo>
                    <a:pt x="4" y="1206"/>
                    <a:pt x="176" y="3358"/>
                    <a:pt x="526" y="4702"/>
                  </a:cubicBezTo>
                  <a:lnTo>
                    <a:pt x="543" y="4765"/>
                  </a:lnTo>
                  <a:lnTo>
                    <a:pt x="591" y="4721"/>
                  </a:lnTo>
                  <a:cubicBezTo>
                    <a:pt x="1974" y="3478"/>
                    <a:pt x="2909" y="2699"/>
                    <a:pt x="3624" y="2196"/>
                  </a:cubicBezTo>
                  <a:cubicBezTo>
                    <a:pt x="3667" y="2166"/>
                    <a:pt x="3709" y="2136"/>
                    <a:pt x="3751" y="2108"/>
                  </a:cubicBezTo>
                  <a:cubicBezTo>
                    <a:pt x="3497" y="2442"/>
                    <a:pt x="3401" y="2867"/>
                    <a:pt x="3464" y="3372"/>
                  </a:cubicBezTo>
                  <a:cubicBezTo>
                    <a:pt x="3545" y="4022"/>
                    <a:pt x="3839" y="4552"/>
                    <a:pt x="4314" y="4906"/>
                  </a:cubicBezTo>
                  <a:cubicBezTo>
                    <a:pt x="4623" y="5137"/>
                    <a:pt x="5004" y="5292"/>
                    <a:pt x="5446" y="5367"/>
                  </a:cubicBezTo>
                  <a:cubicBezTo>
                    <a:pt x="5648" y="5401"/>
                    <a:pt x="5861" y="5419"/>
                    <a:pt x="6082" y="5419"/>
                  </a:cubicBezTo>
                  <a:cubicBezTo>
                    <a:pt x="6344" y="5419"/>
                    <a:pt x="6617" y="5395"/>
                    <a:pt x="6901" y="5347"/>
                  </a:cubicBezTo>
                  <a:cubicBezTo>
                    <a:pt x="8712" y="5044"/>
                    <a:pt x="10797" y="4304"/>
                    <a:pt x="10818" y="4296"/>
                  </a:cubicBezTo>
                  <a:lnTo>
                    <a:pt x="10847" y="4286"/>
                  </a:lnTo>
                  <a:lnTo>
                    <a:pt x="10844" y="4256"/>
                  </a:lnTo>
                  <a:close/>
                </a:path>
              </a:pathLst>
            </a:custGeom>
            <a:solidFill>
              <a:schemeClr val="bg1">
                <a:alpha val="23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b-NO" dirty="0"/>
            </a:p>
          </p:txBody>
        </p:sp>
      </p:grpSp>
    </p:spTree>
    <p:extLst>
      <p:ext uri="{BB962C8B-B14F-4D97-AF65-F5344CB8AC3E}">
        <p14:creationId xmlns:p14="http://schemas.microsoft.com/office/powerpoint/2010/main" val="28962016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Forside (lys)">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2446605B-3870-D74A-AF48-E46ADA6E4EA9}"/>
              </a:ext>
            </a:extLst>
          </p:cNvPr>
          <p:cNvPicPr>
            <a:picLocks noChangeAspect="1"/>
          </p:cNvPicPr>
          <p:nvPr/>
        </p:nvPicPr>
        <p:blipFill>
          <a:blip r:embed="rId2"/>
          <a:stretch>
            <a:fillRect/>
          </a:stretch>
        </p:blipFill>
        <p:spPr>
          <a:xfrm rot="19860000">
            <a:off x="4198380" y="3583252"/>
            <a:ext cx="10027666" cy="4989195"/>
          </a:xfrm>
          <a:prstGeom prst="rect">
            <a:avLst/>
          </a:prstGeom>
        </p:spPr>
      </p:pic>
      <p:pic>
        <p:nvPicPr>
          <p:cNvPr id="8" name="Bilde 7">
            <a:extLst>
              <a:ext uri="{FF2B5EF4-FFF2-40B4-BE49-F238E27FC236}">
                <a16:creationId xmlns:a16="http://schemas.microsoft.com/office/drawing/2014/main" id="{E7D94DD6-078D-6C4C-9A13-33158E9C5DC1}"/>
              </a:ext>
            </a:extLst>
          </p:cNvPr>
          <p:cNvPicPr>
            <a:picLocks noChangeAspect="1"/>
          </p:cNvPicPr>
          <p:nvPr/>
        </p:nvPicPr>
        <p:blipFill>
          <a:blip r:embed="rId3"/>
          <a:srcRect/>
          <a:stretch/>
        </p:blipFill>
        <p:spPr>
          <a:xfrm>
            <a:off x="5129400" y="434860"/>
            <a:ext cx="1933200" cy="1115307"/>
          </a:xfrm>
          <a:prstGeom prst="rect">
            <a:avLst/>
          </a:prstGeom>
        </p:spPr>
      </p:pic>
      <p:sp>
        <p:nvSpPr>
          <p:cNvPr id="2" name="Tittel 1">
            <a:extLst>
              <a:ext uri="{FF2B5EF4-FFF2-40B4-BE49-F238E27FC236}">
                <a16:creationId xmlns:a16="http://schemas.microsoft.com/office/drawing/2014/main" id="{BEFB28B2-F151-6C46-AA1A-C660AC7E8178}"/>
              </a:ext>
            </a:extLst>
          </p:cNvPr>
          <p:cNvSpPr>
            <a:spLocks noGrp="1"/>
          </p:cNvSpPr>
          <p:nvPr>
            <p:ph type="ctrTitle"/>
          </p:nvPr>
        </p:nvSpPr>
        <p:spPr>
          <a:xfrm>
            <a:off x="838200" y="1443836"/>
            <a:ext cx="10515600" cy="2387600"/>
          </a:xfrm>
        </p:spPr>
        <p:txBody>
          <a:bodyPr anchor="b">
            <a:normAutofit/>
          </a:bodyPr>
          <a:lstStyle>
            <a:lvl1pPr algn="ctr">
              <a:defRPr sz="4900"/>
            </a:lvl1pPr>
          </a:lstStyle>
          <a:p>
            <a:r>
              <a:rPr lang="nb-NO"/>
              <a:t>Klikk for å redigere tittelstil</a:t>
            </a:r>
            <a:endParaRPr lang="nb-NO" dirty="0"/>
          </a:p>
        </p:txBody>
      </p:sp>
      <p:sp>
        <p:nvSpPr>
          <p:cNvPr id="3" name="Undertittel 2">
            <a:extLst>
              <a:ext uri="{FF2B5EF4-FFF2-40B4-BE49-F238E27FC236}">
                <a16:creationId xmlns:a16="http://schemas.microsoft.com/office/drawing/2014/main" id="{F0A8F997-4AD1-E144-B10A-1B34EB671886}"/>
              </a:ext>
            </a:extLst>
          </p:cNvPr>
          <p:cNvSpPr>
            <a:spLocks noGrp="1"/>
          </p:cNvSpPr>
          <p:nvPr>
            <p:ph type="subTitle" idx="1"/>
          </p:nvPr>
        </p:nvSpPr>
        <p:spPr>
          <a:xfrm>
            <a:off x="838200" y="3923511"/>
            <a:ext cx="10515600" cy="1655762"/>
          </a:xfrm>
        </p:spPr>
        <p:txBody>
          <a:bodyPr>
            <a:normAutofit/>
          </a:bodyPr>
          <a:lstStyle>
            <a:lvl1pPr marL="0" indent="0" algn="ctr">
              <a:buNone/>
              <a:defRPr sz="1600">
                <a:latin typeface="+mn-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
        <p:nvSpPr>
          <p:cNvPr id="7" name="Plassholder for dato 6">
            <a:extLst>
              <a:ext uri="{FF2B5EF4-FFF2-40B4-BE49-F238E27FC236}">
                <a16:creationId xmlns:a16="http://schemas.microsoft.com/office/drawing/2014/main" id="{15AE1156-C97C-0444-8984-39ADA88FA588}"/>
              </a:ext>
            </a:extLst>
          </p:cNvPr>
          <p:cNvSpPr>
            <a:spLocks noGrp="1"/>
          </p:cNvSpPr>
          <p:nvPr>
            <p:ph type="dt" sz="half" idx="10"/>
          </p:nvPr>
        </p:nvSpPr>
        <p:spPr/>
        <p:txBody>
          <a:bodyPr/>
          <a:lstStyle/>
          <a:p>
            <a:fld id="{31BDDA6B-5406-7740-811F-9C67551CBF0A}" type="datetime1">
              <a:rPr lang="nb-NO" smtClean="0"/>
              <a:t>14.02.2024</a:t>
            </a:fld>
            <a:endParaRPr lang="nb-NO" dirty="0"/>
          </a:p>
        </p:txBody>
      </p:sp>
      <p:sp>
        <p:nvSpPr>
          <p:cNvPr id="9" name="Plassholder for bunntekst 8">
            <a:extLst>
              <a:ext uri="{FF2B5EF4-FFF2-40B4-BE49-F238E27FC236}">
                <a16:creationId xmlns:a16="http://schemas.microsoft.com/office/drawing/2014/main" id="{11EC6E3D-4375-D84C-9C82-3EC023EE6D20}"/>
              </a:ext>
            </a:extLst>
          </p:cNvPr>
          <p:cNvSpPr>
            <a:spLocks noGrp="1"/>
          </p:cNvSpPr>
          <p:nvPr>
            <p:ph type="ftr" sz="quarter" idx="11"/>
          </p:nvPr>
        </p:nvSpPr>
        <p:spPr>
          <a:xfrm>
            <a:off x="7239000" y="6356350"/>
            <a:ext cx="4114800" cy="365125"/>
          </a:xfrm>
        </p:spPr>
        <p:txBody>
          <a:bodyPr/>
          <a:lstStyle>
            <a:lvl1pPr algn="r">
              <a:defRPr/>
            </a:lvl1pPr>
          </a:lstStyle>
          <a:p>
            <a:r>
              <a:rPr lang="nb-NO" dirty="0"/>
              <a:t>Navn Etternavn</a:t>
            </a:r>
          </a:p>
        </p:txBody>
      </p:sp>
    </p:spTree>
    <p:extLst>
      <p:ext uri="{BB962C8B-B14F-4D97-AF65-F5344CB8AC3E}">
        <p14:creationId xmlns:p14="http://schemas.microsoft.com/office/powerpoint/2010/main" val="189112932"/>
      </p:ext>
    </p:extLst>
  </p:cSld>
  <p:clrMapOvr>
    <a:masterClrMapping/>
  </p:clrMapOvr>
  <p:extLst>
    <p:ext uri="{DCECCB84-F9BA-43D5-87BE-67443E8EF086}">
      <p15:sldGuideLst xmlns:p15="http://schemas.microsoft.com/office/powerpoint/2012/main">
        <p15:guide id="1" orient="horz" pos="1401">
          <p15:clr>
            <a:srgbClr val="FBAE40"/>
          </p15:clr>
        </p15:guide>
        <p15:guide id="2" pos="3840">
          <p15:clr>
            <a:srgbClr val="FBAE40"/>
          </p15:clr>
        </p15:guide>
        <p15:guide id="4" orient="horz" pos="278">
          <p15:clr>
            <a:srgbClr val="FBAE40"/>
          </p15:clr>
        </p15:guide>
        <p15:guide id="10" orient="horz" pos="3521">
          <p15:clr>
            <a:srgbClr val="FBAE40"/>
          </p15:clr>
        </p15:guide>
        <p15:guide id="11" pos="506">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Forside (grå)">
    <p:bg>
      <p:bgPr>
        <a:solidFill>
          <a:srgbClr val="000000">
            <a:alpha val="14118"/>
          </a:srgbClr>
        </a:solidFill>
        <a:effectLst/>
      </p:bgPr>
    </p:bg>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D016EF4F-1B53-B447-ABB8-A443C70D9476}"/>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rot="19860000">
            <a:off x="4197600" y="3586119"/>
            <a:ext cx="10026000" cy="4980127"/>
          </a:xfrm>
          <a:prstGeom prst="rect">
            <a:avLst/>
          </a:prstGeom>
        </p:spPr>
      </p:pic>
      <p:pic>
        <p:nvPicPr>
          <p:cNvPr id="8" name="Bilde 7">
            <a:extLst>
              <a:ext uri="{FF2B5EF4-FFF2-40B4-BE49-F238E27FC236}">
                <a16:creationId xmlns:a16="http://schemas.microsoft.com/office/drawing/2014/main" id="{E7D94DD6-078D-6C4C-9A13-33158E9C5DC1}"/>
              </a:ext>
            </a:extLst>
          </p:cNvPr>
          <p:cNvPicPr>
            <a:picLocks noChangeAspect="1"/>
          </p:cNvPicPr>
          <p:nvPr/>
        </p:nvPicPr>
        <p:blipFill>
          <a:blip r:embed="rId4"/>
          <a:srcRect/>
          <a:stretch/>
        </p:blipFill>
        <p:spPr>
          <a:xfrm>
            <a:off x="5129400" y="434860"/>
            <a:ext cx="1933200" cy="1115307"/>
          </a:xfrm>
          <a:prstGeom prst="rect">
            <a:avLst/>
          </a:prstGeom>
        </p:spPr>
      </p:pic>
      <p:sp>
        <p:nvSpPr>
          <p:cNvPr id="7" name="Plassholder for dato 6">
            <a:extLst>
              <a:ext uri="{FF2B5EF4-FFF2-40B4-BE49-F238E27FC236}">
                <a16:creationId xmlns:a16="http://schemas.microsoft.com/office/drawing/2014/main" id="{15AE1156-C97C-0444-8984-39ADA88FA588}"/>
              </a:ext>
            </a:extLst>
          </p:cNvPr>
          <p:cNvSpPr>
            <a:spLocks noGrp="1"/>
          </p:cNvSpPr>
          <p:nvPr>
            <p:ph type="dt" sz="half" idx="10"/>
          </p:nvPr>
        </p:nvSpPr>
        <p:spPr/>
        <p:txBody>
          <a:bodyPr/>
          <a:lstStyle/>
          <a:p>
            <a:fld id="{31BDDA6B-5406-7740-811F-9C67551CBF0A}" type="datetime1">
              <a:rPr lang="nb-NO" smtClean="0"/>
              <a:t>14.02.2024</a:t>
            </a:fld>
            <a:endParaRPr lang="nb-NO" dirty="0"/>
          </a:p>
        </p:txBody>
      </p:sp>
      <p:sp>
        <p:nvSpPr>
          <p:cNvPr id="9" name="Plassholder for bunntekst 8">
            <a:extLst>
              <a:ext uri="{FF2B5EF4-FFF2-40B4-BE49-F238E27FC236}">
                <a16:creationId xmlns:a16="http://schemas.microsoft.com/office/drawing/2014/main" id="{11EC6E3D-4375-D84C-9C82-3EC023EE6D20}"/>
              </a:ext>
            </a:extLst>
          </p:cNvPr>
          <p:cNvSpPr>
            <a:spLocks noGrp="1"/>
          </p:cNvSpPr>
          <p:nvPr>
            <p:ph type="ftr" sz="quarter" idx="11"/>
          </p:nvPr>
        </p:nvSpPr>
        <p:spPr>
          <a:xfrm>
            <a:off x="7239000" y="6356350"/>
            <a:ext cx="4114800" cy="365125"/>
          </a:xfrm>
        </p:spPr>
        <p:txBody>
          <a:bodyPr/>
          <a:lstStyle>
            <a:lvl1pPr algn="r">
              <a:defRPr/>
            </a:lvl1pPr>
          </a:lstStyle>
          <a:p>
            <a:r>
              <a:rPr lang="nb-NO" dirty="0"/>
              <a:t>Navn Etternavn</a:t>
            </a:r>
          </a:p>
        </p:txBody>
      </p:sp>
      <p:sp>
        <p:nvSpPr>
          <p:cNvPr id="2" name="Tittel 1">
            <a:extLst>
              <a:ext uri="{FF2B5EF4-FFF2-40B4-BE49-F238E27FC236}">
                <a16:creationId xmlns:a16="http://schemas.microsoft.com/office/drawing/2014/main" id="{BEFB28B2-F151-6C46-AA1A-C660AC7E8178}"/>
              </a:ext>
            </a:extLst>
          </p:cNvPr>
          <p:cNvSpPr>
            <a:spLocks noGrp="1"/>
          </p:cNvSpPr>
          <p:nvPr>
            <p:ph type="ctrTitle"/>
          </p:nvPr>
        </p:nvSpPr>
        <p:spPr>
          <a:xfrm>
            <a:off x="838200" y="1443836"/>
            <a:ext cx="10515600" cy="2387600"/>
          </a:xfrm>
        </p:spPr>
        <p:txBody>
          <a:bodyPr anchor="b">
            <a:normAutofit/>
          </a:bodyPr>
          <a:lstStyle>
            <a:lvl1pPr algn="ctr">
              <a:defRPr sz="4900"/>
            </a:lvl1pPr>
          </a:lstStyle>
          <a:p>
            <a:r>
              <a:rPr lang="nb-NO"/>
              <a:t>Klikk for å redigere tittelstil</a:t>
            </a:r>
            <a:endParaRPr lang="nb-NO" dirty="0"/>
          </a:p>
        </p:txBody>
      </p:sp>
      <p:sp>
        <p:nvSpPr>
          <p:cNvPr id="3" name="Undertittel 2">
            <a:extLst>
              <a:ext uri="{FF2B5EF4-FFF2-40B4-BE49-F238E27FC236}">
                <a16:creationId xmlns:a16="http://schemas.microsoft.com/office/drawing/2014/main" id="{F0A8F997-4AD1-E144-B10A-1B34EB671886}"/>
              </a:ext>
            </a:extLst>
          </p:cNvPr>
          <p:cNvSpPr>
            <a:spLocks noGrp="1"/>
          </p:cNvSpPr>
          <p:nvPr>
            <p:ph type="subTitle" idx="1"/>
          </p:nvPr>
        </p:nvSpPr>
        <p:spPr>
          <a:xfrm>
            <a:off x="838200" y="3923511"/>
            <a:ext cx="10515600" cy="1655762"/>
          </a:xfrm>
        </p:spPr>
        <p:txBody>
          <a:bodyPr>
            <a:normAutofit/>
          </a:bodyPr>
          <a:lstStyle>
            <a:lvl1pPr marL="0" indent="0" algn="ctr">
              <a:buNone/>
              <a:defRPr sz="1600">
                <a:latin typeface="+mn-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Tree>
    <p:extLst>
      <p:ext uri="{BB962C8B-B14F-4D97-AF65-F5344CB8AC3E}">
        <p14:creationId xmlns:p14="http://schemas.microsoft.com/office/powerpoint/2010/main" val="3673138557"/>
      </p:ext>
    </p:extLst>
  </p:cSld>
  <p:clrMapOvr>
    <a:masterClrMapping/>
  </p:clrMapOvr>
  <p:extLst>
    <p:ext uri="{DCECCB84-F9BA-43D5-87BE-67443E8EF086}">
      <p15:sldGuideLst xmlns:p15="http://schemas.microsoft.com/office/powerpoint/2012/main">
        <p15:guide id="1" orient="horz" pos="1401">
          <p15:clr>
            <a:srgbClr val="FBAE40"/>
          </p15:clr>
        </p15:guide>
        <p15:guide id="3" orient="horz" pos="2260">
          <p15:clr>
            <a:srgbClr val="FBAE40"/>
          </p15:clr>
        </p15:guide>
        <p15:guide id="4" orient="horz" pos="278">
          <p15:clr>
            <a:srgbClr val="FBAE40"/>
          </p15:clr>
        </p15:guide>
        <p15:guide id="10" pos="7151">
          <p15:clr>
            <a:srgbClr val="FBAE40"/>
          </p15:clr>
        </p15:guide>
        <p15:guide id="11" pos="506">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Forside (bilde nedduset/grafisk element) Positiv logo">
    <p:spTree>
      <p:nvGrpSpPr>
        <p:cNvPr id="1" name=""/>
        <p:cNvGrpSpPr/>
        <p:nvPr/>
      </p:nvGrpSpPr>
      <p:grpSpPr>
        <a:xfrm>
          <a:off x="0" y="0"/>
          <a:ext cx="0" cy="0"/>
          <a:chOff x="0" y="0"/>
          <a:chExt cx="0" cy="0"/>
        </a:xfrm>
      </p:grpSpPr>
      <p:sp>
        <p:nvSpPr>
          <p:cNvPr id="10" name="Plassholder for bilde 9">
            <a:extLst>
              <a:ext uri="{FF2B5EF4-FFF2-40B4-BE49-F238E27FC236}">
                <a16:creationId xmlns:a16="http://schemas.microsoft.com/office/drawing/2014/main" id="{87DED178-D6BB-5346-811B-9BF815F8E20C}"/>
              </a:ext>
            </a:extLst>
          </p:cNvPr>
          <p:cNvSpPr>
            <a:spLocks noGrp="1"/>
          </p:cNvSpPr>
          <p:nvPr>
            <p:ph type="pic" sz="quarter" idx="14" hasCustomPrompt="1"/>
          </p:nvPr>
        </p:nvSpPr>
        <p:spPr>
          <a:xfrm>
            <a:off x="0" y="0"/>
            <a:ext cx="12192000" cy="6858000"/>
          </a:xfrm>
        </p:spPr>
        <p:txBody>
          <a:bodyPr/>
          <a:lstStyle>
            <a:lvl1pPr marL="285750" indent="-285750">
              <a:buFont typeface="Arial" panose="020B0604020202020204" pitchFamily="34" charset="0"/>
              <a:buChar char="•"/>
              <a:defRPr/>
            </a:lvl1pPr>
          </a:lstStyle>
          <a:p>
            <a:r>
              <a:rPr lang="nb-NO" dirty="0"/>
              <a:t>Sett inn bilde via «Sett inn» -&gt; «Bilde»</a:t>
            </a:r>
          </a:p>
        </p:txBody>
      </p:sp>
      <p:sp>
        <p:nvSpPr>
          <p:cNvPr id="2" name="Tittel 1">
            <a:extLst>
              <a:ext uri="{FF2B5EF4-FFF2-40B4-BE49-F238E27FC236}">
                <a16:creationId xmlns:a16="http://schemas.microsoft.com/office/drawing/2014/main" id="{BEFB28B2-F151-6C46-AA1A-C660AC7E8178}"/>
              </a:ext>
            </a:extLst>
          </p:cNvPr>
          <p:cNvSpPr>
            <a:spLocks noGrp="1"/>
          </p:cNvSpPr>
          <p:nvPr>
            <p:ph type="ctrTitle"/>
          </p:nvPr>
        </p:nvSpPr>
        <p:spPr>
          <a:xfrm>
            <a:off x="838200" y="1443836"/>
            <a:ext cx="10515600" cy="2387600"/>
          </a:xfrm>
        </p:spPr>
        <p:txBody>
          <a:bodyPr anchor="b">
            <a:normAutofit/>
          </a:bodyPr>
          <a:lstStyle>
            <a:lvl1pPr algn="ctr">
              <a:defRPr sz="4900">
                <a:solidFill>
                  <a:schemeClr val="bg1"/>
                </a:solidFill>
              </a:defRPr>
            </a:lvl1pPr>
          </a:lstStyle>
          <a:p>
            <a:r>
              <a:rPr lang="nb-NO"/>
              <a:t>Klikk for å redigere tittelstil</a:t>
            </a:r>
            <a:endParaRPr lang="nb-NO" dirty="0"/>
          </a:p>
        </p:txBody>
      </p:sp>
      <p:sp>
        <p:nvSpPr>
          <p:cNvPr id="3" name="Undertittel 2">
            <a:extLst>
              <a:ext uri="{FF2B5EF4-FFF2-40B4-BE49-F238E27FC236}">
                <a16:creationId xmlns:a16="http://schemas.microsoft.com/office/drawing/2014/main" id="{F0A8F997-4AD1-E144-B10A-1B34EB671886}"/>
              </a:ext>
            </a:extLst>
          </p:cNvPr>
          <p:cNvSpPr>
            <a:spLocks noGrp="1"/>
          </p:cNvSpPr>
          <p:nvPr>
            <p:ph type="subTitle" idx="1"/>
          </p:nvPr>
        </p:nvSpPr>
        <p:spPr>
          <a:xfrm>
            <a:off x="838200" y="3923511"/>
            <a:ext cx="10515600" cy="1655762"/>
          </a:xfrm>
        </p:spPr>
        <p:txBody>
          <a:bodyPr>
            <a:normAutofit/>
          </a:bodyPr>
          <a:lstStyle>
            <a:lvl1pPr marL="0" indent="0" algn="ctr">
              <a:buNone/>
              <a:defRPr sz="1600">
                <a:solidFill>
                  <a:schemeClr val="bg1"/>
                </a:solidFill>
                <a:latin typeface="+mn-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
        <p:nvSpPr>
          <p:cNvPr id="7" name="Plassholder for dato 6">
            <a:extLst>
              <a:ext uri="{FF2B5EF4-FFF2-40B4-BE49-F238E27FC236}">
                <a16:creationId xmlns:a16="http://schemas.microsoft.com/office/drawing/2014/main" id="{15AE1156-C97C-0444-8984-39ADA88FA588}"/>
              </a:ext>
            </a:extLst>
          </p:cNvPr>
          <p:cNvSpPr>
            <a:spLocks noGrp="1"/>
          </p:cNvSpPr>
          <p:nvPr>
            <p:ph type="dt" sz="half" idx="10"/>
          </p:nvPr>
        </p:nvSpPr>
        <p:spPr/>
        <p:txBody>
          <a:bodyPr/>
          <a:lstStyle>
            <a:lvl1pPr>
              <a:defRPr>
                <a:solidFill>
                  <a:schemeClr val="bg1"/>
                </a:solidFill>
              </a:defRPr>
            </a:lvl1pPr>
          </a:lstStyle>
          <a:p>
            <a:fld id="{31BDDA6B-5406-7740-811F-9C67551CBF0A}" type="datetime1">
              <a:rPr lang="nb-NO" smtClean="0"/>
              <a:pPr/>
              <a:t>14.02.2024</a:t>
            </a:fld>
            <a:endParaRPr lang="nb-NO" dirty="0"/>
          </a:p>
        </p:txBody>
      </p:sp>
      <p:sp>
        <p:nvSpPr>
          <p:cNvPr id="9" name="Plassholder for bunntekst 8">
            <a:extLst>
              <a:ext uri="{FF2B5EF4-FFF2-40B4-BE49-F238E27FC236}">
                <a16:creationId xmlns:a16="http://schemas.microsoft.com/office/drawing/2014/main" id="{11EC6E3D-4375-D84C-9C82-3EC023EE6D20}"/>
              </a:ext>
            </a:extLst>
          </p:cNvPr>
          <p:cNvSpPr>
            <a:spLocks noGrp="1"/>
          </p:cNvSpPr>
          <p:nvPr>
            <p:ph type="ftr" sz="quarter" idx="11"/>
          </p:nvPr>
        </p:nvSpPr>
        <p:spPr>
          <a:xfrm>
            <a:off x="7239000" y="6356350"/>
            <a:ext cx="4114800" cy="365125"/>
          </a:xfrm>
        </p:spPr>
        <p:txBody>
          <a:bodyPr/>
          <a:lstStyle>
            <a:lvl1pPr algn="r">
              <a:defRPr>
                <a:solidFill>
                  <a:schemeClr val="bg1"/>
                </a:solidFill>
              </a:defRPr>
            </a:lvl1pPr>
          </a:lstStyle>
          <a:p>
            <a:r>
              <a:rPr lang="nb-NO" dirty="0"/>
              <a:t>Navn Etternavn</a:t>
            </a:r>
          </a:p>
        </p:txBody>
      </p:sp>
      <p:sp>
        <p:nvSpPr>
          <p:cNvPr id="11" name="Plassholder for tekst 3">
            <a:extLst>
              <a:ext uri="{FF2B5EF4-FFF2-40B4-BE49-F238E27FC236}">
                <a16:creationId xmlns:a16="http://schemas.microsoft.com/office/drawing/2014/main" id="{57459E55-5E31-9D41-B8F8-6C0078B24670}"/>
              </a:ext>
            </a:extLst>
          </p:cNvPr>
          <p:cNvSpPr>
            <a:spLocks noGrp="1"/>
          </p:cNvSpPr>
          <p:nvPr>
            <p:ph type="body" sz="quarter" idx="17" hasCustomPrompt="1"/>
          </p:nvPr>
        </p:nvSpPr>
        <p:spPr>
          <a:xfrm>
            <a:off x="5129400" y="435600"/>
            <a:ext cx="1933200" cy="1116000"/>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dirty="0"/>
              <a:t>  </a:t>
            </a:r>
            <a:endParaRPr lang="en-US" dirty="0"/>
          </a:p>
        </p:txBody>
      </p:sp>
    </p:spTree>
    <p:extLst>
      <p:ext uri="{BB962C8B-B14F-4D97-AF65-F5344CB8AC3E}">
        <p14:creationId xmlns:p14="http://schemas.microsoft.com/office/powerpoint/2010/main" val="32606281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Forside (bilde nedduset/grafisk element) Negativ logo">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DBEBF86B-8DAE-A344-80CE-B6524570743F}"/>
              </a:ext>
            </a:extLst>
          </p:cNvPr>
          <p:cNvSpPr>
            <a:spLocks noGrp="1"/>
          </p:cNvSpPr>
          <p:nvPr>
            <p:ph type="pic" sz="quarter" idx="12" hasCustomPrompt="1"/>
          </p:nvPr>
        </p:nvSpPr>
        <p:spPr>
          <a:xfrm>
            <a:off x="0" y="0"/>
            <a:ext cx="12192000" cy="6858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b-NO" dirty="0"/>
              <a:t>Sett inn bilde via «Sett inn» -&gt; «Bilde»</a:t>
            </a:r>
          </a:p>
        </p:txBody>
      </p:sp>
      <p:sp>
        <p:nvSpPr>
          <p:cNvPr id="4" name="Plassholder for dato 3">
            <a:extLst>
              <a:ext uri="{FF2B5EF4-FFF2-40B4-BE49-F238E27FC236}">
                <a16:creationId xmlns:a16="http://schemas.microsoft.com/office/drawing/2014/main" id="{EA92F005-C494-3B4F-921A-BD7570980545}"/>
              </a:ext>
            </a:extLst>
          </p:cNvPr>
          <p:cNvSpPr>
            <a:spLocks noGrp="1"/>
          </p:cNvSpPr>
          <p:nvPr>
            <p:ph type="dt" sz="half" idx="10"/>
          </p:nvPr>
        </p:nvSpPr>
        <p:spPr/>
        <p:txBody>
          <a:bodyPr/>
          <a:lstStyle>
            <a:lvl1pPr>
              <a:defRPr>
                <a:solidFill>
                  <a:schemeClr val="bg1"/>
                </a:solidFill>
              </a:defRPr>
            </a:lvl1pPr>
          </a:lstStyle>
          <a:p>
            <a:fld id="{CCC14759-DE08-0246-9FF8-402BA0FE6D9C}" type="datetimeFigureOut">
              <a:rPr lang="nb-NO" smtClean="0"/>
              <a:pPr/>
              <a:t>14.02.2024</a:t>
            </a:fld>
            <a:endParaRPr lang="nb-NO" dirty="0"/>
          </a:p>
        </p:txBody>
      </p:sp>
      <p:sp>
        <p:nvSpPr>
          <p:cNvPr id="16" name="Plassholder for bunntekst 4">
            <a:extLst>
              <a:ext uri="{FF2B5EF4-FFF2-40B4-BE49-F238E27FC236}">
                <a16:creationId xmlns:a16="http://schemas.microsoft.com/office/drawing/2014/main" id="{2D7C5549-7B5F-A248-A353-F032637868A2}"/>
              </a:ext>
            </a:extLst>
          </p:cNvPr>
          <p:cNvSpPr>
            <a:spLocks noGrp="1"/>
          </p:cNvSpPr>
          <p:nvPr>
            <p:ph type="ftr" sz="quarter" idx="11"/>
          </p:nvPr>
        </p:nvSpPr>
        <p:spPr>
          <a:xfrm>
            <a:off x="7239000" y="6356350"/>
            <a:ext cx="4114800" cy="365125"/>
          </a:xfrm>
        </p:spPr>
        <p:txBody>
          <a:bodyPr/>
          <a:lstStyle>
            <a:lvl1pPr algn="r">
              <a:defRPr>
                <a:solidFill>
                  <a:schemeClr val="bg1"/>
                </a:solidFill>
              </a:defRPr>
            </a:lvl1pPr>
          </a:lstStyle>
          <a:p>
            <a:r>
              <a:rPr lang="nb-NO" dirty="0"/>
              <a:t>Navn Etternavn</a:t>
            </a:r>
          </a:p>
        </p:txBody>
      </p:sp>
      <p:sp>
        <p:nvSpPr>
          <p:cNvPr id="11" name="Tittel 1">
            <a:extLst>
              <a:ext uri="{FF2B5EF4-FFF2-40B4-BE49-F238E27FC236}">
                <a16:creationId xmlns:a16="http://schemas.microsoft.com/office/drawing/2014/main" id="{C0A73FEE-BD1D-7A40-9594-6A562BD92975}"/>
              </a:ext>
            </a:extLst>
          </p:cNvPr>
          <p:cNvSpPr>
            <a:spLocks noGrp="1"/>
          </p:cNvSpPr>
          <p:nvPr>
            <p:ph type="ctrTitle"/>
          </p:nvPr>
        </p:nvSpPr>
        <p:spPr>
          <a:xfrm>
            <a:off x="838200" y="1359018"/>
            <a:ext cx="10515600" cy="2472418"/>
          </a:xfrm>
        </p:spPr>
        <p:txBody>
          <a:bodyPr anchor="b">
            <a:normAutofit/>
          </a:bodyPr>
          <a:lstStyle>
            <a:lvl1pPr algn="ctr">
              <a:defRPr sz="4900">
                <a:solidFill>
                  <a:schemeClr val="bg1"/>
                </a:solidFill>
              </a:defRPr>
            </a:lvl1pPr>
          </a:lstStyle>
          <a:p>
            <a:r>
              <a:rPr lang="nb-NO"/>
              <a:t>Klikk for å redigere tittelstil</a:t>
            </a:r>
            <a:endParaRPr lang="nb-NO" dirty="0"/>
          </a:p>
        </p:txBody>
      </p:sp>
      <p:sp>
        <p:nvSpPr>
          <p:cNvPr id="13" name="Undertittel 2">
            <a:extLst>
              <a:ext uri="{FF2B5EF4-FFF2-40B4-BE49-F238E27FC236}">
                <a16:creationId xmlns:a16="http://schemas.microsoft.com/office/drawing/2014/main" id="{A04A1F3D-2D77-A449-868D-44A546B08ECC}"/>
              </a:ext>
            </a:extLst>
          </p:cNvPr>
          <p:cNvSpPr>
            <a:spLocks noGrp="1"/>
          </p:cNvSpPr>
          <p:nvPr>
            <p:ph type="subTitle" idx="1"/>
          </p:nvPr>
        </p:nvSpPr>
        <p:spPr>
          <a:xfrm>
            <a:off x="838200" y="3923511"/>
            <a:ext cx="10515600" cy="1655762"/>
          </a:xfrm>
        </p:spPr>
        <p:txBody>
          <a:bodyPr>
            <a:normAutofit/>
          </a:bodyPr>
          <a:lstStyle>
            <a:lvl1pPr marL="0" indent="0" algn="ctr">
              <a:buNone/>
              <a:defRPr sz="1600">
                <a:solidFill>
                  <a:schemeClr val="bg1"/>
                </a:solidFill>
                <a:latin typeface="+mn-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
        <p:nvSpPr>
          <p:cNvPr id="9" name="Plassholder for tekst 3">
            <a:extLst>
              <a:ext uri="{FF2B5EF4-FFF2-40B4-BE49-F238E27FC236}">
                <a16:creationId xmlns:a16="http://schemas.microsoft.com/office/drawing/2014/main" id="{A5B5A8AD-40B8-754B-A589-B6B948A9A500}"/>
              </a:ext>
            </a:extLst>
          </p:cNvPr>
          <p:cNvSpPr>
            <a:spLocks noGrp="1"/>
          </p:cNvSpPr>
          <p:nvPr>
            <p:ph type="body" sz="quarter" idx="17" hasCustomPrompt="1"/>
          </p:nvPr>
        </p:nvSpPr>
        <p:spPr>
          <a:xfrm>
            <a:off x="5129400" y="435600"/>
            <a:ext cx="1933200" cy="1116000"/>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dirty="0"/>
              <a:t>  </a:t>
            </a:r>
            <a:endParaRPr lang="en-US" dirty="0"/>
          </a:p>
        </p:txBody>
      </p:sp>
    </p:spTree>
    <p:extLst>
      <p:ext uri="{BB962C8B-B14F-4D97-AF65-F5344CB8AC3E}">
        <p14:creationId xmlns:p14="http://schemas.microsoft.com/office/powerpoint/2010/main" val="90565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Forside (bilde nedduset/grafisk element) Positiv logo">
    <p:spTree>
      <p:nvGrpSpPr>
        <p:cNvPr id="1" name=""/>
        <p:cNvGrpSpPr/>
        <p:nvPr/>
      </p:nvGrpSpPr>
      <p:grpSpPr>
        <a:xfrm>
          <a:off x="0" y="0"/>
          <a:ext cx="0" cy="0"/>
          <a:chOff x="0" y="0"/>
          <a:chExt cx="0" cy="0"/>
        </a:xfrm>
      </p:grpSpPr>
      <p:sp>
        <p:nvSpPr>
          <p:cNvPr id="10" name="Plassholder for bilde 9">
            <a:extLst>
              <a:ext uri="{FF2B5EF4-FFF2-40B4-BE49-F238E27FC236}">
                <a16:creationId xmlns:a16="http://schemas.microsoft.com/office/drawing/2014/main" id="{87DED178-D6BB-5346-811B-9BF815F8E20C}"/>
              </a:ext>
            </a:extLst>
          </p:cNvPr>
          <p:cNvSpPr>
            <a:spLocks noGrp="1"/>
          </p:cNvSpPr>
          <p:nvPr>
            <p:ph type="pic" sz="quarter" idx="14" hasCustomPrompt="1"/>
          </p:nvPr>
        </p:nvSpPr>
        <p:spPr>
          <a:xfrm>
            <a:off x="0" y="0"/>
            <a:ext cx="12192000" cy="6858000"/>
          </a:xfrm>
        </p:spPr>
        <p:txBody>
          <a:bodyPr/>
          <a:lstStyle>
            <a:lvl1pPr marL="285750" indent="-285750">
              <a:buFont typeface="Arial" panose="020B0604020202020204" pitchFamily="34" charset="0"/>
              <a:buChar char="•"/>
              <a:defRPr/>
            </a:lvl1pPr>
          </a:lstStyle>
          <a:p>
            <a:r>
              <a:rPr lang="nb-NO" dirty="0"/>
              <a:t>Sett inn bilde via «Sett inn» -&gt; «Bilde»</a:t>
            </a:r>
          </a:p>
        </p:txBody>
      </p:sp>
      <p:sp>
        <p:nvSpPr>
          <p:cNvPr id="2" name="Tittel 1">
            <a:extLst>
              <a:ext uri="{FF2B5EF4-FFF2-40B4-BE49-F238E27FC236}">
                <a16:creationId xmlns:a16="http://schemas.microsoft.com/office/drawing/2014/main" id="{BEFB28B2-F151-6C46-AA1A-C660AC7E8178}"/>
              </a:ext>
            </a:extLst>
          </p:cNvPr>
          <p:cNvSpPr>
            <a:spLocks noGrp="1"/>
          </p:cNvSpPr>
          <p:nvPr>
            <p:ph type="ctrTitle"/>
          </p:nvPr>
        </p:nvSpPr>
        <p:spPr>
          <a:xfrm>
            <a:off x="838200" y="1443836"/>
            <a:ext cx="10515600" cy="2387600"/>
          </a:xfrm>
        </p:spPr>
        <p:txBody>
          <a:bodyPr anchor="b">
            <a:normAutofit/>
          </a:bodyPr>
          <a:lstStyle>
            <a:lvl1pPr algn="ctr">
              <a:defRPr sz="4900">
                <a:solidFill>
                  <a:schemeClr val="bg1"/>
                </a:solidFill>
              </a:defRPr>
            </a:lvl1pPr>
          </a:lstStyle>
          <a:p>
            <a:r>
              <a:rPr lang="nb-NO"/>
              <a:t>Klikk for å redigere tittelstil</a:t>
            </a:r>
            <a:endParaRPr lang="nb-NO" dirty="0"/>
          </a:p>
        </p:txBody>
      </p:sp>
      <p:sp>
        <p:nvSpPr>
          <p:cNvPr id="3" name="Undertittel 2">
            <a:extLst>
              <a:ext uri="{FF2B5EF4-FFF2-40B4-BE49-F238E27FC236}">
                <a16:creationId xmlns:a16="http://schemas.microsoft.com/office/drawing/2014/main" id="{F0A8F997-4AD1-E144-B10A-1B34EB671886}"/>
              </a:ext>
            </a:extLst>
          </p:cNvPr>
          <p:cNvSpPr>
            <a:spLocks noGrp="1"/>
          </p:cNvSpPr>
          <p:nvPr>
            <p:ph type="subTitle" idx="1"/>
          </p:nvPr>
        </p:nvSpPr>
        <p:spPr>
          <a:xfrm>
            <a:off x="838200" y="3923511"/>
            <a:ext cx="10515600" cy="1655762"/>
          </a:xfrm>
        </p:spPr>
        <p:txBody>
          <a:bodyPr>
            <a:normAutofit/>
          </a:bodyPr>
          <a:lstStyle>
            <a:lvl1pPr marL="0" indent="0" algn="ctr">
              <a:buNone/>
              <a:defRPr sz="1600">
                <a:solidFill>
                  <a:schemeClr val="bg1"/>
                </a:solidFill>
                <a:latin typeface="+mn-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
        <p:nvSpPr>
          <p:cNvPr id="7" name="Plassholder for dato 6">
            <a:extLst>
              <a:ext uri="{FF2B5EF4-FFF2-40B4-BE49-F238E27FC236}">
                <a16:creationId xmlns:a16="http://schemas.microsoft.com/office/drawing/2014/main" id="{15AE1156-C97C-0444-8984-39ADA88FA588}"/>
              </a:ext>
            </a:extLst>
          </p:cNvPr>
          <p:cNvSpPr>
            <a:spLocks noGrp="1"/>
          </p:cNvSpPr>
          <p:nvPr>
            <p:ph type="dt" sz="half" idx="10"/>
          </p:nvPr>
        </p:nvSpPr>
        <p:spPr/>
        <p:txBody>
          <a:bodyPr/>
          <a:lstStyle>
            <a:lvl1pPr>
              <a:defRPr>
                <a:solidFill>
                  <a:schemeClr val="bg1"/>
                </a:solidFill>
              </a:defRPr>
            </a:lvl1pPr>
          </a:lstStyle>
          <a:p>
            <a:fld id="{31BDDA6B-5406-7740-811F-9C67551CBF0A}" type="datetime1">
              <a:rPr lang="nb-NO" smtClean="0"/>
              <a:pPr/>
              <a:t>14.02.2024</a:t>
            </a:fld>
            <a:endParaRPr lang="nb-NO" dirty="0"/>
          </a:p>
        </p:txBody>
      </p:sp>
      <p:sp>
        <p:nvSpPr>
          <p:cNvPr id="9" name="Plassholder for bunntekst 8">
            <a:extLst>
              <a:ext uri="{FF2B5EF4-FFF2-40B4-BE49-F238E27FC236}">
                <a16:creationId xmlns:a16="http://schemas.microsoft.com/office/drawing/2014/main" id="{11EC6E3D-4375-D84C-9C82-3EC023EE6D20}"/>
              </a:ext>
            </a:extLst>
          </p:cNvPr>
          <p:cNvSpPr>
            <a:spLocks noGrp="1"/>
          </p:cNvSpPr>
          <p:nvPr>
            <p:ph type="ftr" sz="quarter" idx="11"/>
          </p:nvPr>
        </p:nvSpPr>
        <p:spPr>
          <a:xfrm>
            <a:off x="7239000" y="6356350"/>
            <a:ext cx="4114800" cy="365125"/>
          </a:xfrm>
        </p:spPr>
        <p:txBody>
          <a:bodyPr/>
          <a:lstStyle>
            <a:lvl1pPr algn="r">
              <a:defRPr>
                <a:solidFill>
                  <a:schemeClr val="bg1"/>
                </a:solidFill>
              </a:defRPr>
            </a:lvl1pPr>
          </a:lstStyle>
          <a:p>
            <a:r>
              <a:rPr lang="nb-NO"/>
              <a:t>Navn Etternavn</a:t>
            </a:r>
            <a:endParaRPr lang="nb-NO" dirty="0"/>
          </a:p>
        </p:txBody>
      </p:sp>
      <p:sp>
        <p:nvSpPr>
          <p:cNvPr id="11" name="Plassholder for tekst 3">
            <a:extLst>
              <a:ext uri="{FF2B5EF4-FFF2-40B4-BE49-F238E27FC236}">
                <a16:creationId xmlns:a16="http://schemas.microsoft.com/office/drawing/2014/main" id="{57459E55-5E31-9D41-B8F8-6C0078B24670}"/>
              </a:ext>
            </a:extLst>
          </p:cNvPr>
          <p:cNvSpPr>
            <a:spLocks noGrp="1"/>
          </p:cNvSpPr>
          <p:nvPr>
            <p:ph type="body" sz="quarter" idx="17" hasCustomPrompt="1"/>
          </p:nvPr>
        </p:nvSpPr>
        <p:spPr>
          <a:xfrm>
            <a:off x="5129400" y="435600"/>
            <a:ext cx="1933200" cy="1116000"/>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dirty="0"/>
              <a:t>  </a:t>
            </a:r>
            <a:endParaRPr lang="en-US" dirty="0"/>
          </a:p>
        </p:txBody>
      </p:sp>
    </p:spTree>
    <p:extLst>
      <p:ext uri="{BB962C8B-B14F-4D97-AF65-F5344CB8AC3E}">
        <p14:creationId xmlns:p14="http://schemas.microsoft.com/office/powerpoint/2010/main" val="133916301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Overskrift + punktliste (lys)">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74D5E22-5D49-014D-8FDE-B6BA4B0B9A75}"/>
              </a:ext>
            </a:extLst>
          </p:cNvPr>
          <p:cNvSpPr>
            <a:spLocks noGrp="1"/>
          </p:cNvSpPr>
          <p:nvPr>
            <p:ph type="title"/>
          </p:nvPr>
        </p:nvSpPr>
        <p:spPr/>
        <p:txBody>
          <a:bodyPr anchor="b" anchorCtr="0"/>
          <a:lstStyle/>
          <a:p>
            <a:r>
              <a:rPr lang="nb-NO"/>
              <a:t>Klikk for å redigere tittelstil</a:t>
            </a:r>
            <a:endParaRPr lang="nb-NO" dirty="0"/>
          </a:p>
        </p:txBody>
      </p:sp>
      <p:sp>
        <p:nvSpPr>
          <p:cNvPr id="8" name="Plassholder for tekst 7">
            <a:extLst>
              <a:ext uri="{FF2B5EF4-FFF2-40B4-BE49-F238E27FC236}">
                <a16:creationId xmlns:a16="http://schemas.microsoft.com/office/drawing/2014/main" id="{195FA8C3-038E-FE4B-9D52-56938F15A1A8}"/>
              </a:ext>
            </a:extLst>
          </p:cNvPr>
          <p:cNvSpPr>
            <a:spLocks noGrp="1"/>
          </p:cNvSpPr>
          <p:nvPr>
            <p:ph type="body" sz="quarter" idx="13"/>
          </p:nvPr>
        </p:nvSpPr>
        <p:spPr>
          <a:xfrm>
            <a:off x="838200" y="3303588"/>
            <a:ext cx="10515600" cy="2552700"/>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1353743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Overskrift + punktliste (grå)">
    <p:bg>
      <p:bgPr>
        <a:solidFill>
          <a:schemeClr val="tx1">
            <a:alpha val="14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74D5E22-5D49-014D-8FDE-B6BA4B0B9A75}"/>
              </a:ext>
            </a:extLst>
          </p:cNvPr>
          <p:cNvSpPr>
            <a:spLocks noGrp="1"/>
          </p:cNvSpPr>
          <p:nvPr>
            <p:ph type="title"/>
          </p:nvPr>
        </p:nvSpPr>
        <p:spPr/>
        <p:txBody>
          <a:bodyPr anchor="b" anchorCtr="0"/>
          <a:lstStyle/>
          <a:p>
            <a:r>
              <a:rPr lang="nb-NO"/>
              <a:t>Klikk for å redigere tittelstil</a:t>
            </a:r>
            <a:endParaRPr lang="nb-NO" dirty="0"/>
          </a:p>
        </p:txBody>
      </p:sp>
      <p:sp>
        <p:nvSpPr>
          <p:cNvPr id="8" name="Plassholder for tekst 7">
            <a:extLst>
              <a:ext uri="{FF2B5EF4-FFF2-40B4-BE49-F238E27FC236}">
                <a16:creationId xmlns:a16="http://schemas.microsoft.com/office/drawing/2014/main" id="{195FA8C3-038E-FE4B-9D52-56938F15A1A8}"/>
              </a:ext>
            </a:extLst>
          </p:cNvPr>
          <p:cNvSpPr>
            <a:spLocks noGrp="1"/>
          </p:cNvSpPr>
          <p:nvPr>
            <p:ph type="body" sz="quarter" idx="13"/>
          </p:nvPr>
        </p:nvSpPr>
        <p:spPr>
          <a:xfrm>
            <a:off x="838200" y="3303588"/>
            <a:ext cx="10515600" cy="2552700"/>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37682352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Overskrift + punktliste (bilde)">
    <p:spTree>
      <p:nvGrpSpPr>
        <p:cNvPr id="1" name=""/>
        <p:cNvGrpSpPr/>
        <p:nvPr/>
      </p:nvGrpSpPr>
      <p:grpSpPr>
        <a:xfrm>
          <a:off x="0" y="0"/>
          <a:ext cx="0" cy="0"/>
          <a:chOff x="0" y="0"/>
          <a:chExt cx="0" cy="0"/>
        </a:xfrm>
      </p:grpSpPr>
      <p:sp>
        <p:nvSpPr>
          <p:cNvPr id="10" name="Plassholder for bilde 9">
            <a:extLst>
              <a:ext uri="{FF2B5EF4-FFF2-40B4-BE49-F238E27FC236}">
                <a16:creationId xmlns:a16="http://schemas.microsoft.com/office/drawing/2014/main" id="{7F1A0CA0-11D5-DD4C-B2DA-F3000ED0ECAD}"/>
              </a:ext>
            </a:extLst>
          </p:cNvPr>
          <p:cNvSpPr>
            <a:spLocks noGrp="1"/>
          </p:cNvSpPr>
          <p:nvPr>
            <p:ph type="pic" sz="quarter" idx="14" hasCustomPrompt="1"/>
          </p:nvPr>
        </p:nvSpPr>
        <p:spPr>
          <a:xfrm>
            <a:off x="0" y="0"/>
            <a:ext cx="12192000" cy="6858000"/>
          </a:xfrm>
        </p:spPr>
        <p:txBody>
          <a:bodyPr/>
          <a:lstStyle>
            <a:lvl1pPr marL="285750" indent="-285750">
              <a:buFont typeface="Arial" panose="020B0604020202020204" pitchFamily="34" charset="0"/>
              <a:buChar char="•"/>
              <a:defRPr/>
            </a:lvl1pPr>
          </a:lstStyle>
          <a:p>
            <a:r>
              <a:rPr lang="nb-NO" dirty="0"/>
              <a:t>Sett inn bilde via «Sett inn» -&gt; «Bilde»</a:t>
            </a:r>
          </a:p>
        </p:txBody>
      </p:sp>
      <p:sp>
        <p:nvSpPr>
          <p:cNvPr id="2" name="Tittel 1">
            <a:extLst>
              <a:ext uri="{FF2B5EF4-FFF2-40B4-BE49-F238E27FC236}">
                <a16:creationId xmlns:a16="http://schemas.microsoft.com/office/drawing/2014/main" id="{F74D5E22-5D49-014D-8FDE-B6BA4B0B9A75}"/>
              </a:ext>
            </a:extLst>
          </p:cNvPr>
          <p:cNvSpPr>
            <a:spLocks noGrp="1"/>
          </p:cNvSpPr>
          <p:nvPr>
            <p:ph type="title"/>
          </p:nvPr>
        </p:nvSpPr>
        <p:spPr/>
        <p:txBody>
          <a:bodyPr anchor="b" anchorCtr="0"/>
          <a:lstStyle/>
          <a:p>
            <a:r>
              <a:rPr lang="nb-NO"/>
              <a:t>Klikk for å redigere tittelstil</a:t>
            </a:r>
            <a:endParaRPr lang="nb-NO" dirty="0"/>
          </a:p>
        </p:txBody>
      </p:sp>
      <p:sp>
        <p:nvSpPr>
          <p:cNvPr id="8" name="Plassholder for tekst 7">
            <a:extLst>
              <a:ext uri="{FF2B5EF4-FFF2-40B4-BE49-F238E27FC236}">
                <a16:creationId xmlns:a16="http://schemas.microsoft.com/office/drawing/2014/main" id="{195FA8C3-038E-FE4B-9D52-56938F15A1A8}"/>
              </a:ext>
            </a:extLst>
          </p:cNvPr>
          <p:cNvSpPr>
            <a:spLocks noGrp="1"/>
          </p:cNvSpPr>
          <p:nvPr>
            <p:ph type="body" sz="quarter" idx="13"/>
          </p:nvPr>
        </p:nvSpPr>
        <p:spPr>
          <a:xfrm>
            <a:off x="838200" y="3303588"/>
            <a:ext cx="10515600" cy="2552700"/>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10600267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ema (lys)">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74D5E22-5D49-014D-8FDE-B6BA4B0B9A75}"/>
              </a:ext>
            </a:extLst>
          </p:cNvPr>
          <p:cNvSpPr>
            <a:spLocks noGrp="1"/>
          </p:cNvSpPr>
          <p:nvPr>
            <p:ph type="title"/>
          </p:nvPr>
        </p:nvSpPr>
        <p:spPr>
          <a:xfrm>
            <a:off x="838200" y="2766218"/>
            <a:ext cx="10515600" cy="1325563"/>
          </a:xfrm>
        </p:spPr>
        <p:txBody>
          <a:bodyPr anchor="ctr"/>
          <a:lstStyle>
            <a:lvl1pPr algn="ctr">
              <a:defRPr/>
            </a:lvl1pPr>
          </a:lstStyle>
          <a:p>
            <a:r>
              <a:rPr lang="nb-NO"/>
              <a:t>Klikk for å redigere tittelstil</a:t>
            </a:r>
            <a:endParaRPr lang="nb-NO" dirty="0"/>
          </a:p>
        </p:txBody>
      </p:sp>
    </p:spTree>
    <p:extLst>
      <p:ext uri="{BB962C8B-B14F-4D97-AF65-F5344CB8AC3E}">
        <p14:creationId xmlns:p14="http://schemas.microsoft.com/office/powerpoint/2010/main" val="8503064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ema (grå)">
    <p:bg>
      <p:bgPr>
        <a:solidFill>
          <a:schemeClr val="tx1">
            <a:alpha val="14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74D5E22-5D49-014D-8FDE-B6BA4B0B9A75}"/>
              </a:ext>
            </a:extLst>
          </p:cNvPr>
          <p:cNvSpPr>
            <a:spLocks noGrp="1"/>
          </p:cNvSpPr>
          <p:nvPr>
            <p:ph type="title"/>
          </p:nvPr>
        </p:nvSpPr>
        <p:spPr>
          <a:xfrm>
            <a:off x="838200" y="2766218"/>
            <a:ext cx="10515600" cy="1325563"/>
          </a:xfrm>
        </p:spPr>
        <p:txBody>
          <a:bodyPr anchor="ctr"/>
          <a:lstStyle>
            <a:lvl1pPr algn="ctr">
              <a:defRPr>
                <a:solidFill>
                  <a:schemeClr val="tx1"/>
                </a:solidFill>
              </a:defRPr>
            </a:lvl1pPr>
          </a:lstStyle>
          <a:p>
            <a:r>
              <a:rPr lang="nb-NO"/>
              <a:t>Klikk for å redigere tittelstil</a:t>
            </a:r>
            <a:endParaRPr lang="nb-NO" dirty="0"/>
          </a:p>
        </p:txBody>
      </p:sp>
    </p:spTree>
    <p:extLst>
      <p:ext uri="{BB962C8B-B14F-4D97-AF65-F5344CB8AC3E}">
        <p14:creationId xmlns:p14="http://schemas.microsoft.com/office/powerpoint/2010/main" val="9194114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ema (bilde)">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8BCF2C07-26A3-8D4C-912D-D64289268E00}"/>
              </a:ext>
            </a:extLst>
          </p:cNvPr>
          <p:cNvSpPr>
            <a:spLocks noGrp="1"/>
          </p:cNvSpPr>
          <p:nvPr>
            <p:ph type="pic" sz="quarter" idx="13" hasCustomPrompt="1"/>
          </p:nvPr>
        </p:nvSpPr>
        <p:spPr>
          <a:xfrm>
            <a:off x="0" y="0"/>
            <a:ext cx="12192000" cy="6858000"/>
          </a:xfrm>
        </p:spPr>
        <p:txBody>
          <a:bodyPr/>
          <a:lstStyle>
            <a:lvl1pPr marL="285750" indent="-285750">
              <a:buFont typeface="Arial" panose="020B0604020202020204" pitchFamily="34" charset="0"/>
              <a:buChar char="•"/>
              <a:defRPr/>
            </a:lvl1pPr>
          </a:lstStyle>
          <a:p>
            <a:r>
              <a:rPr lang="nb-NO" dirty="0"/>
              <a:t>Sett inn bilde via «Sett inn» -&gt; «Bilde»</a:t>
            </a:r>
          </a:p>
        </p:txBody>
      </p:sp>
      <p:sp>
        <p:nvSpPr>
          <p:cNvPr id="2" name="Tittel 1">
            <a:extLst>
              <a:ext uri="{FF2B5EF4-FFF2-40B4-BE49-F238E27FC236}">
                <a16:creationId xmlns:a16="http://schemas.microsoft.com/office/drawing/2014/main" id="{F74D5E22-5D49-014D-8FDE-B6BA4B0B9A75}"/>
              </a:ext>
            </a:extLst>
          </p:cNvPr>
          <p:cNvSpPr>
            <a:spLocks noGrp="1"/>
          </p:cNvSpPr>
          <p:nvPr>
            <p:ph type="title"/>
          </p:nvPr>
        </p:nvSpPr>
        <p:spPr>
          <a:xfrm>
            <a:off x="838200" y="2766218"/>
            <a:ext cx="10515600" cy="1325563"/>
          </a:xfrm>
        </p:spPr>
        <p:txBody>
          <a:bodyPr anchor="ctr"/>
          <a:lstStyle>
            <a:lvl1pPr algn="ctr">
              <a:defRPr/>
            </a:lvl1pPr>
          </a:lstStyle>
          <a:p>
            <a:r>
              <a:rPr lang="nb-NO"/>
              <a:t>Klikk for å redigere tittelstil</a:t>
            </a:r>
            <a:endParaRPr lang="nb-NO" dirty="0"/>
          </a:p>
        </p:txBody>
      </p:sp>
    </p:spTree>
    <p:extLst>
      <p:ext uri="{BB962C8B-B14F-4D97-AF65-F5344CB8AC3E}">
        <p14:creationId xmlns:p14="http://schemas.microsoft.com/office/powerpoint/2010/main" val="2843811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50/50 Overskrift-Punktliste/Bilde (lys)">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74D5E22-5D49-014D-8FDE-B6BA4B0B9A75}"/>
              </a:ext>
            </a:extLst>
          </p:cNvPr>
          <p:cNvSpPr>
            <a:spLocks noGrp="1"/>
          </p:cNvSpPr>
          <p:nvPr>
            <p:ph type="title"/>
          </p:nvPr>
        </p:nvSpPr>
        <p:spPr>
          <a:xfrm>
            <a:off x="838200" y="1871292"/>
            <a:ext cx="4971393" cy="1325563"/>
          </a:xfrm>
        </p:spPr>
        <p:txBody>
          <a:bodyPr anchor="b" anchorCtr="0"/>
          <a:lstStyle/>
          <a:p>
            <a:r>
              <a:rPr lang="nb-NO"/>
              <a:t>Klikk for å redigere tittelstil</a:t>
            </a:r>
            <a:endParaRPr lang="nb-NO" dirty="0"/>
          </a:p>
        </p:txBody>
      </p:sp>
      <p:sp>
        <p:nvSpPr>
          <p:cNvPr id="8" name="Plassholder for tekst 7">
            <a:extLst>
              <a:ext uri="{FF2B5EF4-FFF2-40B4-BE49-F238E27FC236}">
                <a16:creationId xmlns:a16="http://schemas.microsoft.com/office/drawing/2014/main" id="{195FA8C3-038E-FE4B-9D52-56938F15A1A8}"/>
              </a:ext>
            </a:extLst>
          </p:cNvPr>
          <p:cNvSpPr>
            <a:spLocks noGrp="1"/>
          </p:cNvSpPr>
          <p:nvPr>
            <p:ph type="body" sz="quarter" idx="13"/>
          </p:nvPr>
        </p:nvSpPr>
        <p:spPr>
          <a:xfrm>
            <a:off x="838200" y="3303588"/>
            <a:ext cx="4971393" cy="2552700"/>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7" name="Plassholder for bilde 6">
            <a:extLst>
              <a:ext uri="{FF2B5EF4-FFF2-40B4-BE49-F238E27FC236}">
                <a16:creationId xmlns:a16="http://schemas.microsoft.com/office/drawing/2014/main" id="{D8E43CDF-7858-BA4E-9095-B17B7B3D3F66}"/>
              </a:ext>
            </a:extLst>
          </p:cNvPr>
          <p:cNvSpPr>
            <a:spLocks noGrp="1"/>
          </p:cNvSpPr>
          <p:nvPr>
            <p:ph type="pic" sz="quarter" idx="14"/>
          </p:nvPr>
        </p:nvSpPr>
        <p:spPr>
          <a:xfrm>
            <a:off x="6096000" y="0"/>
            <a:ext cx="6095999" cy="6858000"/>
          </a:xfrm>
        </p:spPr>
        <p:txBody>
          <a:bodyPr/>
          <a:lstStyle/>
          <a:p>
            <a:r>
              <a:rPr lang="nb-NO" dirty="0"/>
              <a:t>Klikk ikonet for å legge til et bilde</a:t>
            </a:r>
          </a:p>
        </p:txBody>
      </p:sp>
    </p:spTree>
    <p:extLst>
      <p:ext uri="{BB962C8B-B14F-4D97-AF65-F5344CB8AC3E}">
        <p14:creationId xmlns:p14="http://schemas.microsoft.com/office/powerpoint/2010/main" val="31996641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50/50 Overskrift-Punktliste/Bilde (grå)">
    <p:spTree>
      <p:nvGrpSpPr>
        <p:cNvPr id="1" name=""/>
        <p:cNvGrpSpPr/>
        <p:nvPr/>
      </p:nvGrpSpPr>
      <p:grpSpPr>
        <a:xfrm>
          <a:off x="0" y="0"/>
          <a:ext cx="0" cy="0"/>
          <a:chOff x="0" y="0"/>
          <a:chExt cx="0" cy="0"/>
        </a:xfrm>
      </p:grpSpPr>
      <p:sp>
        <p:nvSpPr>
          <p:cNvPr id="9" name="Egendefinert 8">
            <a:hlinkClick r:id="" action="ppaction://noaction" highlightClick="1"/>
            <a:extLst>
              <a:ext uri="{FF2B5EF4-FFF2-40B4-BE49-F238E27FC236}">
                <a16:creationId xmlns:a16="http://schemas.microsoft.com/office/drawing/2014/main" id="{38036B66-7D1F-2F49-830B-5428BBD00A5C}"/>
              </a:ext>
            </a:extLst>
          </p:cNvPr>
          <p:cNvSpPr/>
          <p:nvPr/>
        </p:nvSpPr>
        <p:spPr>
          <a:xfrm>
            <a:off x="0" y="0"/>
            <a:ext cx="6095999" cy="6858000"/>
          </a:xfrm>
          <a:prstGeom prst="actionButtonBlank">
            <a:avLst/>
          </a:prstGeom>
          <a:solidFill>
            <a:schemeClr val="tx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 name="Tittel 1">
            <a:extLst>
              <a:ext uri="{FF2B5EF4-FFF2-40B4-BE49-F238E27FC236}">
                <a16:creationId xmlns:a16="http://schemas.microsoft.com/office/drawing/2014/main" id="{F74D5E22-5D49-014D-8FDE-B6BA4B0B9A75}"/>
              </a:ext>
            </a:extLst>
          </p:cNvPr>
          <p:cNvSpPr>
            <a:spLocks noGrp="1"/>
          </p:cNvSpPr>
          <p:nvPr>
            <p:ph type="title"/>
          </p:nvPr>
        </p:nvSpPr>
        <p:spPr>
          <a:xfrm>
            <a:off x="838200" y="1871292"/>
            <a:ext cx="4971393" cy="1325563"/>
          </a:xfrm>
        </p:spPr>
        <p:txBody>
          <a:bodyPr anchor="b" anchorCtr="0"/>
          <a:lstStyle>
            <a:lvl1pPr>
              <a:defRPr>
                <a:solidFill>
                  <a:schemeClr val="tx1"/>
                </a:solidFill>
              </a:defRPr>
            </a:lvl1pPr>
          </a:lstStyle>
          <a:p>
            <a:r>
              <a:rPr lang="nb-NO"/>
              <a:t>Klikk for å redigere tittelstil</a:t>
            </a:r>
            <a:endParaRPr lang="nb-NO" dirty="0"/>
          </a:p>
        </p:txBody>
      </p:sp>
      <p:sp>
        <p:nvSpPr>
          <p:cNvPr id="8" name="Plassholder for tekst 7">
            <a:extLst>
              <a:ext uri="{FF2B5EF4-FFF2-40B4-BE49-F238E27FC236}">
                <a16:creationId xmlns:a16="http://schemas.microsoft.com/office/drawing/2014/main" id="{195FA8C3-038E-FE4B-9D52-56938F15A1A8}"/>
              </a:ext>
            </a:extLst>
          </p:cNvPr>
          <p:cNvSpPr>
            <a:spLocks noGrp="1"/>
          </p:cNvSpPr>
          <p:nvPr>
            <p:ph type="body" sz="quarter" idx="13"/>
          </p:nvPr>
        </p:nvSpPr>
        <p:spPr>
          <a:xfrm>
            <a:off x="838200" y="3303588"/>
            <a:ext cx="4971393" cy="25527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7" name="Plassholder for bilde 6">
            <a:extLst>
              <a:ext uri="{FF2B5EF4-FFF2-40B4-BE49-F238E27FC236}">
                <a16:creationId xmlns:a16="http://schemas.microsoft.com/office/drawing/2014/main" id="{D8E43CDF-7858-BA4E-9095-B17B7B3D3F66}"/>
              </a:ext>
            </a:extLst>
          </p:cNvPr>
          <p:cNvSpPr>
            <a:spLocks noGrp="1"/>
          </p:cNvSpPr>
          <p:nvPr>
            <p:ph type="pic" sz="quarter" idx="14"/>
          </p:nvPr>
        </p:nvSpPr>
        <p:spPr>
          <a:xfrm>
            <a:off x="6096000" y="0"/>
            <a:ext cx="6095999" cy="6858000"/>
          </a:xfrm>
        </p:spPr>
        <p:txBody>
          <a:bodyPr/>
          <a:lstStyle/>
          <a:p>
            <a:r>
              <a:rPr lang="nb-NO" dirty="0"/>
              <a:t>Klikk ikonet for å legge til et bilde</a:t>
            </a:r>
          </a:p>
        </p:txBody>
      </p:sp>
    </p:spTree>
    <p:extLst>
      <p:ext uri="{BB962C8B-B14F-4D97-AF65-F5344CB8AC3E}">
        <p14:creationId xmlns:p14="http://schemas.microsoft.com/office/powerpoint/2010/main" val="9736162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50/50 Overskrift-Punktliste/2xBilde (lys)">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74D5E22-5D49-014D-8FDE-B6BA4B0B9A75}"/>
              </a:ext>
            </a:extLst>
          </p:cNvPr>
          <p:cNvSpPr>
            <a:spLocks noGrp="1"/>
          </p:cNvSpPr>
          <p:nvPr>
            <p:ph type="title"/>
          </p:nvPr>
        </p:nvSpPr>
        <p:spPr>
          <a:xfrm>
            <a:off x="838200" y="1871292"/>
            <a:ext cx="4971393" cy="1325563"/>
          </a:xfrm>
        </p:spPr>
        <p:txBody>
          <a:bodyPr anchor="b" anchorCtr="0"/>
          <a:lstStyle/>
          <a:p>
            <a:r>
              <a:rPr lang="nb-NO"/>
              <a:t>Klikk for å redigere tittelstil</a:t>
            </a:r>
            <a:endParaRPr lang="nb-NO" dirty="0"/>
          </a:p>
        </p:txBody>
      </p:sp>
      <p:sp>
        <p:nvSpPr>
          <p:cNvPr id="8" name="Plassholder for tekst 7">
            <a:extLst>
              <a:ext uri="{FF2B5EF4-FFF2-40B4-BE49-F238E27FC236}">
                <a16:creationId xmlns:a16="http://schemas.microsoft.com/office/drawing/2014/main" id="{195FA8C3-038E-FE4B-9D52-56938F15A1A8}"/>
              </a:ext>
            </a:extLst>
          </p:cNvPr>
          <p:cNvSpPr>
            <a:spLocks noGrp="1"/>
          </p:cNvSpPr>
          <p:nvPr>
            <p:ph type="body" sz="quarter" idx="13"/>
          </p:nvPr>
        </p:nvSpPr>
        <p:spPr>
          <a:xfrm>
            <a:off x="838200" y="3303588"/>
            <a:ext cx="4971393" cy="2552700"/>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bilde 6">
            <a:extLst>
              <a:ext uri="{FF2B5EF4-FFF2-40B4-BE49-F238E27FC236}">
                <a16:creationId xmlns:a16="http://schemas.microsoft.com/office/drawing/2014/main" id="{D8E43CDF-7858-BA4E-9095-B17B7B3D3F66}"/>
              </a:ext>
            </a:extLst>
          </p:cNvPr>
          <p:cNvSpPr>
            <a:spLocks noGrp="1"/>
          </p:cNvSpPr>
          <p:nvPr>
            <p:ph type="pic" sz="quarter" idx="14"/>
          </p:nvPr>
        </p:nvSpPr>
        <p:spPr>
          <a:xfrm>
            <a:off x="6096000" y="0"/>
            <a:ext cx="6095999" cy="3386136"/>
          </a:xfrm>
        </p:spPr>
        <p:txBody>
          <a:bodyPr/>
          <a:lstStyle/>
          <a:p>
            <a:r>
              <a:rPr lang="nb-NO" dirty="0"/>
              <a:t>Klikk ikonet for å legge til et bilde</a:t>
            </a:r>
          </a:p>
        </p:txBody>
      </p:sp>
      <p:sp>
        <p:nvSpPr>
          <p:cNvPr id="9" name="Plassholder for bilde 8">
            <a:extLst>
              <a:ext uri="{FF2B5EF4-FFF2-40B4-BE49-F238E27FC236}">
                <a16:creationId xmlns:a16="http://schemas.microsoft.com/office/drawing/2014/main" id="{137CD0A4-3B52-B54A-811E-2F2DCFCE0E0B}"/>
              </a:ext>
            </a:extLst>
          </p:cNvPr>
          <p:cNvSpPr>
            <a:spLocks noGrp="1"/>
          </p:cNvSpPr>
          <p:nvPr>
            <p:ph type="pic" sz="quarter" idx="15"/>
          </p:nvPr>
        </p:nvSpPr>
        <p:spPr>
          <a:xfrm>
            <a:off x="6096000" y="3471864"/>
            <a:ext cx="6095999" cy="3386136"/>
          </a:xfrm>
        </p:spPr>
        <p:txBody>
          <a:bodyPr/>
          <a:lstStyle/>
          <a:p>
            <a:r>
              <a:rPr lang="nb-NO" dirty="0"/>
              <a:t>Klikk ikonet for å legge til et bilde</a:t>
            </a:r>
          </a:p>
        </p:txBody>
      </p:sp>
    </p:spTree>
    <p:extLst>
      <p:ext uri="{BB962C8B-B14F-4D97-AF65-F5344CB8AC3E}">
        <p14:creationId xmlns:p14="http://schemas.microsoft.com/office/powerpoint/2010/main" val="849544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50/50 Overskrift-Punktliste/2xBilde (grå)">
    <p:spTree>
      <p:nvGrpSpPr>
        <p:cNvPr id="1" name=""/>
        <p:cNvGrpSpPr/>
        <p:nvPr/>
      </p:nvGrpSpPr>
      <p:grpSpPr>
        <a:xfrm>
          <a:off x="0" y="0"/>
          <a:ext cx="0" cy="0"/>
          <a:chOff x="0" y="0"/>
          <a:chExt cx="0" cy="0"/>
        </a:xfrm>
      </p:grpSpPr>
      <p:sp>
        <p:nvSpPr>
          <p:cNvPr id="10" name="Egendefinert 9">
            <a:hlinkClick r:id="" action="ppaction://noaction" highlightClick="1"/>
            <a:extLst>
              <a:ext uri="{FF2B5EF4-FFF2-40B4-BE49-F238E27FC236}">
                <a16:creationId xmlns:a16="http://schemas.microsoft.com/office/drawing/2014/main" id="{9B0A7F91-0BDD-5D46-8368-D7F6538BBB83}"/>
              </a:ext>
            </a:extLst>
          </p:cNvPr>
          <p:cNvSpPr/>
          <p:nvPr/>
        </p:nvSpPr>
        <p:spPr>
          <a:xfrm>
            <a:off x="0" y="0"/>
            <a:ext cx="12192000" cy="6858000"/>
          </a:xfrm>
          <a:prstGeom prst="actionButtonBlank">
            <a:avLst/>
          </a:prstGeom>
          <a:solidFill>
            <a:schemeClr val="tx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 name="Tittel 1">
            <a:extLst>
              <a:ext uri="{FF2B5EF4-FFF2-40B4-BE49-F238E27FC236}">
                <a16:creationId xmlns:a16="http://schemas.microsoft.com/office/drawing/2014/main" id="{F74D5E22-5D49-014D-8FDE-B6BA4B0B9A75}"/>
              </a:ext>
            </a:extLst>
          </p:cNvPr>
          <p:cNvSpPr>
            <a:spLocks noGrp="1"/>
          </p:cNvSpPr>
          <p:nvPr>
            <p:ph type="title"/>
          </p:nvPr>
        </p:nvSpPr>
        <p:spPr>
          <a:xfrm>
            <a:off x="838200" y="1871292"/>
            <a:ext cx="4971393" cy="1325563"/>
          </a:xfrm>
        </p:spPr>
        <p:txBody>
          <a:bodyPr anchor="b" anchorCtr="0"/>
          <a:lstStyle>
            <a:lvl1pPr>
              <a:defRPr>
                <a:solidFill>
                  <a:schemeClr val="tx1"/>
                </a:solidFill>
              </a:defRPr>
            </a:lvl1pPr>
          </a:lstStyle>
          <a:p>
            <a:r>
              <a:rPr lang="nb-NO"/>
              <a:t>Klikk for å redigere tittelstil</a:t>
            </a:r>
            <a:endParaRPr lang="nb-NO" dirty="0"/>
          </a:p>
        </p:txBody>
      </p:sp>
      <p:sp>
        <p:nvSpPr>
          <p:cNvPr id="8" name="Plassholder for tekst 7">
            <a:extLst>
              <a:ext uri="{FF2B5EF4-FFF2-40B4-BE49-F238E27FC236}">
                <a16:creationId xmlns:a16="http://schemas.microsoft.com/office/drawing/2014/main" id="{195FA8C3-038E-FE4B-9D52-56938F15A1A8}"/>
              </a:ext>
            </a:extLst>
          </p:cNvPr>
          <p:cNvSpPr>
            <a:spLocks noGrp="1"/>
          </p:cNvSpPr>
          <p:nvPr>
            <p:ph type="body" sz="quarter" idx="13"/>
          </p:nvPr>
        </p:nvSpPr>
        <p:spPr>
          <a:xfrm>
            <a:off x="838200" y="3303588"/>
            <a:ext cx="4971393" cy="25527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1" name="Plassholder for bilde 6">
            <a:extLst>
              <a:ext uri="{FF2B5EF4-FFF2-40B4-BE49-F238E27FC236}">
                <a16:creationId xmlns:a16="http://schemas.microsoft.com/office/drawing/2014/main" id="{C4229FCB-991D-784B-8A95-31713C88C964}"/>
              </a:ext>
            </a:extLst>
          </p:cNvPr>
          <p:cNvSpPr>
            <a:spLocks noGrp="1"/>
          </p:cNvSpPr>
          <p:nvPr>
            <p:ph type="pic" sz="quarter" idx="14"/>
          </p:nvPr>
        </p:nvSpPr>
        <p:spPr>
          <a:xfrm>
            <a:off x="6096000" y="0"/>
            <a:ext cx="6095999" cy="3386136"/>
          </a:xfrm>
        </p:spPr>
        <p:txBody>
          <a:bodyPr/>
          <a:lstStyle>
            <a:lvl1pPr>
              <a:defRPr>
                <a:solidFill>
                  <a:schemeClr val="tx1"/>
                </a:solidFill>
              </a:defRPr>
            </a:lvl1pPr>
          </a:lstStyle>
          <a:p>
            <a:r>
              <a:rPr lang="nb-NO" dirty="0"/>
              <a:t>Klikk ikonet for å legge til et bilde</a:t>
            </a:r>
          </a:p>
        </p:txBody>
      </p:sp>
      <p:sp>
        <p:nvSpPr>
          <p:cNvPr id="12" name="Plassholder for bilde 8">
            <a:extLst>
              <a:ext uri="{FF2B5EF4-FFF2-40B4-BE49-F238E27FC236}">
                <a16:creationId xmlns:a16="http://schemas.microsoft.com/office/drawing/2014/main" id="{74FA7855-4250-4D42-BE4A-D5CB9EC491AE}"/>
              </a:ext>
            </a:extLst>
          </p:cNvPr>
          <p:cNvSpPr>
            <a:spLocks noGrp="1"/>
          </p:cNvSpPr>
          <p:nvPr>
            <p:ph type="pic" sz="quarter" idx="15"/>
          </p:nvPr>
        </p:nvSpPr>
        <p:spPr>
          <a:xfrm>
            <a:off x="6096000" y="3471864"/>
            <a:ext cx="6095999" cy="3386136"/>
          </a:xfrm>
        </p:spPr>
        <p:txBody>
          <a:bodyPr/>
          <a:lstStyle>
            <a:lvl1pPr>
              <a:defRPr>
                <a:solidFill>
                  <a:schemeClr val="tx1"/>
                </a:solidFill>
              </a:defRPr>
            </a:lvl1pPr>
          </a:lstStyle>
          <a:p>
            <a:r>
              <a:rPr lang="nb-NO" dirty="0"/>
              <a:t>Klikk ikonet for å legge til et bilde</a:t>
            </a:r>
          </a:p>
        </p:txBody>
      </p:sp>
    </p:spTree>
    <p:extLst>
      <p:ext uri="{BB962C8B-B14F-4D97-AF65-F5344CB8AC3E}">
        <p14:creationId xmlns:p14="http://schemas.microsoft.com/office/powerpoint/2010/main" val="2202160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Forside (bilde nedduset/grafisk element) Negativ logo">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DBEBF86B-8DAE-A344-80CE-B6524570743F}"/>
              </a:ext>
            </a:extLst>
          </p:cNvPr>
          <p:cNvSpPr>
            <a:spLocks noGrp="1"/>
          </p:cNvSpPr>
          <p:nvPr>
            <p:ph type="pic" sz="quarter" idx="12" hasCustomPrompt="1"/>
          </p:nvPr>
        </p:nvSpPr>
        <p:spPr>
          <a:xfrm>
            <a:off x="0" y="0"/>
            <a:ext cx="12192000" cy="6858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b-NO" dirty="0"/>
              <a:t>Sett inn bilde via «Sett inn» -&gt; «Bilde»</a:t>
            </a:r>
          </a:p>
        </p:txBody>
      </p:sp>
      <p:sp>
        <p:nvSpPr>
          <p:cNvPr id="4" name="Plassholder for dato 3">
            <a:extLst>
              <a:ext uri="{FF2B5EF4-FFF2-40B4-BE49-F238E27FC236}">
                <a16:creationId xmlns:a16="http://schemas.microsoft.com/office/drawing/2014/main" id="{EA92F005-C494-3B4F-921A-BD7570980545}"/>
              </a:ext>
            </a:extLst>
          </p:cNvPr>
          <p:cNvSpPr>
            <a:spLocks noGrp="1"/>
          </p:cNvSpPr>
          <p:nvPr>
            <p:ph type="dt" sz="half" idx="10"/>
          </p:nvPr>
        </p:nvSpPr>
        <p:spPr/>
        <p:txBody>
          <a:bodyPr/>
          <a:lstStyle>
            <a:lvl1pPr>
              <a:defRPr>
                <a:solidFill>
                  <a:schemeClr val="bg1"/>
                </a:solidFill>
              </a:defRPr>
            </a:lvl1pPr>
          </a:lstStyle>
          <a:p>
            <a:fld id="{CCC14759-DE08-0246-9FF8-402BA0FE6D9C}" type="datetimeFigureOut">
              <a:rPr lang="nb-NO" smtClean="0"/>
              <a:pPr/>
              <a:t>14.02.2024</a:t>
            </a:fld>
            <a:endParaRPr lang="nb-NO"/>
          </a:p>
        </p:txBody>
      </p:sp>
      <p:sp>
        <p:nvSpPr>
          <p:cNvPr id="16" name="Plassholder for bunntekst 4">
            <a:extLst>
              <a:ext uri="{FF2B5EF4-FFF2-40B4-BE49-F238E27FC236}">
                <a16:creationId xmlns:a16="http://schemas.microsoft.com/office/drawing/2014/main" id="{2D7C5549-7B5F-A248-A353-F032637868A2}"/>
              </a:ext>
            </a:extLst>
          </p:cNvPr>
          <p:cNvSpPr>
            <a:spLocks noGrp="1"/>
          </p:cNvSpPr>
          <p:nvPr>
            <p:ph type="ftr" sz="quarter" idx="11"/>
          </p:nvPr>
        </p:nvSpPr>
        <p:spPr>
          <a:xfrm>
            <a:off x="7239000" y="6356350"/>
            <a:ext cx="4114800" cy="365125"/>
          </a:xfrm>
        </p:spPr>
        <p:txBody>
          <a:bodyPr/>
          <a:lstStyle>
            <a:lvl1pPr algn="r">
              <a:defRPr>
                <a:solidFill>
                  <a:schemeClr val="bg1"/>
                </a:solidFill>
              </a:defRPr>
            </a:lvl1pPr>
          </a:lstStyle>
          <a:p>
            <a:r>
              <a:rPr lang="nb-NO"/>
              <a:t>Navn Etternavn</a:t>
            </a:r>
            <a:endParaRPr lang="nb-NO" dirty="0"/>
          </a:p>
        </p:txBody>
      </p:sp>
      <p:sp>
        <p:nvSpPr>
          <p:cNvPr id="11" name="Tittel 1">
            <a:extLst>
              <a:ext uri="{FF2B5EF4-FFF2-40B4-BE49-F238E27FC236}">
                <a16:creationId xmlns:a16="http://schemas.microsoft.com/office/drawing/2014/main" id="{C0A73FEE-BD1D-7A40-9594-6A562BD92975}"/>
              </a:ext>
            </a:extLst>
          </p:cNvPr>
          <p:cNvSpPr>
            <a:spLocks noGrp="1"/>
          </p:cNvSpPr>
          <p:nvPr>
            <p:ph type="ctrTitle"/>
          </p:nvPr>
        </p:nvSpPr>
        <p:spPr>
          <a:xfrm>
            <a:off x="838200" y="1359018"/>
            <a:ext cx="10515600" cy="2472418"/>
          </a:xfrm>
        </p:spPr>
        <p:txBody>
          <a:bodyPr anchor="b">
            <a:normAutofit/>
          </a:bodyPr>
          <a:lstStyle>
            <a:lvl1pPr algn="ctr">
              <a:defRPr sz="4900">
                <a:solidFill>
                  <a:schemeClr val="bg1"/>
                </a:solidFill>
              </a:defRPr>
            </a:lvl1pPr>
          </a:lstStyle>
          <a:p>
            <a:r>
              <a:rPr lang="nb-NO"/>
              <a:t>Klikk for å redigere tittelstil</a:t>
            </a:r>
            <a:endParaRPr lang="nb-NO" dirty="0"/>
          </a:p>
        </p:txBody>
      </p:sp>
      <p:sp>
        <p:nvSpPr>
          <p:cNvPr id="13" name="Undertittel 2">
            <a:extLst>
              <a:ext uri="{FF2B5EF4-FFF2-40B4-BE49-F238E27FC236}">
                <a16:creationId xmlns:a16="http://schemas.microsoft.com/office/drawing/2014/main" id="{A04A1F3D-2D77-A449-868D-44A546B08ECC}"/>
              </a:ext>
            </a:extLst>
          </p:cNvPr>
          <p:cNvSpPr>
            <a:spLocks noGrp="1"/>
          </p:cNvSpPr>
          <p:nvPr>
            <p:ph type="subTitle" idx="1"/>
          </p:nvPr>
        </p:nvSpPr>
        <p:spPr>
          <a:xfrm>
            <a:off x="838200" y="3923511"/>
            <a:ext cx="10515600" cy="1655762"/>
          </a:xfrm>
        </p:spPr>
        <p:txBody>
          <a:bodyPr>
            <a:normAutofit/>
          </a:bodyPr>
          <a:lstStyle>
            <a:lvl1pPr marL="0" indent="0" algn="ctr">
              <a:buNone/>
              <a:defRPr sz="1600">
                <a:solidFill>
                  <a:schemeClr val="bg1"/>
                </a:solidFill>
                <a:latin typeface="+mn-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
        <p:nvSpPr>
          <p:cNvPr id="9" name="Plassholder for tekst 3">
            <a:extLst>
              <a:ext uri="{FF2B5EF4-FFF2-40B4-BE49-F238E27FC236}">
                <a16:creationId xmlns:a16="http://schemas.microsoft.com/office/drawing/2014/main" id="{A5B5A8AD-40B8-754B-A589-B6B948A9A500}"/>
              </a:ext>
            </a:extLst>
          </p:cNvPr>
          <p:cNvSpPr>
            <a:spLocks noGrp="1"/>
          </p:cNvSpPr>
          <p:nvPr>
            <p:ph type="body" sz="quarter" idx="17" hasCustomPrompt="1"/>
          </p:nvPr>
        </p:nvSpPr>
        <p:spPr>
          <a:xfrm>
            <a:off x="5129400" y="435600"/>
            <a:ext cx="1933200" cy="1116000"/>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dirty="0"/>
              <a:t>  </a:t>
            </a:r>
            <a:endParaRPr lang="en-US" dirty="0"/>
          </a:p>
        </p:txBody>
      </p:sp>
    </p:spTree>
    <p:extLst>
      <p:ext uri="{BB962C8B-B14F-4D97-AF65-F5344CB8AC3E}">
        <p14:creationId xmlns:p14="http://schemas.microsoft.com/office/powerpoint/2010/main" val="37222827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50/50 Bilde/Overskriftl-Punktliste (lys)">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74D5E22-5D49-014D-8FDE-B6BA4B0B9A75}"/>
              </a:ext>
            </a:extLst>
          </p:cNvPr>
          <p:cNvSpPr>
            <a:spLocks noGrp="1"/>
          </p:cNvSpPr>
          <p:nvPr>
            <p:ph type="title"/>
          </p:nvPr>
        </p:nvSpPr>
        <p:spPr>
          <a:xfrm>
            <a:off x="6382407" y="1871292"/>
            <a:ext cx="4971393" cy="1325563"/>
          </a:xfrm>
        </p:spPr>
        <p:txBody>
          <a:bodyPr anchor="b" anchorCtr="0"/>
          <a:lstStyle/>
          <a:p>
            <a:r>
              <a:rPr lang="nb-NO"/>
              <a:t>Klikk for å redigere tittelstil</a:t>
            </a:r>
            <a:endParaRPr lang="nb-NO" dirty="0"/>
          </a:p>
        </p:txBody>
      </p:sp>
      <p:sp>
        <p:nvSpPr>
          <p:cNvPr id="8" name="Plassholder for tekst 7">
            <a:extLst>
              <a:ext uri="{FF2B5EF4-FFF2-40B4-BE49-F238E27FC236}">
                <a16:creationId xmlns:a16="http://schemas.microsoft.com/office/drawing/2014/main" id="{195FA8C3-038E-FE4B-9D52-56938F15A1A8}"/>
              </a:ext>
            </a:extLst>
          </p:cNvPr>
          <p:cNvSpPr>
            <a:spLocks noGrp="1"/>
          </p:cNvSpPr>
          <p:nvPr>
            <p:ph type="body" sz="quarter" idx="13"/>
          </p:nvPr>
        </p:nvSpPr>
        <p:spPr>
          <a:xfrm>
            <a:off x="6382407" y="3303588"/>
            <a:ext cx="4971393" cy="2552700"/>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bilde 6">
            <a:extLst>
              <a:ext uri="{FF2B5EF4-FFF2-40B4-BE49-F238E27FC236}">
                <a16:creationId xmlns:a16="http://schemas.microsoft.com/office/drawing/2014/main" id="{D8E43CDF-7858-BA4E-9095-B17B7B3D3F66}"/>
              </a:ext>
            </a:extLst>
          </p:cNvPr>
          <p:cNvSpPr>
            <a:spLocks noGrp="1"/>
          </p:cNvSpPr>
          <p:nvPr>
            <p:ph type="pic" sz="quarter" idx="14"/>
          </p:nvPr>
        </p:nvSpPr>
        <p:spPr>
          <a:xfrm>
            <a:off x="1" y="0"/>
            <a:ext cx="6095999" cy="6858000"/>
          </a:xfrm>
        </p:spPr>
        <p:txBody>
          <a:bodyPr/>
          <a:lstStyle/>
          <a:p>
            <a:r>
              <a:rPr lang="nb-NO" dirty="0"/>
              <a:t>Klikk ikonet for å legge til et bilde</a:t>
            </a:r>
          </a:p>
        </p:txBody>
      </p:sp>
    </p:spTree>
    <p:extLst>
      <p:ext uri="{BB962C8B-B14F-4D97-AF65-F5344CB8AC3E}">
        <p14:creationId xmlns:p14="http://schemas.microsoft.com/office/powerpoint/2010/main" val="40806956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50/50 Bilde/Overskrift-Punktliste (grå)">
    <p:spTree>
      <p:nvGrpSpPr>
        <p:cNvPr id="1" name=""/>
        <p:cNvGrpSpPr/>
        <p:nvPr/>
      </p:nvGrpSpPr>
      <p:grpSpPr>
        <a:xfrm>
          <a:off x="0" y="0"/>
          <a:ext cx="0" cy="0"/>
          <a:chOff x="0" y="0"/>
          <a:chExt cx="0" cy="0"/>
        </a:xfrm>
      </p:grpSpPr>
      <p:sp>
        <p:nvSpPr>
          <p:cNvPr id="9" name="Egendefinert 8">
            <a:hlinkClick r:id="" action="ppaction://noaction" highlightClick="1"/>
            <a:extLst>
              <a:ext uri="{FF2B5EF4-FFF2-40B4-BE49-F238E27FC236}">
                <a16:creationId xmlns:a16="http://schemas.microsoft.com/office/drawing/2014/main" id="{469CD41F-87ED-A14B-9F00-C08F677ECB99}"/>
              </a:ext>
            </a:extLst>
          </p:cNvPr>
          <p:cNvSpPr/>
          <p:nvPr/>
        </p:nvSpPr>
        <p:spPr>
          <a:xfrm>
            <a:off x="6096000" y="0"/>
            <a:ext cx="6095999" cy="6858000"/>
          </a:xfrm>
          <a:prstGeom prst="actionButtonBlank">
            <a:avLst/>
          </a:prstGeom>
          <a:solidFill>
            <a:schemeClr val="tx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 name="Tittel 1">
            <a:extLst>
              <a:ext uri="{FF2B5EF4-FFF2-40B4-BE49-F238E27FC236}">
                <a16:creationId xmlns:a16="http://schemas.microsoft.com/office/drawing/2014/main" id="{F74D5E22-5D49-014D-8FDE-B6BA4B0B9A75}"/>
              </a:ext>
            </a:extLst>
          </p:cNvPr>
          <p:cNvSpPr>
            <a:spLocks noGrp="1"/>
          </p:cNvSpPr>
          <p:nvPr>
            <p:ph type="title"/>
          </p:nvPr>
        </p:nvSpPr>
        <p:spPr>
          <a:xfrm>
            <a:off x="6382407" y="1871292"/>
            <a:ext cx="4971393" cy="1325563"/>
          </a:xfrm>
        </p:spPr>
        <p:txBody>
          <a:bodyPr anchor="b" anchorCtr="0"/>
          <a:lstStyle>
            <a:lvl1pPr>
              <a:defRPr>
                <a:solidFill>
                  <a:schemeClr val="tx1"/>
                </a:solidFill>
              </a:defRPr>
            </a:lvl1pPr>
          </a:lstStyle>
          <a:p>
            <a:r>
              <a:rPr lang="nb-NO"/>
              <a:t>Klikk for å redigere tittelstil</a:t>
            </a:r>
            <a:endParaRPr lang="nb-NO" dirty="0"/>
          </a:p>
        </p:txBody>
      </p:sp>
      <p:sp>
        <p:nvSpPr>
          <p:cNvPr id="8" name="Plassholder for tekst 7">
            <a:extLst>
              <a:ext uri="{FF2B5EF4-FFF2-40B4-BE49-F238E27FC236}">
                <a16:creationId xmlns:a16="http://schemas.microsoft.com/office/drawing/2014/main" id="{195FA8C3-038E-FE4B-9D52-56938F15A1A8}"/>
              </a:ext>
            </a:extLst>
          </p:cNvPr>
          <p:cNvSpPr>
            <a:spLocks noGrp="1"/>
          </p:cNvSpPr>
          <p:nvPr>
            <p:ph type="body" sz="quarter" idx="13"/>
          </p:nvPr>
        </p:nvSpPr>
        <p:spPr>
          <a:xfrm>
            <a:off x="6382407" y="3303588"/>
            <a:ext cx="4971393" cy="25527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7" name="Plassholder for bilde 6">
            <a:extLst>
              <a:ext uri="{FF2B5EF4-FFF2-40B4-BE49-F238E27FC236}">
                <a16:creationId xmlns:a16="http://schemas.microsoft.com/office/drawing/2014/main" id="{D8E43CDF-7858-BA4E-9095-B17B7B3D3F66}"/>
              </a:ext>
            </a:extLst>
          </p:cNvPr>
          <p:cNvSpPr>
            <a:spLocks noGrp="1"/>
          </p:cNvSpPr>
          <p:nvPr>
            <p:ph type="pic" sz="quarter" idx="14"/>
          </p:nvPr>
        </p:nvSpPr>
        <p:spPr>
          <a:xfrm>
            <a:off x="1" y="0"/>
            <a:ext cx="6095999" cy="6858000"/>
          </a:xfrm>
        </p:spPr>
        <p:txBody>
          <a:bodyPr/>
          <a:lstStyle/>
          <a:p>
            <a:r>
              <a:rPr lang="nb-NO" dirty="0"/>
              <a:t>Klikk ikonet for å legge til et bilde</a:t>
            </a:r>
          </a:p>
        </p:txBody>
      </p:sp>
    </p:spTree>
    <p:extLst>
      <p:ext uri="{BB962C8B-B14F-4D97-AF65-F5344CB8AC3E}">
        <p14:creationId xmlns:p14="http://schemas.microsoft.com/office/powerpoint/2010/main" val="35164134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50/50 Grå transparent Overskrift-punktliste/bilde">
    <p:spTree>
      <p:nvGrpSpPr>
        <p:cNvPr id="1" name=""/>
        <p:cNvGrpSpPr/>
        <p:nvPr/>
      </p:nvGrpSpPr>
      <p:grpSpPr>
        <a:xfrm>
          <a:off x="0" y="0"/>
          <a:ext cx="0" cy="0"/>
          <a:chOff x="0" y="0"/>
          <a:chExt cx="0" cy="0"/>
        </a:xfrm>
      </p:grpSpPr>
      <p:sp>
        <p:nvSpPr>
          <p:cNvPr id="10" name="Plassholder for bilde 9">
            <a:extLst>
              <a:ext uri="{FF2B5EF4-FFF2-40B4-BE49-F238E27FC236}">
                <a16:creationId xmlns:a16="http://schemas.microsoft.com/office/drawing/2014/main" id="{87DED178-D6BB-5346-811B-9BF815F8E20C}"/>
              </a:ext>
            </a:extLst>
          </p:cNvPr>
          <p:cNvSpPr>
            <a:spLocks noGrp="1"/>
          </p:cNvSpPr>
          <p:nvPr>
            <p:ph type="pic" sz="quarter" idx="14"/>
          </p:nvPr>
        </p:nvSpPr>
        <p:spPr>
          <a:xfrm>
            <a:off x="0" y="0"/>
            <a:ext cx="12192000" cy="6858000"/>
          </a:xfrm>
        </p:spPr>
        <p:txBody>
          <a:bodyPr/>
          <a:lstStyle/>
          <a:p>
            <a:r>
              <a:rPr lang="nb-NO" dirty="0"/>
              <a:t>Klikk ikonet for å legge til et bilde</a:t>
            </a:r>
          </a:p>
        </p:txBody>
      </p:sp>
      <p:sp>
        <p:nvSpPr>
          <p:cNvPr id="12" name="Plassholder for tekst 6">
            <a:extLst>
              <a:ext uri="{FF2B5EF4-FFF2-40B4-BE49-F238E27FC236}">
                <a16:creationId xmlns:a16="http://schemas.microsoft.com/office/drawing/2014/main" id="{507B96E4-AF18-CC42-B250-B222EF976420}"/>
              </a:ext>
            </a:extLst>
          </p:cNvPr>
          <p:cNvSpPr>
            <a:spLocks noGrp="1"/>
          </p:cNvSpPr>
          <p:nvPr>
            <p:ph type="body" sz="quarter" idx="15" hasCustomPrompt="1"/>
          </p:nvPr>
        </p:nvSpPr>
        <p:spPr>
          <a:xfrm>
            <a:off x="1" y="0"/>
            <a:ext cx="6095999" cy="6858000"/>
          </a:xfrm>
          <a:solidFill>
            <a:schemeClr val="tx1">
              <a:alpha val="14000"/>
            </a:schemeClr>
          </a:solidFill>
        </p:spPr>
        <p:txBody>
          <a:bodyPr>
            <a:normAutofit/>
          </a:bodyPr>
          <a:lstStyle>
            <a:lvl1pPr marL="0" indent="0">
              <a:buNone/>
              <a:defRPr sz="100">
                <a:solidFill>
                  <a:srgbClr val="12404F"/>
                </a:solidFill>
              </a:defRPr>
            </a:lvl1pPr>
          </a:lstStyle>
          <a:p>
            <a:pPr lvl="0"/>
            <a:r>
              <a:rPr lang="nb-NO" dirty="0"/>
              <a:t>.</a:t>
            </a:r>
          </a:p>
        </p:txBody>
      </p:sp>
      <p:sp>
        <p:nvSpPr>
          <p:cNvPr id="11" name="Tittel 1">
            <a:extLst>
              <a:ext uri="{FF2B5EF4-FFF2-40B4-BE49-F238E27FC236}">
                <a16:creationId xmlns:a16="http://schemas.microsoft.com/office/drawing/2014/main" id="{63319A63-1999-9E41-939E-6751832451FD}"/>
              </a:ext>
            </a:extLst>
          </p:cNvPr>
          <p:cNvSpPr>
            <a:spLocks noGrp="1"/>
          </p:cNvSpPr>
          <p:nvPr>
            <p:ph type="title"/>
          </p:nvPr>
        </p:nvSpPr>
        <p:spPr>
          <a:xfrm>
            <a:off x="838200" y="1871292"/>
            <a:ext cx="4971393" cy="1325563"/>
          </a:xfrm>
        </p:spPr>
        <p:txBody>
          <a:bodyPr anchor="b" anchorCtr="0"/>
          <a:lstStyle>
            <a:lvl1pPr>
              <a:defRPr>
                <a:solidFill>
                  <a:schemeClr val="tx1"/>
                </a:solidFill>
              </a:defRPr>
            </a:lvl1pPr>
          </a:lstStyle>
          <a:p>
            <a:r>
              <a:rPr lang="nb-NO"/>
              <a:t>Klikk for å redigere tittelstil</a:t>
            </a:r>
            <a:endParaRPr lang="nb-NO" dirty="0"/>
          </a:p>
        </p:txBody>
      </p:sp>
      <p:sp>
        <p:nvSpPr>
          <p:cNvPr id="13" name="Plassholder for tekst 7">
            <a:extLst>
              <a:ext uri="{FF2B5EF4-FFF2-40B4-BE49-F238E27FC236}">
                <a16:creationId xmlns:a16="http://schemas.microsoft.com/office/drawing/2014/main" id="{4C0180C5-E65A-2046-89B7-AC9E4E337BD8}"/>
              </a:ext>
            </a:extLst>
          </p:cNvPr>
          <p:cNvSpPr>
            <a:spLocks noGrp="1"/>
          </p:cNvSpPr>
          <p:nvPr>
            <p:ph type="body" sz="quarter" idx="13"/>
          </p:nvPr>
        </p:nvSpPr>
        <p:spPr>
          <a:xfrm>
            <a:off x="838200" y="3303588"/>
            <a:ext cx="4971393" cy="25527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161739791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50/50 Bilde/Grå transparent Overskrift-punktliste">
    <p:spTree>
      <p:nvGrpSpPr>
        <p:cNvPr id="1" name=""/>
        <p:cNvGrpSpPr/>
        <p:nvPr/>
      </p:nvGrpSpPr>
      <p:grpSpPr>
        <a:xfrm>
          <a:off x="0" y="0"/>
          <a:ext cx="0" cy="0"/>
          <a:chOff x="0" y="0"/>
          <a:chExt cx="0" cy="0"/>
        </a:xfrm>
      </p:grpSpPr>
      <p:sp>
        <p:nvSpPr>
          <p:cNvPr id="10" name="Plassholder for bilde 9">
            <a:extLst>
              <a:ext uri="{FF2B5EF4-FFF2-40B4-BE49-F238E27FC236}">
                <a16:creationId xmlns:a16="http://schemas.microsoft.com/office/drawing/2014/main" id="{87DED178-D6BB-5346-811B-9BF815F8E20C}"/>
              </a:ext>
            </a:extLst>
          </p:cNvPr>
          <p:cNvSpPr>
            <a:spLocks noGrp="1"/>
          </p:cNvSpPr>
          <p:nvPr>
            <p:ph type="pic" sz="quarter" idx="14"/>
          </p:nvPr>
        </p:nvSpPr>
        <p:spPr>
          <a:xfrm>
            <a:off x="0" y="0"/>
            <a:ext cx="12192000" cy="6858000"/>
          </a:xfrm>
        </p:spPr>
        <p:txBody>
          <a:bodyPr/>
          <a:lstStyle/>
          <a:p>
            <a:r>
              <a:rPr lang="nb-NO" dirty="0"/>
              <a:t>Klikk ikonet for å legge til et bilde</a:t>
            </a:r>
          </a:p>
        </p:txBody>
      </p:sp>
      <p:sp>
        <p:nvSpPr>
          <p:cNvPr id="12" name="Plassholder for tekst 6">
            <a:extLst>
              <a:ext uri="{FF2B5EF4-FFF2-40B4-BE49-F238E27FC236}">
                <a16:creationId xmlns:a16="http://schemas.microsoft.com/office/drawing/2014/main" id="{507B96E4-AF18-CC42-B250-B222EF976420}"/>
              </a:ext>
            </a:extLst>
          </p:cNvPr>
          <p:cNvSpPr>
            <a:spLocks noGrp="1"/>
          </p:cNvSpPr>
          <p:nvPr>
            <p:ph type="body" sz="quarter" idx="15" hasCustomPrompt="1"/>
          </p:nvPr>
        </p:nvSpPr>
        <p:spPr>
          <a:xfrm>
            <a:off x="6096000" y="0"/>
            <a:ext cx="6095999" cy="6858000"/>
          </a:xfrm>
          <a:solidFill>
            <a:schemeClr val="tx1">
              <a:alpha val="14000"/>
            </a:schemeClr>
          </a:solidFill>
        </p:spPr>
        <p:txBody>
          <a:bodyPr>
            <a:normAutofit/>
          </a:bodyPr>
          <a:lstStyle>
            <a:lvl1pPr marL="0" indent="0">
              <a:buNone/>
              <a:defRPr sz="100">
                <a:solidFill>
                  <a:srgbClr val="12404F"/>
                </a:solidFill>
              </a:defRPr>
            </a:lvl1pPr>
          </a:lstStyle>
          <a:p>
            <a:pPr lvl="0"/>
            <a:r>
              <a:rPr lang="nb-NO" dirty="0"/>
              <a:t>.</a:t>
            </a:r>
          </a:p>
        </p:txBody>
      </p:sp>
      <p:sp>
        <p:nvSpPr>
          <p:cNvPr id="7" name="Plassholder for tekst 7">
            <a:extLst>
              <a:ext uri="{FF2B5EF4-FFF2-40B4-BE49-F238E27FC236}">
                <a16:creationId xmlns:a16="http://schemas.microsoft.com/office/drawing/2014/main" id="{00BA8D73-DDFA-0B41-80EF-D2DDCCC05EEC}"/>
              </a:ext>
            </a:extLst>
          </p:cNvPr>
          <p:cNvSpPr>
            <a:spLocks noGrp="1"/>
          </p:cNvSpPr>
          <p:nvPr>
            <p:ph type="body" sz="quarter" idx="16"/>
          </p:nvPr>
        </p:nvSpPr>
        <p:spPr>
          <a:xfrm>
            <a:off x="6382407" y="3303588"/>
            <a:ext cx="4971393" cy="25527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8" name="Tittel 1">
            <a:extLst>
              <a:ext uri="{FF2B5EF4-FFF2-40B4-BE49-F238E27FC236}">
                <a16:creationId xmlns:a16="http://schemas.microsoft.com/office/drawing/2014/main" id="{BD645670-155F-A149-AA37-8C992DB6789A}"/>
              </a:ext>
            </a:extLst>
          </p:cNvPr>
          <p:cNvSpPr>
            <a:spLocks noGrp="1"/>
          </p:cNvSpPr>
          <p:nvPr>
            <p:ph type="title"/>
          </p:nvPr>
        </p:nvSpPr>
        <p:spPr>
          <a:xfrm>
            <a:off x="6382407" y="1871292"/>
            <a:ext cx="4971393" cy="1325563"/>
          </a:xfrm>
        </p:spPr>
        <p:txBody>
          <a:bodyPr anchor="b" anchorCtr="0"/>
          <a:lstStyle>
            <a:lvl1pPr>
              <a:defRPr>
                <a:solidFill>
                  <a:schemeClr val="tx1"/>
                </a:solidFill>
              </a:defRPr>
            </a:lvl1pPr>
          </a:lstStyle>
          <a:p>
            <a:r>
              <a:rPr lang="nb-NO"/>
              <a:t>Klikk for å redigere tittelstil</a:t>
            </a:r>
            <a:endParaRPr lang="nb-NO" dirty="0"/>
          </a:p>
        </p:txBody>
      </p:sp>
    </p:spTree>
    <p:extLst>
      <p:ext uri="{BB962C8B-B14F-4D97-AF65-F5344CB8AC3E}">
        <p14:creationId xmlns:p14="http://schemas.microsoft.com/office/powerpoint/2010/main" val="3859164740"/>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50/50 Overskrift-Punktliste/Diagram (grå)">
    <p:spTree>
      <p:nvGrpSpPr>
        <p:cNvPr id="1" name=""/>
        <p:cNvGrpSpPr/>
        <p:nvPr/>
      </p:nvGrpSpPr>
      <p:grpSpPr>
        <a:xfrm>
          <a:off x="0" y="0"/>
          <a:ext cx="0" cy="0"/>
          <a:chOff x="0" y="0"/>
          <a:chExt cx="0" cy="0"/>
        </a:xfrm>
      </p:grpSpPr>
      <p:sp>
        <p:nvSpPr>
          <p:cNvPr id="9" name="Egendefinert 8">
            <a:hlinkClick r:id="" action="ppaction://noaction" highlightClick="1"/>
            <a:extLst>
              <a:ext uri="{FF2B5EF4-FFF2-40B4-BE49-F238E27FC236}">
                <a16:creationId xmlns:a16="http://schemas.microsoft.com/office/drawing/2014/main" id="{469CD41F-87ED-A14B-9F00-C08F677ECB99}"/>
              </a:ext>
            </a:extLst>
          </p:cNvPr>
          <p:cNvSpPr/>
          <p:nvPr/>
        </p:nvSpPr>
        <p:spPr>
          <a:xfrm>
            <a:off x="1" y="0"/>
            <a:ext cx="6095999" cy="6858000"/>
          </a:xfrm>
          <a:prstGeom prst="actionButtonBlank">
            <a:avLst/>
          </a:prstGeom>
          <a:solidFill>
            <a:schemeClr val="tx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 name="Tittel 1">
            <a:extLst>
              <a:ext uri="{FF2B5EF4-FFF2-40B4-BE49-F238E27FC236}">
                <a16:creationId xmlns:a16="http://schemas.microsoft.com/office/drawing/2014/main" id="{F74D5E22-5D49-014D-8FDE-B6BA4B0B9A75}"/>
              </a:ext>
            </a:extLst>
          </p:cNvPr>
          <p:cNvSpPr>
            <a:spLocks noGrp="1"/>
          </p:cNvSpPr>
          <p:nvPr>
            <p:ph type="title"/>
          </p:nvPr>
        </p:nvSpPr>
        <p:spPr>
          <a:xfrm>
            <a:off x="838200" y="1871292"/>
            <a:ext cx="4971393" cy="1325563"/>
          </a:xfrm>
        </p:spPr>
        <p:txBody>
          <a:bodyPr anchor="b" anchorCtr="0"/>
          <a:lstStyle>
            <a:lvl1pPr>
              <a:defRPr>
                <a:solidFill>
                  <a:schemeClr val="tx1"/>
                </a:solidFill>
              </a:defRPr>
            </a:lvl1pPr>
          </a:lstStyle>
          <a:p>
            <a:r>
              <a:rPr lang="nb-NO"/>
              <a:t>Klikk for å redigere tittelstil</a:t>
            </a:r>
            <a:endParaRPr lang="nb-NO" dirty="0"/>
          </a:p>
        </p:txBody>
      </p:sp>
      <p:sp>
        <p:nvSpPr>
          <p:cNvPr id="8" name="Plassholder for tekst 7">
            <a:extLst>
              <a:ext uri="{FF2B5EF4-FFF2-40B4-BE49-F238E27FC236}">
                <a16:creationId xmlns:a16="http://schemas.microsoft.com/office/drawing/2014/main" id="{195FA8C3-038E-FE4B-9D52-56938F15A1A8}"/>
              </a:ext>
            </a:extLst>
          </p:cNvPr>
          <p:cNvSpPr>
            <a:spLocks noGrp="1"/>
          </p:cNvSpPr>
          <p:nvPr>
            <p:ph type="body" sz="quarter" idx="13"/>
          </p:nvPr>
        </p:nvSpPr>
        <p:spPr>
          <a:xfrm>
            <a:off x="838200" y="3303588"/>
            <a:ext cx="4971393" cy="25527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2" name="Plassholder for diagram 11">
            <a:extLst>
              <a:ext uri="{FF2B5EF4-FFF2-40B4-BE49-F238E27FC236}">
                <a16:creationId xmlns:a16="http://schemas.microsoft.com/office/drawing/2014/main" id="{A7335BBE-540D-3D44-A814-DAA67365159C}"/>
              </a:ext>
            </a:extLst>
          </p:cNvPr>
          <p:cNvSpPr>
            <a:spLocks noGrp="1"/>
          </p:cNvSpPr>
          <p:nvPr>
            <p:ph type="chart" sz="quarter" idx="14"/>
          </p:nvPr>
        </p:nvSpPr>
        <p:spPr>
          <a:xfrm>
            <a:off x="6460331" y="1228329"/>
            <a:ext cx="5355432" cy="4150518"/>
          </a:xfrm>
        </p:spPr>
        <p:txBody>
          <a:bodyPr/>
          <a:lstStyle/>
          <a:p>
            <a:r>
              <a:rPr lang="nb-NO" dirty="0"/>
              <a:t>Klikk ikonet for å legge til et diagram</a:t>
            </a:r>
          </a:p>
        </p:txBody>
      </p:sp>
    </p:spTree>
    <p:extLst>
      <p:ext uri="{BB962C8B-B14F-4D97-AF65-F5344CB8AC3E}">
        <p14:creationId xmlns:p14="http://schemas.microsoft.com/office/powerpoint/2010/main" val="28501307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50/50 Diagram/Overskrift-Punktliste (grå)">
    <p:spTree>
      <p:nvGrpSpPr>
        <p:cNvPr id="1" name=""/>
        <p:cNvGrpSpPr/>
        <p:nvPr/>
      </p:nvGrpSpPr>
      <p:grpSpPr>
        <a:xfrm>
          <a:off x="0" y="0"/>
          <a:ext cx="0" cy="0"/>
          <a:chOff x="0" y="0"/>
          <a:chExt cx="0" cy="0"/>
        </a:xfrm>
      </p:grpSpPr>
      <p:sp>
        <p:nvSpPr>
          <p:cNvPr id="9" name="Egendefinert 8">
            <a:hlinkClick r:id="" action="ppaction://noaction" highlightClick="1"/>
            <a:extLst>
              <a:ext uri="{FF2B5EF4-FFF2-40B4-BE49-F238E27FC236}">
                <a16:creationId xmlns:a16="http://schemas.microsoft.com/office/drawing/2014/main" id="{469CD41F-87ED-A14B-9F00-C08F677ECB99}"/>
              </a:ext>
            </a:extLst>
          </p:cNvPr>
          <p:cNvSpPr/>
          <p:nvPr/>
        </p:nvSpPr>
        <p:spPr>
          <a:xfrm>
            <a:off x="6096001" y="0"/>
            <a:ext cx="6095999" cy="6858000"/>
          </a:xfrm>
          <a:prstGeom prst="actionButtonBlank">
            <a:avLst/>
          </a:prstGeom>
          <a:solidFill>
            <a:schemeClr val="tx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 name="Tittel 1">
            <a:extLst>
              <a:ext uri="{FF2B5EF4-FFF2-40B4-BE49-F238E27FC236}">
                <a16:creationId xmlns:a16="http://schemas.microsoft.com/office/drawing/2014/main" id="{F74D5E22-5D49-014D-8FDE-B6BA4B0B9A75}"/>
              </a:ext>
            </a:extLst>
          </p:cNvPr>
          <p:cNvSpPr>
            <a:spLocks noGrp="1"/>
          </p:cNvSpPr>
          <p:nvPr>
            <p:ph type="title"/>
          </p:nvPr>
        </p:nvSpPr>
        <p:spPr>
          <a:xfrm>
            <a:off x="6382407" y="1871292"/>
            <a:ext cx="4971393" cy="1325563"/>
          </a:xfrm>
        </p:spPr>
        <p:txBody>
          <a:bodyPr anchor="b" anchorCtr="0"/>
          <a:lstStyle>
            <a:lvl1pPr>
              <a:defRPr>
                <a:solidFill>
                  <a:schemeClr val="tx1"/>
                </a:solidFill>
              </a:defRPr>
            </a:lvl1pPr>
          </a:lstStyle>
          <a:p>
            <a:r>
              <a:rPr lang="nb-NO"/>
              <a:t>Klikk for å redigere tittelstil</a:t>
            </a:r>
            <a:endParaRPr lang="nb-NO" dirty="0"/>
          </a:p>
        </p:txBody>
      </p:sp>
      <p:sp>
        <p:nvSpPr>
          <p:cNvPr id="8" name="Plassholder for tekst 7">
            <a:extLst>
              <a:ext uri="{FF2B5EF4-FFF2-40B4-BE49-F238E27FC236}">
                <a16:creationId xmlns:a16="http://schemas.microsoft.com/office/drawing/2014/main" id="{195FA8C3-038E-FE4B-9D52-56938F15A1A8}"/>
              </a:ext>
            </a:extLst>
          </p:cNvPr>
          <p:cNvSpPr>
            <a:spLocks noGrp="1"/>
          </p:cNvSpPr>
          <p:nvPr>
            <p:ph type="body" sz="quarter" idx="13"/>
          </p:nvPr>
        </p:nvSpPr>
        <p:spPr>
          <a:xfrm>
            <a:off x="6382407" y="3303588"/>
            <a:ext cx="4971393" cy="25527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6" name="Plassholder for diagram 11">
            <a:extLst>
              <a:ext uri="{FF2B5EF4-FFF2-40B4-BE49-F238E27FC236}">
                <a16:creationId xmlns:a16="http://schemas.microsoft.com/office/drawing/2014/main" id="{FE28E59C-F15E-2541-88BD-198D9F280FBE}"/>
              </a:ext>
            </a:extLst>
          </p:cNvPr>
          <p:cNvSpPr>
            <a:spLocks noGrp="1"/>
          </p:cNvSpPr>
          <p:nvPr>
            <p:ph type="chart" sz="quarter" idx="14"/>
          </p:nvPr>
        </p:nvSpPr>
        <p:spPr>
          <a:xfrm>
            <a:off x="359568" y="1228329"/>
            <a:ext cx="5355432" cy="4150518"/>
          </a:xfrm>
        </p:spPr>
        <p:txBody>
          <a:bodyPr/>
          <a:lstStyle/>
          <a:p>
            <a:r>
              <a:rPr lang="nb-NO" dirty="0"/>
              <a:t>Klikk ikonet for å legge til et diagram</a:t>
            </a:r>
          </a:p>
        </p:txBody>
      </p:sp>
    </p:spTree>
    <p:extLst>
      <p:ext uri="{BB962C8B-B14F-4D97-AF65-F5344CB8AC3E}">
        <p14:creationId xmlns:p14="http://schemas.microsoft.com/office/powerpoint/2010/main" val="17602345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Bilde og diagram">
    <p:spTree>
      <p:nvGrpSpPr>
        <p:cNvPr id="1" name=""/>
        <p:cNvGrpSpPr/>
        <p:nvPr/>
      </p:nvGrpSpPr>
      <p:grpSpPr>
        <a:xfrm>
          <a:off x="0" y="0"/>
          <a:ext cx="0" cy="0"/>
          <a:chOff x="0" y="0"/>
          <a:chExt cx="0" cy="0"/>
        </a:xfrm>
      </p:grpSpPr>
      <p:sp>
        <p:nvSpPr>
          <p:cNvPr id="4" name="Plassholder for bilde 3">
            <a:extLst>
              <a:ext uri="{FF2B5EF4-FFF2-40B4-BE49-F238E27FC236}">
                <a16:creationId xmlns:a16="http://schemas.microsoft.com/office/drawing/2014/main" id="{0425E8E6-CE92-7249-AB06-A0AA571179B4}"/>
              </a:ext>
            </a:extLst>
          </p:cNvPr>
          <p:cNvSpPr>
            <a:spLocks noGrp="1"/>
          </p:cNvSpPr>
          <p:nvPr>
            <p:ph type="pic" sz="quarter" idx="15"/>
          </p:nvPr>
        </p:nvSpPr>
        <p:spPr>
          <a:xfrm>
            <a:off x="0" y="0"/>
            <a:ext cx="12192000" cy="6858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b-NO" dirty="0"/>
              <a:t>Klikk ikonet for å legge til et bilde</a:t>
            </a:r>
          </a:p>
        </p:txBody>
      </p:sp>
      <p:sp>
        <p:nvSpPr>
          <p:cNvPr id="12" name="Plassholder for diagram 11">
            <a:extLst>
              <a:ext uri="{FF2B5EF4-FFF2-40B4-BE49-F238E27FC236}">
                <a16:creationId xmlns:a16="http://schemas.microsoft.com/office/drawing/2014/main" id="{A7335BBE-540D-3D44-A814-DAA67365159C}"/>
              </a:ext>
            </a:extLst>
          </p:cNvPr>
          <p:cNvSpPr>
            <a:spLocks noGrp="1"/>
          </p:cNvSpPr>
          <p:nvPr>
            <p:ph type="chart" sz="quarter" idx="14"/>
          </p:nvPr>
        </p:nvSpPr>
        <p:spPr>
          <a:xfrm>
            <a:off x="6460331" y="1353741"/>
            <a:ext cx="5355432" cy="4150518"/>
          </a:xfrm>
        </p:spPr>
        <p:txBody>
          <a:bodyPr/>
          <a:lstStyle/>
          <a:p>
            <a:r>
              <a:rPr lang="nb-NO" dirty="0"/>
              <a:t>Klikk ikonet for å legge til et diagram</a:t>
            </a:r>
          </a:p>
        </p:txBody>
      </p:sp>
    </p:spTree>
    <p:extLst>
      <p:ext uri="{BB962C8B-B14F-4D97-AF65-F5344CB8AC3E}">
        <p14:creationId xmlns:p14="http://schemas.microsoft.com/office/powerpoint/2010/main" val="31919331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abell/Diagram/SmartArt/Bilde/Media">
    <p:spTree>
      <p:nvGrpSpPr>
        <p:cNvPr id="1" name=""/>
        <p:cNvGrpSpPr/>
        <p:nvPr/>
      </p:nvGrpSpPr>
      <p:grpSpPr>
        <a:xfrm>
          <a:off x="0" y="0"/>
          <a:ext cx="0" cy="0"/>
          <a:chOff x="0" y="0"/>
          <a:chExt cx="0" cy="0"/>
        </a:xfrm>
      </p:grpSpPr>
      <p:sp>
        <p:nvSpPr>
          <p:cNvPr id="7" name="Plassholder for innhold 6">
            <a:extLst>
              <a:ext uri="{FF2B5EF4-FFF2-40B4-BE49-F238E27FC236}">
                <a16:creationId xmlns:a16="http://schemas.microsoft.com/office/drawing/2014/main" id="{9A2765A5-D408-F441-A7D6-09FB26B9EB50}"/>
              </a:ext>
            </a:extLst>
          </p:cNvPr>
          <p:cNvSpPr>
            <a:spLocks noGrp="1"/>
          </p:cNvSpPr>
          <p:nvPr>
            <p:ph sz="quarter" idx="13" hasCustomPrompt="1"/>
          </p:nvPr>
        </p:nvSpPr>
        <p:spPr>
          <a:xfrm>
            <a:off x="859631" y="698748"/>
            <a:ext cx="10472737" cy="5460503"/>
          </a:xfrm>
        </p:spPr>
        <p:txBody>
          <a:bodyPr/>
          <a:lstStyle/>
          <a:p>
            <a:pPr lvl="0"/>
            <a:r>
              <a:rPr lang="nb-NO" dirty="0"/>
              <a:t>Klikk på et av ikonene for å sette inn; Tabell, Diagram, </a:t>
            </a:r>
            <a:r>
              <a:rPr lang="nb-NO" dirty="0" err="1"/>
              <a:t>SmartArt</a:t>
            </a:r>
            <a:r>
              <a:rPr lang="nb-NO" dirty="0"/>
              <a:t>, Bilde, Bilde eller Media</a:t>
            </a:r>
          </a:p>
        </p:txBody>
      </p:sp>
    </p:spTree>
    <p:extLst>
      <p:ext uri="{BB962C8B-B14F-4D97-AF65-F5344CB8AC3E}">
        <p14:creationId xmlns:p14="http://schemas.microsoft.com/office/powerpoint/2010/main" val="4255378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Sitat (lys)">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74D5E22-5D49-014D-8FDE-B6BA4B0B9A75}"/>
              </a:ext>
            </a:extLst>
          </p:cNvPr>
          <p:cNvSpPr>
            <a:spLocks noGrp="1"/>
          </p:cNvSpPr>
          <p:nvPr>
            <p:ph type="title" hasCustomPrompt="1"/>
          </p:nvPr>
        </p:nvSpPr>
        <p:spPr>
          <a:xfrm>
            <a:off x="1437289" y="2088930"/>
            <a:ext cx="9317421" cy="1862849"/>
          </a:xfrm>
        </p:spPr>
        <p:txBody>
          <a:bodyPr anchor="ctr"/>
          <a:lstStyle>
            <a:lvl1pPr algn="ctr">
              <a:defRPr b="0" i="1"/>
            </a:lvl1pPr>
          </a:lstStyle>
          <a:p>
            <a:r>
              <a:rPr lang="nb-NO" dirty="0"/>
              <a:t>Klikk for å redigere sitat</a:t>
            </a:r>
          </a:p>
        </p:txBody>
      </p:sp>
      <p:sp>
        <p:nvSpPr>
          <p:cNvPr id="11" name="Undertittel 2">
            <a:extLst>
              <a:ext uri="{FF2B5EF4-FFF2-40B4-BE49-F238E27FC236}">
                <a16:creationId xmlns:a16="http://schemas.microsoft.com/office/drawing/2014/main" id="{16E63E8F-2CEF-D54E-B440-4D6FBEF02351}"/>
              </a:ext>
            </a:extLst>
          </p:cNvPr>
          <p:cNvSpPr>
            <a:spLocks noGrp="1"/>
          </p:cNvSpPr>
          <p:nvPr>
            <p:ph type="subTitle" idx="1" hasCustomPrompt="1"/>
          </p:nvPr>
        </p:nvSpPr>
        <p:spPr>
          <a:xfrm>
            <a:off x="8610600" y="4098652"/>
            <a:ext cx="2178269" cy="365125"/>
          </a:xfrm>
        </p:spPr>
        <p:txBody>
          <a:bodyPr>
            <a:normAutofit/>
          </a:bodyPr>
          <a:lstStyle>
            <a:lvl1pPr marL="0" indent="0" algn="r">
              <a:buNone/>
              <a:defRPr sz="16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Navn Etternavn</a:t>
            </a:r>
          </a:p>
        </p:txBody>
      </p:sp>
      <p:pic>
        <p:nvPicPr>
          <p:cNvPr id="6" name="Grafikk 5">
            <a:extLst>
              <a:ext uri="{FF2B5EF4-FFF2-40B4-BE49-F238E27FC236}">
                <a16:creationId xmlns:a16="http://schemas.microsoft.com/office/drawing/2014/main" id="{28E98751-7D84-4370-AEA5-3E42B6DA610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35641" y="1416122"/>
            <a:ext cx="520713" cy="486000"/>
          </a:xfrm>
          <a:prstGeom prst="rect">
            <a:avLst/>
          </a:prstGeom>
        </p:spPr>
      </p:pic>
    </p:spTree>
    <p:extLst>
      <p:ext uri="{BB962C8B-B14F-4D97-AF65-F5344CB8AC3E}">
        <p14:creationId xmlns:p14="http://schemas.microsoft.com/office/powerpoint/2010/main" val="20295264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Sitat (bilde)">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FA2D9F86-2911-45DF-82E3-355DAE2C0C17}"/>
              </a:ext>
            </a:extLst>
          </p:cNvPr>
          <p:cNvSpPr/>
          <p:nvPr/>
        </p:nvSpPr>
        <p:spPr>
          <a:xfrm>
            <a:off x="5684808" y="1224951"/>
            <a:ext cx="1052422" cy="8639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12" name="Plassholder for bilde 11">
            <a:extLst>
              <a:ext uri="{FF2B5EF4-FFF2-40B4-BE49-F238E27FC236}">
                <a16:creationId xmlns:a16="http://schemas.microsoft.com/office/drawing/2014/main" id="{51AF6FCE-543C-48AA-A57F-DDA31A185E70}"/>
              </a:ext>
            </a:extLst>
          </p:cNvPr>
          <p:cNvSpPr>
            <a:spLocks noGrp="1"/>
          </p:cNvSpPr>
          <p:nvPr>
            <p:ph type="pic" sz="quarter" idx="12" hasCustomPrompt="1"/>
          </p:nvPr>
        </p:nvSpPr>
        <p:spPr>
          <a:xfrm>
            <a:off x="0" y="0"/>
            <a:ext cx="12192000" cy="6858000"/>
          </a:xfrm>
          <a:custGeom>
            <a:avLst/>
            <a:gdLst>
              <a:gd name="connsiteX0" fmla="*/ 6318689 w 12192000"/>
              <a:gd name="connsiteY0" fmla="*/ 1416122 h 6858000"/>
              <a:gd name="connsiteX1" fmla="*/ 6183477 w 12192000"/>
              <a:gd name="connsiteY1" fmla="*/ 1539184 h 6858000"/>
              <a:gd name="connsiteX2" fmla="*/ 6150846 w 12192000"/>
              <a:gd name="connsiteY2" fmla="*/ 1736535 h 6858000"/>
              <a:gd name="connsiteX3" fmla="*/ 6150846 w 12192000"/>
              <a:gd name="connsiteY3" fmla="*/ 1904378 h 6858000"/>
              <a:gd name="connsiteX4" fmla="*/ 6347155 w 12192000"/>
              <a:gd name="connsiteY4" fmla="*/ 1904378 h 6858000"/>
              <a:gd name="connsiteX5" fmla="*/ 6347155 w 12192000"/>
              <a:gd name="connsiteY5" fmla="*/ 1691753 h 6858000"/>
              <a:gd name="connsiteX6" fmla="*/ 6347155 w 12192000"/>
              <a:gd name="connsiteY6" fmla="*/ 1691580 h 6858000"/>
              <a:gd name="connsiteX7" fmla="*/ 6251517 w 12192000"/>
              <a:gd name="connsiteY7" fmla="*/ 1691580 h 6858000"/>
              <a:gd name="connsiteX8" fmla="*/ 6281024 w 12192000"/>
              <a:gd name="connsiteY8" fmla="*/ 1556888 h 6858000"/>
              <a:gd name="connsiteX9" fmla="*/ 6363470 w 12192000"/>
              <a:gd name="connsiteY9" fmla="*/ 1487286 h 6858000"/>
              <a:gd name="connsiteX10" fmla="*/ 6003484 w 12192000"/>
              <a:gd name="connsiteY10" fmla="*/ 1416122 h 6858000"/>
              <a:gd name="connsiteX11" fmla="*/ 5868273 w 12192000"/>
              <a:gd name="connsiteY11" fmla="*/ 1539184 h 6858000"/>
              <a:gd name="connsiteX12" fmla="*/ 5835642 w 12192000"/>
              <a:gd name="connsiteY12" fmla="*/ 1736535 h 6858000"/>
              <a:gd name="connsiteX13" fmla="*/ 5835642 w 12192000"/>
              <a:gd name="connsiteY13" fmla="*/ 1904378 h 6858000"/>
              <a:gd name="connsiteX14" fmla="*/ 6031950 w 12192000"/>
              <a:gd name="connsiteY14" fmla="*/ 1904378 h 6858000"/>
              <a:gd name="connsiteX15" fmla="*/ 6031950 w 12192000"/>
              <a:gd name="connsiteY15" fmla="*/ 1691753 h 6858000"/>
              <a:gd name="connsiteX16" fmla="*/ 5936313 w 12192000"/>
              <a:gd name="connsiteY16" fmla="*/ 1691753 h 6858000"/>
              <a:gd name="connsiteX17" fmla="*/ 5965819 w 12192000"/>
              <a:gd name="connsiteY17" fmla="*/ 1557062 h 6858000"/>
              <a:gd name="connsiteX18" fmla="*/ 6048266 w 12192000"/>
              <a:gd name="connsiteY18" fmla="*/ 1487286 h 6858000"/>
              <a:gd name="connsiteX19" fmla="*/ 0 w 12192000"/>
              <a:gd name="connsiteY19" fmla="*/ 0 h 6858000"/>
              <a:gd name="connsiteX20" fmla="*/ 12192000 w 12192000"/>
              <a:gd name="connsiteY20" fmla="*/ 0 h 6858000"/>
              <a:gd name="connsiteX21" fmla="*/ 12192000 w 12192000"/>
              <a:gd name="connsiteY21" fmla="*/ 6858000 h 6858000"/>
              <a:gd name="connsiteX22" fmla="*/ 0 w 12192000"/>
              <a:gd name="connsiteY2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00" h="6858000">
                <a:moveTo>
                  <a:pt x="6318689" y="1416122"/>
                </a:moveTo>
                <a:cubicBezTo>
                  <a:pt x="6257071" y="1443893"/>
                  <a:pt x="6211943" y="1485030"/>
                  <a:pt x="6183477" y="1539184"/>
                </a:cubicBezTo>
                <a:cubicBezTo>
                  <a:pt x="6161607" y="1579973"/>
                  <a:pt x="6150846" y="1645757"/>
                  <a:pt x="6150846" y="1736535"/>
                </a:cubicBezTo>
                <a:lnTo>
                  <a:pt x="6150846" y="1904378"/>
                </a:lnTo>
                <a:lnTo>
                  <a:pt x="6347155" y="1904378"/>
                </a:lnTo>
                <a:lnTo>
                  <a:pt x="6347155" y="1691753"/>
                </a:lnTo>
                <a:lnTo>
                  <a:pt x="6347155" y="1691580"/>
                </a:lnTo>
                <a:lnTo>
                  <a:pt x="6251517" y="1691580"/>
                </a:lnTo>
                <a:cubicBezTo>
                  <a:pt x="6253600" y="1632739"/>
                  <a:pt x="6263320" y="1587784"/>
                  <a:pt x="6281024" y="1556888"/>
                </a:cubicBezTo>
                <a:cubicBezTo>
                  <a:pt x="6298728" y="1526166"/>
                  <a:pt x="6326153" y="1502908"/>
                  <a:pt x="6363470" y="1487286"/>
                </a:cubicBezTo>
                <a:close/>
                <a:moveTo>
                  <a:pt x="6003484" y="1416122"/>
                </a:moveTo>
                <a:cubicBezTo>
                  <a:pt x="5941693" y="1443893"/>
                  <a:pt x="5896738" y="1485030"/>
                  <a:pt x="5868273" y="1539184"/>
                </a:cubicBezTo>
                <a:cubicBezTo>
                  <a:pt x="5846402" y="1579973"/>
                  <a:pt x="5835642" y="1645757"/>
                  <a:pt x="5835642" y="1736535"/>
                </a:cubicBezTo>
                <a:lnTo>
                  <a:pt x="5835642" y="1904378"/>
                </a:lnTo>
                <a:lnTo>
                  <a:pt x="6031950" y="1904378"/>
                </a:lnTo>
                <a:lnTo>
                  <a:pt x="6031950" y="1691753"/>
                </a:lnTo>
                <a:lnTo>
                  <a:pt x="5936313" y="1691753"/>
                </a:lnTo>
                <a:cubicBezTo>
                  <a:pt x="5938395" y="1632913"/>
                  <a:pt x="5948115" y="1587958"/>
                  <a:pt x="5965819" y="1557062"/>
                </a:cubicBezTo>
                <a:cubicBezTo>
                  <a:pt x="5983524" y="1526166"/>
                  <a:pt x="6010948" y="1502908"/>
                  <a:pt x="6048266" y="1487286"/>
                </a:cubicBezTo>
                <a:close/>
                <a:moveTo>
                  <a:pt x="0" y="0"/>
                </a:moveTo>
                <a:lnTo>
                  <a:pt x="12192000" y="0"/>
                </a:lnTo>
                <a:lnTo>
                  <a:pt x="12192000" y="6858000"/>
                </a:lnTo>
                <a:lnTo>
                  <a:pt x="0" y="6858000"/>
                </a:lnTo>
                <a:close/>
              </a:path>
            </a:pathLst>
          </a:custGeom>
          <a:solidFill>
            <a:schemeClr val="bg1"/>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b-NO" dirty="0"/>
              <a:t>Sett inn bilde via «Sett inn» -&gt; «Bilde»</a:t>
            </a:r>
          </a:p>
        </p:txBody>
      </p:sp>
      <p:sp>
        <p:nvSpPr>
          <p:cNvPr id="2" name="Tittel 1">
            <a:extLst>
              <a:ext uri="{FF2B5EF4-FFF2-40B4-BE49-F238E27FC236}">
                <a16:creationId xmlns:a16="http://schemas.microsoft.com/office/drawing/2014/main" id="{F74D5E22-5D49-014D-8FDE-B6BA4B0B9A75}"/>
              </a:ext>
            </a:extLst>
          </p:cNvPr>
          <p:cNvSpPr>
            <a:spLocks noGrp="1"/>
          </p:cNvSpPr>
          <p:nvPr>
            <p:ph type="title" hasCustomPrompt="1"/>
          </p:nvPr>
        </p:nvSpPr>
        <p:spPr>
          <a:xfrm>
            <a:off x="1437289" y="2088930"/>
            <a:ext cx="9317421" cy="1862849"/>
          </a:xfrm>
        </p:spPr>
        <p:txBody>
          <a:bodyPr anchor="ctr"/>
          <a:lstStyle>
            <a:lvl1pPr algn="ctr">
              <a:defRPr b="0" i="1">
                <a:solidFill>
                  <a:schemeClr val="bg1"/>
                </a:solidFill>
              </a:defRPr>
            </a:lvl1pPr>
          </a:lstStyle>
          <a:p>
            <a:r>
              <a:rPr lang="nb-NO" dirty="0"/>
              <a:t>Klikk for å redigere sitat</a:t>
            </a:r>
          </a:p>
        </p:txBody>
      </p:sp>
      <p:sp>
        <p:nvSpPr>
          <p:cNvPr id="11" name="Undertittel 2">
            <a:extLst>
              <a:ext uri="{FF2B5EF4-FFF2-40B4-BE49-F238E27FC236}">
                <a16:creationId xmlns:a16="http://schemas.microsoft.com/office/drawing/2014/main" id="{16E63E8F-2CEF-D54E-B440-4D6FBEF02351}"/>
              </a:ext>
            </a:extLst>
          </p:cNvPr>
          <p:cNvSpPr>
            <a:spLocks noGrp="1"/>
          </p:cNvSpPr>
          <p:nvPr>
            <p:ph type="subTitle" idx="1" hasCustomPrompt="1"/>
          </p:nvPr>
        </p:nvSpPr>
        <p:spPr>
          <a:xfrm>
            <a:off x="8610600" y="4098652"/>
            <a:ext cx="2178269" cy="365125"/>
          </a:xfrm>
        </p:spPr>
        <p:txBody>
          <a:bodyPr>
            <a:normAutofit/>
          </a:bodyPr>
          <a:lstStyle>
            <a:lvl1pPr marL="0" indent="0" algn="r">
              <a:buNone/>
              <a:defRPr sz="16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Navn Etternavn</a:t>
            </a:r>
          </a:p>
        </p:txBody>
      </p:sp>
    </p:spTree>
    <p:extLst>
      <p:ext uri="{BB962C8B-B14F-4D97-AF65-F5344CB8AC3E}">
        <p14:creationId xmlns:p14="http://schemas.microsoft.com/office/powerpoint/2010/main" val="3886619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Overskrift + punktliste (lys)">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74D5E22-5D49-014D-8FDE-B6BA4B0B9A75}"/>
              </a:ext>
            </a:extLst>
          </p:cNvPr>
          <p:cNvSpPr>
            <a:spLocks noGrp="1"/>
          </p:cNvSpPr>
          <p:nvPr>
            <p:ph type="title"/>
          </p:nvPr>
        </p:nvSpPr>
        <p:spPr/>
        <p:txBody>
          <a:bodyPr anchor="b" anchorCtr="0"/>
          <a:lstStyle/>
          <a:p>
            <a:r>
              <a:rPr lang="nb-NO"/>
              <a:t>Klikk for å redigere tittelstil</a:t>
            </a:r>
            <a:endParaRPr lang="nb-NO" dirty="0"/>
          </a:p>
        </p:txBody>
      </p:sp>
      <p:sp>
        <p:nvSpPr>
          <p:cNvPr id="8" name="Plassholder for tekst 7">
            <a:extLst>
              <a:ext uri="{FF2B5EF4-FFF2-40B4-BE49-F238E27FC236}">
                <a16:creationId xmlns:a16="http://schemas.microsoft.com/office/drawing/2014/main" id="{195FA8C3-038E-FE4B-9D52-56938F15A1A8}"/>
              </a:ext>
            </a:extLst>
          </p:cNvPr>
          <p:cNvSpPr>
            <a:spLocks noGrp="1"/>
          </p:cNvSpPr>
          <p:nvPr>
            <p:ph type="body" sz="quarter" idx="13"/>
          </p:nvPr>
        </p:nvSpPr>
        <p:spPr>
          <a:xfrm>
            <a:off x="838200" y="3303588"/>
            <a:ext cx="10515600" cy="2552700"/>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7309306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Sluttplakat (lys)">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1BD10D47-CFBF-D64A-8AD7-D2EE330692F0}"/>
              </a:ext>
            </a:extLst>
          </p:cNvPr>
          <p:cNvPicPr>
            <a:picLocks noChangeAspect="1"/>
          </p:cNvPicPr>
          <p:nvPr/>
        </p:nvPicPr>
        <p:blipFill>
          <a:blip r:embed="rId2"/>
          <a:srcRect/>
          <a:stretch/>
        </p:blipFill>
        <p:spPr>
          <a:xfrm>
            <a:off x="5191852" y="2907377"/>
            <a:ext cx="1808295" cy="1043246"/>
          </a:xfrm>
          <a:prstGeom prst="rect">
            <a:avLst/>
          </a:prstGeom>
        </p:spPr>
      </p:pic>
    </p:spTree>
    <p:extLst>
      <p:ext uri="{BB962C8B-B14F-4D97-AF65-F5344CB8AC3E}">
        <p14:creationId xmlns:p14="http://schemas.microsoft.com/office/powerpoint/2010/main" val="41714443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Sluttplakat (grå)">
    <p:bg>
      <p:bgPr>
        <a:solidFill>
          <a:schemeClr val="tx1">
            <a:alpha val="14000"/>
          </a:schemeClr>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1BD10D47-CFBF-D64A-8AD7-D2EE330692F0}"/>
              </a:ext>
            </a:extLst>
          </p:cNvPr>
          <p:cNvPicPr>
            <a:picLocks noChangeAspect="1"/>
          </p:cNvPicPr>
          <p:nvPr/>
        </p:nvPicPr>
        <p:blipFill>
          <a:blip r:embed="rId2"/>
          <a:srcRect/>
          <a:stretch/>
        </p:blipFill>
        <p:spPr>
          <a:xfrm>
            <a:off x="5191852" y="2907377"/>
            <a:ext cx="1808295" cy="1043246"/>
          </a:xfrm>
          <a:prstGeom prst="rect">
            <a:avLst/>
          </a:prstGeom>
        </p:spPr>
      </p:pic>
    </p:spTree>
    <p:extLst>
      <p:ext uri="{BB962C8B-B14F-4D97-AF65-F5344CB8AC3E}">
        <p14:creationId xmlns:p14="http://schemas.microsoft.com/office/powerpoint/2010/main" val="2399202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Sluttplakat bilde og negativ logo">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A7FE594B-6BDC-1C4D-9D5A-C4A83E0A22CE}"/>
              </a:ext>
            </a:extLst>
          </p:cNvPr>
          <p:cNvSpPr>
            <a:spLocks noGrp="1"/>
          </p:cNvSpPr>
          <p:nvPr>
            <p:ph type="pic" sz="quarter" idx="10" hasCustomPrompt="1"/>
          </p:nvPr>
        </p:nvSpPr>
        <p:spPr>
          <a:xfrm>
            <a:off x="0" y="0"/>
            <a:ext cx="12192000" cy="6858000"/>
          </a:xfrm>
        </p:spPr>
        <p:txBody>
          <a:bodyPr/>
          <a:lstStyle/>
          <a:p>
            <a:r>
              <a:rPr lang="nb-NO" dirty="0"/>
              <a:t>Sett inn bilde via «Sett inn» -&gt; «Bilder»</a:t>
            </a:r>
          </a:p>
        </p:txBody>
      </p:sp>
      <p:sp>
        <p:nvSpPr>
          <p:cNvPr id="4" name="Plassholder for tekst 3">
            <a:extLst>
              <a:ext uri="{FF2B5EF4-FFF2-40B4-BE49-F238E27FC236}">
                <a16:creationId xmlns:a16="http://schemas.microsoft.com/office/drawing/2014/main" id="{28ECCFB5-3FF1-AC46-9FF6-79C84D841681}"/>
              </a:ext>
            </a:extLst>
          </p:cNvPr>
          <p:cNvSpPr>
            <a:spLocks noGrp="1"/>
          </p:cNvSpPr>
          <p:nvPr>
            <p:ph type="body" sz="quarter" idx="17" hasCustomPrompt="1"/>
          </p:nvPr>
        </p:nvSpPr>
        <p:spPr>
          <a:xfrm>
            <a:off x="5192400" y="2907000"/>
            <a:ext cx="1807199" cy="1044000"/>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dirty="0"/>
              <a:t>  </a:t>
            </a:r>
            <a:endParaRPr lang="en-US" dirty="0"/>
          </a:p>
        </p:txBody>
      </p:sp>
    </p:spTree>
    <p:extLst>
      <p:ext uri="{BB962C8B-B14F-4D97-AF65-F5344CB8AC3E}">
        <p14:creationId xmlns:p14="http://schemas.microsoft.com/office/powerpoint/2010/main" val="30531736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Sluttplakat bilde og positiv logo">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A7FE594B-6BDC-1C4D-9D5A-C4A83E0A22CE}"/>
              </a:ext>
            </a:extLst>
          </p:cNvPr>
          <p:cNvSpPr>
            <a:spLocks noGrp="1"/>
          </p:cNvSpPr>
          <p:nvPr>
            <p:ph type="pic" sz="quarter" idx="10" hasCustomPrompt="1"/>
          </p:nvPr>
        </p:nvSpPr>
        <p:spPr>
          <a:xfrm>
            <a:off x="0" y="0"/>
            <a:ext cx="12192000" cy="6858000"/>
          </a:xfrm>
        </p:spPr>
        <p:txBody>
          <a:bodyPr/>
          <a:lstStyle/>
          <a:p>
            <a:r>
              <a:rPr lang="nb-NO" dirty="0"/>
              <a:t>Sett inn bilde via «Sett inn» -&gt; «Bilder»</a:t>
            </a:r>
          </a:p>
        </p:txBody>
      </p:sp>
      <p:sp>
        <p:nvSpPr>
          <p:cNvPr id="4" name="Plassholder for tekst 3">
            <a:extLst>
              <a:ext uri="{FF2B5EF4-FFF2-40B4-BE49-F238E27FC236}">
                <a16:creationId xmlns:a16="http://schemas.microsoft.com/office/drawing/2014/main" id="{28ECCFB5-3FF1-AC46-9FF6-79C84D841681}"/>
              </a:ext>
            </a:extLst>
          </p:cNvPr>
          <p:cNvSpPr>
            <a:spLocks noGrp="1"/>
          </p:cNvSpPr>
          <p:nvPr>
            <p:ph type="body" sz="quarter" idx="17" hasCustomPrompt="1"/>
          </p:nvPr>
        </p:nvSpPr>
        <p:spPr>
          <a:xfrm>
            <a:off x="5192400" y="2907000"/>
            <a:ext cx="1807199" cy="1044000"/>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dirty="0"/>
              <a:t>  </a:t>
            </a:r>
            <a:endParaRPr lang="en-US" dirty="0"/>
          </a:p>
        </p:txBody>
      </p:sp>
    </p:spTree>
    <p:extLst>
      <p:ext uri="{BB962C8B-B14F-4D97-AF65-F5344CB8AC3E}">
        <p14:creationId xmlns:p14="http://schemas.microsoft.com/office/powerpoint/2010/main" val="40127493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1_Sluttplakat m/predefinert bilde og  negativ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28ECCFB5-3FF1-AC46-9FF6-79C84D841681}"/>
              </a:ext>
            </a:extLst>
          </p:cNvPr>
          <p:cNvSpPr>
            <a:spLocks noGrp="1"/>
          </p:cNvSpPr>
          <p:nvPr>
            <p:ph type="body" sz="quarter" idx="17" hasCustomPrompt="1"/>
          </p:nvPr>
        </p:nvSpPr>
        <p:spPr>
          <a:xfrm>
            <a:off x="5192400" y="2907000"/>
            <a:ext cx="1807199" cy="1044000"/>
          </a:xfrm>
          <a:prstGeom prst="rect">
            <a:avLst/>
          </a:prstGeom>
          <a:blipFill>
            <a:blip r:embed="rId3"/>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dirty="0"/>
              <a:t>  </a:t>
            </a:r>
            <a:endParaRPr lang="en-US" dirty="0"/>
          </a:p>
        </p:txBody>
      </p:sp>
    </p:spTree>
    <p:extLst>
      <p:ext uri="{BB962C8B-B14F-4D97-AF65-F5344CB8AC3E}">
        <p14:creationId xmlns:p14="http://schemas.microsoft.com/office/powerpoint/2010/main" val="3670992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Liggende logo Overskrift Tabell/Diagram/SmartArt/Bilde/Media">
    <p:spTree>
      <p:nvGrpSpPr>
        <p:cNvPr id="1" name=""/>
        <p:cNvGrpSpPr/>
        <p:nvPr/>
      </p:nvGrpSpPr>
      <p:grpSpPr>
        <a:xfrm>
          <a:off x="0" y="0"/>
          <a:ext cx="0" cy="0"/>
          <a:chOff x="0" y="0"/>
          <a:chExt cx="0" cy="0"/>
        </a:xfrm>
      </p:grpSpPr>
      <p:sp>
        <p:nvSpPr>
          <p:cNvPr id="7" name="Plassholder for innhold 6">
            <a:extLst>
              <a:ext uri="{FF2B5EF4-FFF2-40B4-BE49-F238E27FC236}">
                <a16:creationId xmlns:a16="http://schemas.microsoft.com/office/drawing/2014/main" id="{9A2765A5-D408-F441-A7D6-09FB26B9EB50}"/>
              </a:ext>
            </a:extLst>
          </p:cNvPr>
          <p:cNvSpPr>
            <a:spLocks noGrp="1"/>
          </p:cNvSpPr>
          <p:nvPr>
            <p:ph sz="quarter" idx="13" hasCustomPrompt="1"/>
          </p:nvPr>
        </p:nvSpPr>
        <p:spPr>
          <a:xfrm>
            <a:off x="426880" y="1449388"/>
            <a:ext cx="11338239" cy="5010135"/>
          </a:xfrm>
        </p:spPr>
        <p:txBody>
          <a:bodyPr/>
          <a:lstStyle/>
          <a:p>
            <a:pPr lvl="0"/>
            <a:r>
              <a:rPr lang="nb-NO" dirty="0"/>
              <a:t>Klikk på et av ikonene for å sette inn; Tabell, Diagram, </a:t>
            </a:r>
            <a:r>
              <a:rPr lang="nb-NO" dirty="0" err="1"/>
              <a:t>SmartArt</a:t>
            </a:r>
            <a:r>
              <a:rPr lang="nb-NO" dirty="0"/>
              <a:t>, Bilde, Bilde eller Media</a:t>
            </a:r>
          </a:p>
        </p:txBody>
      </p:sp>
      <p:sp>
        <p:nvSpPr>
          <p:cNvPr id="3" name="Tittel 1">
            <a:extLst>
              <a:ext uri="{FF2B5EF4-FFF2-40B4-BE49-F238E27FC236}">
                <a16:creationId xmlns:a16="http://schemas.microsoft.com/office/drawing/2014/main" id="{376A590D-7B5B-0B4B-8C7A-2D4D2EBE5966}"/>
              </a:ext>
            </a:extLst>
          </p:cNvPr>
          <p:cNvSpPr>
            <a:spLocks noGrp="1"/>
          </p:cNvSpPr>
          <p:nvPr>
            <p:ph type="title"/>
          </p:nvPr>
        </p:nvSpPr>
        <p:spPr>
          <a:xfrm>
            <a:off x="2869035" y="142614"/>
            <a:ext cx="8896083" cy="1135888"/>
          </a:xfrm>
        </p:spPr>
        <p:txBody>
          <a:bodyPr anchor="b" anchorCtr="0"/>
          <a:lstStyle/>
          <a:p>
            <a:r>
              <a:rPr lang="nb-NO"/>
              <a:t>Klikk for å redigere tittelstil</a:t>
            </a:r>
            <a:endParaRPr lang="nb-NO" dirty="0"/>
          </a:p>
        </p:txBody>
      </p:sp>
      <p:pic>
        <p:nvPicPr>
          <p:cNvPr id="5" name="Bilde 4">
            <a:extLst>
              <a:ext uri="{FF2B5EF4-FFF2-40B4-BE49-F238E27FC236}">
                <a16:creationId xmlns:a16="http://schemas.microsoft.com/office/drawing/2014/main" id="{42CB9A84-16D6-594F-8B2D-9DB9D6DA6DF6}"/>
              </a:ext>
            </a:extLst>
          </p:cNvPr>
          <p:cNvPicPr>
            <a:picLocks noChangeAspect="1"/>
          </p:cNvPicPr>
          <p:nvPr/>
        </p:nvPicPr>
        <p:blipFill>
          <a:blip r:embed="rId2"/>
          <a:stretch>
            <a:fillRect/>
          </a:stretch>
        </p:blipFill>
        <p:spPr>
          <a:xfrm>
            <a:off x="151002" y="167780"/>
            <a:ext cx="2118868" cy="1135888"/>
          </a:xfrm>
          <a:prstGeom prst="rect">
            <a:avLst/>
          </a:prstGeom>
        </p:spPr>
      </p:pic>
    </p:spTree>
    <p:extLst>
      <p:ext uri="{BB962C8B-B14F-4D97-AF65-F5344CB8AC3E}">
        <p14:creationId xmlns:p14="http://schemas.microsoft.com/office/powerpoint/2010/main" val="4282744412"/>
      </p:ext>
    </p:extLst>
  </p:cSld>
  <p:clrMapOvr>
    <a:masterClrMapping/>
  </p:clrMapOvr>
  <p:extLst>
    <p:ext uri="{DCECCB84-F9BA-43D5-87BE-67443E8EF086}">
      <p15:sldGuideLst xmlns:p15="http://schemas.microsoft.com/office/powerpoint/2012/main">
        <p15:guide id="1" orient="horz" pos="913">
          <p15:clr>
            <a:srgbClr val="FBAE40"/>
          </p15:clr>
        </p15:guide>
        <p15:guide id="2" orient="horz" pos="686">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Liggende logo Overskrift + punktlist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74D5E22-5D49-014D-8FDE-B6BA4B0B9A75}"/>
              </a:ext>
            </a:extLst>
          </p:cNvPr>
          <p:cNvSpPr>
            <a:spLocks noGrp="1"/>
          </p:cNvSpPr>
          <p:nvPr>
            <p:ph type="title"/>
          </p:nvPr>
        </p:nvSpPr>
        <p:spPr/>
        <p:txBody>
          <a:bodyPr anchor="b" anchorCtr="0"/>
          <a:lstStyle/>
          <a:p>
            <a:r>
              <a:rPr lang="nb-NO"/>
              <a:t>Klikk for å redigere tittelstil</a:t>
            </a:r>
            <a:endParaRPr lang="nb-NO" dirty="0"/>
          </a:p>
        </p:txBody>
      </p:sp>
      <p:sp>
        <p:nvSpPr>
          <p:cNvPr id="8" name="Plassholder for tekst 7">
            <a:extLst>
              <a:ext uri="{FF2B5EF4-FFF2-40B4-BE49-F238E27FC236}">
                <a16:creationId xmlns:a16="http://schemas.microsoft.com/office/drawing/2014/main" id="{195FA8C3-038E-FE4B-9D52-56938F15A1A8}"/>
              </a:ext>
            </a:extLst>
          </p:cNvPr>
          <p:cNvSpPr>
            <a:spLocks noGrp="1"/>
          </p:cNvSpPr>
          <p:nvPr>
            <p:ph type="body" sz="quarter" idx="13"/>
          </p:nvPr>
        </p:nvSpPr>
        <p:spPr>
          <a:xfrm>
            <a:off x="838200" y="3303588"/>
            <a:ext cx="10515600" cy="2552700"/>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pic>
        <p:nvPicPr>
          <p:cNvPr id="4" name="Bilde 3">
            <a:extLst>
              <a:ext uri="{FF2B5EF4-FFF2-40B4-BE49-F238E27FC236}">
                <a16:creationId xmlns:a16="http://schemas.microsoft.com/office/drawing/2014/main" id="{77500280-A45F-3445-B2BC-600A0684F1B5}"/>
              </a:ext>
            </a:extLst>
          </p:cNvPr>
          <p:cNvPicPr>
            <a:picLocks noChangeAspect="1"/>
          </p:cNvPicPr>
          <p:nvPr/>
        </p:nvPicPr>
        <p:blipFill>
          <a:blip r:embed="rId2"/>
          <a:stretch>
            <a:fillRect/>
          </a:stretch>
        </p:blipFill>
        <p:spPr>
          <a:xfrm>
            <a:off x="151002" y="167780"/>
            <a:ext cx="2118868" cy="1135888"/>
          </a:xfrm>
          <a:prstGeom prst="rect">
            <a:avLst/>
          </a:prstGeom>
        </p:spPr>
      </p:pic>
    </p:spTree>
    <p:extLst>
      <p:ext uri="{BB962C8B-B14F-4D97-AF65-F5344CB8AC3E}">
        <p14:creationId xmlns:p14="http://schemas.microsoft.com/office/powerpoint/2010/main" val="344907215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1_Liggende logo_Høyre">
    <p:spTree>
      <p:nvGrpSpPr>
        <p:cNvPr id="1" name=""/>
        <p:cNvGrpSpPr/>
        <p:nvPr/>
      </p:nvGrpSpPr>
      <p:grpSpPr>
        <a:xfrm>
          <a:off x="0" y="0"/>
          <a:ext cx="0" cy="0"/>
          <a:chOff x="0" y="0"/>
          <a:chExt cx="0" cy="0"/>
        </a:xfrm>
      </p:grpSpPr>
      <p:sp>
        <p:nvSpPr>
          <p:cNvPr id="3" name="Tittel 1">
            <a:extLst>
              <a:ext uri="{FF2B5EF4-FFF2-40B4-BE49-F238E27FC236}">
                <a16:creationId xmlns:a16="http://schemas.microsoft.com/office/drawing/2014/main" id="{376A590D-7B5B-0B4B-8C7A-2D4D2EBE5966}"/>
              </a:ext>
            </a:extLst>
          </p:cNvPr>
          <p:cNvSpPr>
            <a:spLocks noGrp="1"/>
          </p:cNvSpPr>
          <p:nvPr>
            <p:ph type="title"/>
          </p:nvPr>
        </p:nvSpPr>
        <p:spPr>
          <a:xfrm>
            <a:off x="426879" y="142614"/>
            <a:ext cx="9015295" cy="1135888"/>
          </a:xfrm>
        </p:spPr>
        <p:txBody>
          <a:bodyPr anchor="b" anchorCtr="0"/>
          <a:lstStyle/>
          <a:p>
            <a:r>
              <a:rPr lang="nb-NO"/>
              <a:t>Klikk for å redigere tittelstil</a:t>
            </a:r>
            <a:endParaRPr lang="nb-NO" dirty="0"/>
          </a:p>
        </p:txBody>
      </p:sp>
      <p:sp>
        <p:nvSpPr>
          <p:cNvPr id="7" name="Plassholder for innhold 6">
            <a:extLst>
              <a:ext uri="{FF2B5EF4-FFF2-40B4-BE49-F238E27FC236}">
                <a16:creationId xmlns:a16="http://schemas.microsoft.com/office/drawing/2014/main" id="{9A2765A5-D408-F441-A7D6-09FB26B9EB50}"/>
              </a:ext>
            </a:extLst>
          </p:cNvPr>
          <p:cNvSpPr>
            <a:spLocks noGrp="1"/>
          </p:cNvSpPr>
          <p:nvPr>
            <p:ph sz="quarter" idx="13" hasCustomPrompt="1"/>
          </p:nvPr>
        </p:nvSpPr>
        <p:spPr>
          <a:xfrm>
            <a:off x="426880" y="1449388"/>
            <a:ext cx="11338239" cy="5010135"/>
          </a:xfrm>
        </p:spPr>
        <p:txBody>
          <a:bodyPr/>
          <a:lstStyle/>
          <a:p>
            <a:pPr lvl="0"/>
            <a:r>
              <a:rPr lang="nb-NO" dirty="0"/>
              <a:t>Klikk på et av ikonene for å sette inn; Tabell, Diagram, </a:t>
            </a:r>
            <a:r>
              <a:rPr lang="nb-NO" dirty="0" err="1"/>
              <a:t>SmartArt</a:t>
            </a:r>
            <a:r>
              <a:rPr lang="nb-NO" dirty="0"/>
              <a:t>, Bilde, Bilde eller Media</a:t>
            </a:r>
          </a:p>
        </p:txBody>
      </p:sp>
      <p:pic>
        <p:nvPicPr>
          <p:cNvPr id="5" name="Bilde 4">
            <a:extLst>
              <a:ext uri="{FF2B5EF4-FFF2-40B4-BE49-F238E27FC236}">
                <a16:creationId xmlns:a16="http://schemas.microsoft.com/office/drawing/2014/main" id="{42CB9A84-16D6-594F-8B2D-9DB9D6DA6DF6}"/>
              </a:ext>
            </a:extLst>
          </p:cNvPr>
          <p:cNvPicPr>
            <a:picLocks noChangeAspect="1"/>
          </p:cNvPicPr>
          <p:nvPr/>
        </p:nvPicPr>
        <p:blipFill>
          <a:blip r:embed="rId2"/>
          <a:stretch>
            <a:fillRect/>
          </a:stretch>
        </p:blipFill>
        <p:spPr>
          <a:xfrm>
            <a:off x="9980773" y="167780"/>
            <a:ext cx="2118868" cy="1135888"/>
          </a:xfrm>
          <a:prstGeom prst="rect">
            <a:avLst/>
          </a:prstGeom>
        </p:spPr>
      </p:pic>
    </p:spTree>
    <p:extLst>
      <p:ext uri="{BB962C8B-B14F-4D97-AF65-F5344CB8AC3E}">
        <p14:creationId xmlns:p14="http://schemas.microsoft.com/office/powerpoint/2010/main" val="311167659"/>
      </p:ext>
    </p:extLst>
  </p:cSld>
  <p:clrMapOvr>
    <a:masterClrMapping/>
  </p:clrMapOvr>
  <p:extLst>
    <p:ext uri="{DCECCB84-F9BA-43D5-87BE-67443E8EF086}">
      <p15:sldGuideLst xmlns:p15="http://schemas.microsoft.com/office/powerpoint/2012/main">
        <p15:guide id="1" orient="horz" pos="913">
          <p15:clr>
            <a:srgbClr val="FBAE40"/>
          </p15:clr>
        </p15:guide>
        <p15:guide id="2" orient="horz" pos="686">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16764BC-24B6-F49F-4D9A-C1BBDD6564F1}"/>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2914A090-2FB6-CCBD-9750-9E9B170D38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dirty="0"/>
          </a:p>
        </p:txBody>
      </p:sp>
      <p:sp>
        <p:nvSpPr>
          <p:cNvPr id="4" name="Plassholder for tekst 3">
            <a:extLst>
              <a:ext uri="{FF2B5EF4-FFF2-40B4-BE49-F238E27FC236}">
                <a16:creationId xmlns:a16="http://schemas.microsoft.com/office/drawing/2014/main" id="{5049781A-2C2B-418B-78CE-B115671518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5DA037C1-B80E-DB03-9D68-306B798C31B3}"/>
              </a:ext>
            </a:extLst>
          </p:cNvPr>
          <p:cNvSpPr>
            <a:spLocks noGrp="1"/>
          </p:cNvSpPr>
          <p:nvPr>
            <p:ph type="dt" sz="half" idx="10"/>
          </p:nvPr>
        </p:nvSpPr>
        <p:spPr/>
        <p:txBody>
          <a:bodyPr/>
          <a:lstStyle/>
          <a:p>
            <a:fld id="{AAB2F51E-27F7-4ED8-8C42-0501BB26D888}" type="datetimeFigureOut">
              <a:rPr lang="nb-NO" smtClean="0"/>
              <a:t>14.02.2024</a:t>
            </a:fld>
            <a:endParaRPr lang="nb-NO" dirty="0"/>
          </a:p>
        </p:txBody>
      </p:sp>
      <p:sp>
        <p:nvSpPr>
          <p:cNvPr id="6" name="Plassholder for bunntekst 5">
            <a:extLst>
              <a:ext uri="{FF2B5EF4-FFF2-40B4-BE49-F238E27FC236}">
                <a16:creationId xmlns:a16="http://schemas.microsoft.com/office/drawing/2014/main" id="{A7AE6972-7DDE-0719-EB57-E8CCDD1BC76B}"/>
              </a:ext>
            </a:extLst>
          </p:cNvPr>
          <p:cNvSpPr>
            <a:spLocks noGrp="1"/>
          </p:cNvSpPr>
          <p:nvPr>
            <p:ph type="ftr" sz="quarter" idx="11"/>
          </p:nvPr>
        </p:nvSpPr>
        <p:spPr/>
        <p:txBody>
          <a:bodyPr/>
          <a:lstStyle/>
          <a:p>
            <a:endParaRPr lang="nb-NO" dirty="0"/>
          </a:p>
        </p:txBody>
      </p:sp>
      <p:sp>
        <p:nvSpPr>
          <p:cNvPr id="7" name="Plassholder for lysbildenummer 6">
            <a:extLst>
              <a:ext uri="{FF2B5EF4-FFF2-40B4-BE49-F238E27FC236}">
                <a16:creationId xmlns:a16="http://schemas.microsoft.com/office/drawing/2014/main" id="{68564000-216D-883F-F818-BFF6115059E9}"/>
              </a:ext>
            </a:extLst>
          </p:cNvPr>
          <p:cNvSpPr>
            <a:spLocks noGrp="1"/>
          </p:cNvSpPr>
          <p:nvPr>
            <p:ph type="sldNum" sz="quarter" idx="12"/>
          </p:nvPr>
        </p:nvSpPr>
        <p:spPr/>
        <p:txBody>
          <a:bodyPr/>
          <a:lstStyle/>
          <a:p>
            <a:fld id="{782BD2ED-F729-4592-8125-7B2CCFB66FEF}" type="slidenum">
              <a:rPr lang="nb-NO" smtClean="0"/>
              <a:t>‹#›</a:t>
            </a:fld>
            <a:endParaRPr lang="nb-NO" dirty="0"/>
          </a:p>
        </p:txBody>
      </p:sp>
    </p:spTree>
    <p:extLst>
      <p:ext uri="{BB962C8B-B14F-4D97-AF65-F5344CB8AC3E}">
        <p14:creationId xmlns:p14="http://schemas.microsoft.com/office/powerpoint/2010/main" val="17311428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2/14/2024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28592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Overskrift + punktliste (grå)">
    <p:bg>
      <p:bgPr>
        <a:solidFill>
          <a:schemeClr val="tx1">
            <a:alpha val="14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74D5E22-5D49-014D-8FDE-B6BA4B0B9A75}"/>
              </a:ext>
            </a:extLst>
          </p:cNvPr>
          <p:cNvSpPr>
            <a:spLocks noGrp="1"/>
          </p:cNvSpPr>
          <p:nvPr>
            <p:ph type="title"/>
          </p:nvPr>
        </p:nvSpPr>
        <p:spPr/>
        <p:txBody>
          <a:bodyPr anchor="b" anchorCtr="0"/>
          <a:lstStyle/>
          <a:p>
            <a:r>
              <a:rPr lang="nb-NO"/>
              <a:t>Klikk for å redigere tittelstil</a:t>
            </a:r>
            <a:endParaRPr lang="nb-NO" dirty="0"/>
          </a:p>
        </p:txBody>
      </p:sp>
      <p:sp>
        <p:nvSpPr>
          <p:cNvPr id="8" name="Plassholder for tekst 7">
            <a:extLst>
              <a:ext uri="{FF2B5EF4-FFF2-40B4-BE49-F238E27FC236}">
                <a16:creationId xmlns:a16="http://schemas.microsoft.com/office/drawing/2014/main" id="{195FA8C3-038E-FE4B-9D52-56938F15A1A8}"/>
              </a:ext>
            </a:extLst>
          </p:cNvPr>
          <p:cNvSpPr>
            <a:spLocks noGrp="1"/>
          </p:cNvSpPr>
          <p:nvPr>
            <p:ph type="body" sz="quarter" idx="13"/>
          </p:nvPr>
        </p:nvSpPr>
        <p:spPr>
          <a:xfrm>
            <a:off x="838200" y="3303588"/>
            <a:ext cx="10515600" cy="2552700"/>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247102989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p:cNvSpPr>
            <a:spLocks noGrp="1"/>
          </p:cNvSpPr>
          <p:nvPr>
            <p:ph type="dt" sz="half" idx="10"/>
          </p:nvPr>
        </p:nvSpPr>
        <p:spPr/>
        <p:txBody>
          <a:bodyPr/>
          <a:lstStyle/>
          <a:p>
            <a:fld id="{264A6146-CEFA-436A-A4FC-B5566B974BDA}" type="datetimeFigureOut">
              <a:rPr lang="nb-NO" smtClean="0"/>
              <a:t>14.02.2024</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ED81C54B-0CAE-4FE6-A3A6-31BCBFFB55FE}" type="slidenum">
              <a:rPr lang="nb-NO" smtClean="0"/>
              <a:t>‹#›</a:t>
            </a:fld>
            <a:endParaRPr lang="nb-NO"/>
          </a:p>
        </p:txBody>
      </p:sp>
    </p:spTree>
    <p:extLst>
      <p:ext uri="{BB962C8B-B14F-4D97-AF65-F5344CB8AC3E}">
        <p14:creationId xmlns:p14="http://schemas.microsoft.com/office/powerpoint/2010/main" val="15039541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1_Forside m/predefinert bilde Negativ logo">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EA92F005-C494-3B4F-921A-BD7570980545}"/>
              </a:ext>
            </a:extLst>
          </p:cNvPr>
          <p:cNvSpPr>
            <a:spLocks noGrp="1"/>
          </p:cNvSpPr>
          <p:nvPr>
            <p:ph type="dt" sz="half" idx="10"/>
          </p:nvPr>
        </p:nvSpPr>
        <p:spPr/>
        <p:txBody>
          <a:bodyPr/>
          <a:lstStyle>
            <a:lvl1pPr>
              <a:defRPr>
                <a:solidFill>
                  <a:schemeClr val="bg1"/>
                </a:solidFill>
              </a:defRPr>
            </a:lvl1pPr>
          </a:lstStyle>
          <a:p>
            <a:fld id="{CCC14759-DE08-0246-9FF8-402BA0FE6D9C}" type="datetimeFigureOut">
              <a:rPr lang="nb-NO" smtClean="0"/>
              <a:pPr/>
              <a:t>14.02.2024</a:t>
            </a:fld>
            <a:endParaRPr lang="nb-NO"/>
          </a:p>
        </p:txBody>
      </p:sp>
      <p:sp>
        <p:nvSpPr>
          <p:cNvPr id="16" name="Plassholder for bunntekst 4">
            <a:extLst>
              <a:ext uri="{FF2B5EF4-FFF2-40B4-BE49-F238E27FC236}">
                <a16:creationId xmlns:a16="http://schemas.microsoft.com/office/drawing/2014/main" id="{2D7C5549-7B5F-A248-A353-F032637868A2}"/>
              </a:ext>
            </a:extLst>
          </p:cNvPr>
          <p:cNvSpPr>
            <a:spLocks noGrp="1"/>
          </p:cNvSpPr>
          <p:nvPr>
            <p:ph type="ftr" sz="quarter" idx="11"/>
          </p:nvPr>
        </p:nvSpPr>
        <p:spPr>
          <a:xfrm>
            <a:off x="7239000" y="6356350"/>
            <a:ext cx="4114800" cy="365125"/>
          </a:xfrm>
        </p:spPr>
        <p:txBody>
          <a:bodyPr/>
          <a:lstStyle>
            <a:lvl1pPr algn="r">
              <a:defRPr>
                <a:solidFill>
                  <a:schemeClr val="bg1"/>
                </a:solidFill>
              </a:defRPr>
            </a:lvl1pPr>
          </a:lstStyle>
          <a:p>
            <a:r>
              <a:rPr lang="nb-NO"/>
              <a:t>Navn Etternavn</a:t>
            </a:r>
            <a:endParaRPr lang="nb-NO" dirty="0"/>
          </a:p>
        </p:txBody>
      </p:sp>
      <p:sp>
        <p:nvSpPr>
          <p:cNvPr id="11" name="Tittel 1">
            <a:extLst>
              <a:ext uri="{FF2B5EF4-FFF2-40B4-BE49-F238E27FC236}">
                <a16:creationId xmlns:a16="http://schemas.microsoft.com/office/drawing/2014/main" id="{C0A73FEE-BD1D-7A40-9594-6A562BD92975}"/>
              </a:ext>
            </a:extLst>
          </p:cNvPr>
          <p:cNvSpPr>
            <a:spLocks noGrp="1"/>
          </p:cNvSpPr>
          <p:nvPr>
            <p:ph type="ctrTitle"/>
          </p:nvPr>
        </p:nvSpPr>
        <p:spPr>
          <a:xfrm>
            <a:off x="838200" y="1702965"/>
            <a:ext cx="10515600" cy="2155970"/>
          </a:xfrm>
        </p:spPr>
        <p:txBody>
          <a:bodyPr anchor="b">
            <a:normAutofit/>
          </a:bodyPr>
          <a:lstStyle>
            <a:lvl1pPr algn="ctr">
              <a:defRPr sz="4900">
                <a:solidFill>
                  <a:schemeClr val="bg1"/>
                </a:solidFill>
              </a:defRPr>
            </a:lvl1pPr>
          </a:lstStyle>
          <a:p>
            <a:r>
              <a:rPr lang="nb-NO"/>
              <a:t>Klikk for å redigere tittelstil</a:t>
            </a:r>
            <a:endParaRPr lang="nb-NO" dirty="0"/>
          </a:p>
        </p:txBody>
      </p:sp>
      <p:sp>
        <p:nvSpPr>
          <p:cNvPr id="13" name="Undertittel 2">
            <a:extLst>
              <a:ext uri="{FF2B5EF4-FFF2-40B4-BE49-F238E27FC236}">
                <a16:creationId xmlns:a16="http://schemas.microsoft.com/office/drawing/2014/main" id="{A04A1F3D-2D77-A449-868D-44A546B08ECC}"/>
              </a:ext>
            </a:extLst>
          </p:cNvPr>
          <p:cNvSpPr>
            <a:spLocks noGrp="1"/>
          </p:cNvSpPr>
          <p:nvPr>
            <p:ph type="subTitle" idx="1"/>
          </p:nvPr>
        </p:nvSpPr>
        <p:spPr>
          <a:xfrm>
            <a:off x="838200" y="3923511"/>
            <a:ext cx="10515600" cy="1655762"/>
          </a:xfrm>
        </p:spPr>
        <p:txBody>
          <a:bodyPr>
            <a:normAutofit/>
          </a:bodyPr>
          <a:lstStyle>
            <a:lvl1pPr marL="0" indent="0" algn="ctr">
              <a:buNone/>
              <a:defRPr sz="1600">
                <a:solidFill>
                  <a:schemeClr val="bg1"/>
                </a:solidFill>
                <a:latin typeface="+mn-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
        <p:nvSpPr>
          <p:cNvPr id="9" name="Plassholder for tekst 3">
            <a:extLst>
              <a:ext uri="{FF2B5EF4-FFF2-40B4-BE49-F238E27FC236}">
                <a16:creationId xmlns:a16="http://schemas.microsoft.com/office/drawing/2014/main" id="{A5B5A8AD-40B8-754B-A589-B6B948A9A500}"/>
              </a:ext>
            </a:extLst>
          </p:cNvPr>
          <p:cNvSpPr>
            <a:spLocks noGrp="1"/>
          </p:cNvSpPr>
          <p:nvPr>
            <p:ph type="body" sz="quarter" idx="17" hasCustomPrompt="1"/>
          </p:nvPr>
        </p:nvSpPr>
        <p:spPr>
          <a:xfrm>
            <a:off x="5129400" y="435600"/>
            <a:ext cx="1933200" cy="1116000"/>
          </a:xfrm>
          <a:prstGeom prst="rect">
            <a:avLst/>
          </a:prstGeom>
          <a:blipFill>
            <a:blip r:embed="rId3"/>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dirty="0"/>
              <a:t>  </a:t>
            </a:r>
            <a:endParaRPr lang="en-US" dirty="0"/>
          </a:p>
        </p:txBody>
      </p:sp>
      <p:grpSp>
        <p:nvGrpSpPr>
          <p:cNvPr id="2" name="Group 4"/>
          <p:cNvGrpSpPr>
            <a:grpSpLocks noChangeAspect="1"/>
          </p:cNvGrpSpPr>
          <p:nvPr/>
        </p:nvGrpSpPr>
        <p:grpSpPr bwMode="auto">
          <a:xfrm rot="20058108">
            <a:off x="839682" y="3335060"/>
            <a:ext cx="13743010" cy="7324911"/>
            <a:chOff x="2645" y="2257"/>
            <a:chExt cx="6638" cy="3538"/>
          </a:xfrm>
        </p:grpSpPr>
        <p:sp>
          <p:nvSpPr>
            <p:cNvPr id="3" name="AutoShape 3"/>
            <p:cNvSpPr>
              <a:spLocks noChangeAspect="1" noChangeArrowheads="1" noTextEdit="1"/>
            </p:cNvSpPr>
            <p:nvPr/>
          </p:nvSpPr>
          <p:spPr bwMode="auto">
            <a:xfrm>
              <a:off x="2645" y="2257"/>
              <a:ext cx="6316" cy="3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5" name="Freeform 5"/>
            <p:cNvSpPr>
              <a:spLocks noEditPoints="1"/>
            </p:cNvSpPr>
            <p:nvPr/>
          </p:nvSpPr>
          <p:spPr bwMode="auto">
            <a:xfrm>
              <a:off x="2928" y="2405"/>
              <a:ext cx="6355" cy="3390"/>
            </a:xfrm>
            <a:custGeom>
              <a:avLst/>
              <a:gdLst>
                <a:gd name="T0" fmla="*/ 5117 w 10847"/>
                <a:gd name="T1" fmla="*/ 4008 h 5419"/>
                <a:gd name="T2" fmla="*/ 4099 w 10847"/>
                <a:gd name="T3" fmla="*/ 2723 h 5419"/>
                <a:gd name="T4" fmla="*/ 5346 w 10847"/>
                <a:gd name="T5" fmla="*/ 1405 h 5419"/>
                <a:gd name="T6" fmla="*/ 5419 w 10847"/>
                <a:gd name="T7" fmla="*/ 1403 h 5419"/>
                <a:gd name="T8" fmla="*/ 5745 w 10847"/>
                <a:gd name="T9" fmla="*/ 1443 h 5419"/>
                <a:gd name="T10" fmla="*/ 6739 w 10847"/>
                <a:gd name="T11" fmla="*/ 2723 h 5419"/>
                <a:gd name="T12" fmla="*/ 5520 w 10847"/>
                <a:gd name="T13" fmla="*/ 4039 h 5419"/>
                <a:gd name="T14" fmla="*/ 5441 w 10847"/>
                <a:gd name="T15" fmla="*/ 4043 h 5419"/>
                <a:gd name="T16" fmla="*/ 5117 w 10847"/>
                <a:gd name="T17" fmla="*/ 4008 h 5419"/>
                <a:gd name="T18" fmla="*/ 5387 w 10847"/>
                <a:gd name="T19" fmla="*/ 152 h 5419"/>
                <a:gd name="T20" fmla="*/ 7304 w 10847"/>
                <a:gd name="T21" fmla="*/ 2079 h 5419"/>
                <a:gd name="T22" fmla="*/ 6801 w 10847"/>
                <a:gd name="T23" fmla="*/ 3526 h 5419"/>
                <a:gd name="T24" fmla="*/ 6818 w 10847"/>
                <a:gd name="T25" fmla="*/ 2723 h 5419"/>
                <a:gd name="T26" fmla="*/ 5405 w 10847"/>
                <a:gd name="T27" fmla="*/ 1319 h 5419"/>
                <a:gd name="T28" fmla="*/ 4699 w 10847"/>
                <a:gd name="T29" fmla="*/ 1479 h 5419"/>
                <a:gd name="T30" fmla="*/ 587 w 10847"/>
                <a:gd name="T31" fmla="*/ 4619 h 5419"/>
                <a:gd name="T32" fmla="*/ 3958 w 10847"/>
                <a:gd name="T33" fmla="*/ 172 h 5419"/>
                <a:gd name="T34" fmla="*/ 5459 w 10847"/>
                <a:gd name="T35" fmla="*/ 5289 h 5419"/>
                <a:gd name="T36" fmla="*/ 4361 w 10847"/>
                <a:gd name="T37" fmla="*/ 4843 h 5419"/>
                <a:gd name="T38" fmla="*/ 3847 w 10847"/>
                <a:gd name="T39" fmla="*/ 2114 h 5419"/>
                <a:gd name="T40" fmla="*/ 4532 w 10847"/>
                <a:gd name="T41" fmla="*/ 1641 h 5419"/>
                <a:gd name="T42" fmla="*/ 5419 w 10847"/>
                <a:gd name="T43" fmla="*/ 4122 h 5419"/>
                <a:gd name="T44" fmla="*/ 5442 w 10847"/>
                <a:gd name="T45" fmla="*/ 4122 h 5419"/>
                <a:gd name="T46" fmla="*/ 6147 w 10847"/>
                <a:gd name="T47" fmla="*/ 3961 h 5419"/>
                <a:gd name="T48" fmla="*/ 10260 w 10847"/>
                <a:gd name="T49" fmla="*/ 822 h 5419"/>
                <a:gd name="T50" fmla="*/ 6888 w 10847"/>
                <a:gd name="T51" fmla="*/ 5269 h 5419"/>
                <a:gd name="T52" fmla="*/ 10844 w 10847"/>
                <a:gd name="T53" fmla="*/ 4256 h 5419"/>
                <a:gd name="T54" fmla="*/ 10320 w 10847"/>
                <a:gd name="T55" fmla="*/ 739 h 5419"/>
                <a:gd name="T56" fmla="*/ 10255 w 10847"/>
                <a:gd name="T57" fmla="*/ 719 h 5419"/>
                <a:gd name="T58" fmla="*/ 7096 w 10847"/>
                <a:gd name="T59" fmla="*/ 3333 h 5419"/>
                <a:gd name="T60" fmla="*/ 6533 w 10847"/>
                <a:gd name="T61" fmla="*/ 535 h 5419"/>
                <a:gd name="T62" fmla="*/ 3945 w 10847"/>
                <a:gd name="T63" fmla="*/ 93 h 5419"/>
                <a:gd name="T64" fmla="*/ 0 w 10847"/>
                <a:gd name="T65" fmla="*/ 1155 h 5419"/>
                <a:gd name="T66" fmla="*/ 526 w 10847"/>
                <a:gd name="T67" fmla="*/ 4702 h 5419"/>
                <a:gd name="T68" fmla="*/ 591 w 10847"/>
                <a:gd name="T69" fmla="*/ 4721 h 5419"/>
                <a:gd name="T70" fmla="*/ 3751 w 10847"/>
                <a:gd name="T71" fmla="*/ 2108 h 5419"/>
                <a:gd name="T72" fmla="*/ 4314 w 10847"/>
                <a:gd name="T73" fmla="*/ 4906 h 5419"/>
                <a:gd name="T74" fmla="*/ 6082 w 10847"/>
                <a:gd name="T75" fmla="*/ 5419 h 5419"/>
                <a:gd name="T76" fmla="*/ 10818 w 10847"/>
                <a:gd name="T77" fmla="*/ 4296 h 5419"/>
                <a:gd name="T78" fmla="*/ 10844 w 10847"/>
                <a:gd name="T79" fmla="*/ 4256 h 5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847" h="5419">
                  <a:moveTo>
                    <a:pt x="5117" y="4008"/>
                  </a:moveTo>
                  <a:lnTo>
                    <a:pt x="5117" y="4008"/>
                  </a:lnTo>
                  <a:cubicBezTo>
                    <a:pt x="5093" y="4002"/>
                    <a:pt x="5069" y="3996"/>
                    <a:pt x="5046" y="3989"/>
                  </a:cubicBezTo>
                  <a:cubicBezTo>
                    <a:pt x="4499" y="3828"/>
                    <a:pt x="4099" y="3321"/>
                    <a:pt x="4099" y="2723"/>
                  </a:cubicBezTo>
                  <a:cubicBezTo>
                    <a:pt x="4099" y="2167"/>
                    <a:pt x="4444" y="1690"/>
                    <a:pt x="4932" y="1496"/>
                  </a:cubicBezTo>
                  <a:cubicBezTo>
                    <a:pt x="5061" y="1444"/>
                    <a:pt x="5201" y="1412"/>
                    <a:pt x="5346" y="1405"/>
                  </a:cubicBezTo>
                  <a:cubicBezTo>
                    <a:pt x="5361" y="1404"/>
                    <a:pt x="5376" y="1403"/>
                    <a:pt x="5391" y="1403"/>
                  </a:cubicBezTo>
                  <a:cubicBezTo>
                    <a:pt x="5400" y="1403"/>
                    <a:pt x="5410" y="1403"/>
                    <a:pt x="5419" y="1403"/>
                  </a:cubicBezTo>
                  <a:cubicBezTo>
                    <a:pt x="5458" y="1403"/>
                    <a:pt x="5496" y="1404"/>
                    <a:pt x="5534" y="1408"/>
                  </a:cubicBezTo>
                  <a:cubicBezTo>
                    <a:pt x="5606" y="1414"/>
                    <a:pt x="5676" y="1426"/>
                    <a:pt x="5745" y="1443"/>
                  </a:cubicBezTo>
                  <a:cubicBezTo>
                    <a:pt x="5772" y="1450"/>
                    <a:pt x="5799" y="1458"/>
                    <a:pt x="5826" y="1467"/>
                  </a:cubicBezTo>
                  <a:cubicBezTo>
                    <a:pt x="6355" y="1639"/>
                    <a:pt x="6739" y="2137"/>
                    <a:pt x="6739" y="2723"/>
                  </a:cubicBezTo>
                  <a:cubicBezTo>
                    <a:pt x="6739" y="3272"/>
                    <a:pt x="6401" y="3745"/>
                    <a:pt x="5922" y="3943"/>
                  </a:cubicBezTo>
                  <a:cubicBezTo>
                    <a:pt x="5797" y="3995"/>
                    <a:pt x="5662" y="4028"/>
                    <a:pt x="5520" y="4039"/>
                  </a:cubicBezTo>
                  <a:cubicBezTo>
                    <a:pt x="5511" y="4040"/>
                    <a:pt x="5502" y="4040"/>
                    <a:pt x="5493" y="4041"/>
                  </a:cubicBezTo>
                  <a:cubicBezTo>
                    <a:pt x="5476" y="4042"/>
                    <a:pt x="5458" y="4042"/>
                    <a:pt x="5441" y="4043"/>
                  </a:cubicBezTo>
                  <a:cubicBezTo>
                    <a:pt x="5434" y="4043"/>
                    <a:pt x="5426" y="4043"/>
                    <a:pt x="5419" y="4043"/>
                  </a:cubicBezTo>
                  <a:cubicBezTo>
                    <a:pt x="5315" y="4043"/>
                    <a:pt x="5214" y="4031"/>
                    <a:pt x="5117" y="4008"/>
                  </a:cubicBezTo>
                  <a:close/>
                  <a:moveTo>
                    <a:pt x="5387" y="152"/>
                  </a:moveTo>
                  <a:lnTo>
                    <a:pt x="5387" y="152"/>
                  </a:lnTo>
                  <a:cubicBezTo>
                    <a:pt x="5816" y="225"/>
                    <a:pt x="6186" y="375"/>
                    <a:pt x="6485" y="598"/>
                  </a:cubicBezTo>
                  <a:cubicBezTo>
                    <a:pt x="6943" y="939"/>
                    <a:pt x="7226" y="1451"/>
                    <a:pt x="7304" y="2079"/>
                  </a:cubicBezTo>
                  <a:cubicBezTo>
                    <a:pt x="7367" y="2584"/>
                    <a:pt x="7265" y="3004"/>
                    <a:pt x="6999" y="3327"/>
                  </a:cubicBezTo>
                  <a:cubicBezTo>
                    <a:pt x="6939" y="3401"/>
                    <a:pt x="6872" y="3467"/>
                    <a:pt x="6801" y="3526"/>
                  </a:cubicBezTo>
                  <a:cubicBezTo>
                    <a:pt x="6625" y="3636"/>
                    <a:pt x="6461" y="3728"/>
                    <a:pt x="6309" y="3802"/>
                  </a:cubicBezTo>
                  <a:cubicBezTo>
                    <a:pt x="6620" y="3545"/>
                    <a:pt x="6818" y="3157"/>
                    <a:pt x="6818" y="2723"/>
                  </a:cubicBezTo>
                  <a:cubicBezTo>
                    <a:pt x="6818" y="1993"/>
                    <a:pt x="6257" y="1392"/>
                    <a:pt x="5544" y="1329"/>
                  </a:cubicBezTo>
                  <a:cubicBezTo>
                    <a:pt x="5501" y="1323"/>
                    <a:pt x="5455" y="1319"/>
                    <a:pt x="5405" y="1319"/>
                  </a:cubicBezTo>
                  <a:cubicBezTo>
                    <a:pt x="5400" y="1319"/>
                    <a:pt x="5395" y="1319"/>
                    <a:pt x="5389" y="1319"/>
                  </a:cubicBezTo>
                  <a:cubicBezTo>
                    <a:pt x="5185" y="1319"/>
                    <a:pt x="4956" y="1373"/>
                    <a:pt x="4699" y="1479"/>
                  </a:cubicBezTo>
                  <a:cubicBezTo>
                    <a:pt x="4486" y="1567"/>
                    <a:pt x="4254" y="1691"/>
                    <a:pt x="4000" y="1849"/>
                  </a:cubicBezTo>
                  <a:cubicBezTo>
                    <a:pt x="3139" y="2387"/>
                    <a:pt x="2029" y="3324"/>
                    <a:pt x="587" y="4619"/>
                  </a:cubicBezTo>
                  <a:cubicBezTo>
                    <a:pt x="271" y="3367"/>
                    <a:pt x="105" y="1471"/>
                    <a:pt x="83" y="1209"/>
                  </a:cubicBezTo>
                  <a:cubicBezTo>
                    <a:pt x="340" y="1119"/>
                    <a:pt x="2270" y="454"/>
                    <a:pt x="3958" y="172"/>
                  </a:cubicBezTo>
                  <a:cubicBezTo>
                    <a:pt x="4475" y="85"/>
                    <a:pt x="4956" y="78"/>
                    <a:pt x="5387" y="152"/>
                  </a:cubicBezTo>
                  <a:close/>
                  <a:moveTo>
                    <a:pt x="5459" y="5289"/>
                  </a:moveTo>
                  <a:lnTo>
                    <a:pt x="5459" y="5289"/>
                  </a:lnTo>
                  <a:cubicBezTo>
                    <a:pt x="5030" y="5216"/>
                    <a:pt x="4661" y="5066"/>
                    <a:pt x="4361" y="4843"/>
                  </a:cubicBezTo>
                  <a:cubicBezTo>
                    <a:pt x="3904" y="4502"/>
                    <a:pt x="3621" y="3990"/>
                    <a:pt x="3542" y="3362"/>
                  </a:cubicBezTo>
                  <a:cubicBezTo>
                    <a:pt x="3479" y="2857"/>
                    <a:pt x="3582" y="2437"/>
                    <a:pt x="3847" y="2114"/>
                  </a:cubicBezTo>
                  <a:cubicBezTo>
                    <a:pt x="3908" y="2039"/>
                    <a:pt x="3975" y="1974"/>
                    <a:pt x="4046" y="1914"/>
                  </a:cubicBezTo>
                  <a:cubicBezTo>
                    <a:pt x="4220" y="1806"/>
                    <a:pt x="4381" y="1715"/>
                    <a:pt x="4532" y="1641"/>
                  </a:cubicBezTo>
                  <a:cubicBezTo>
                    <a:pt x="4219" y="1898"/>
                    <a:pt x="4020" y="2288"/>
                    <a:pt x="4020" y="2723"/>
                  </a:cubicBezTo>
                  <a:cubicBezTo>
                    <a:pt x="4020" y="3494"/>
                    <a:pt x="4647" y="4122"/>
                    <a:pt x="5419" y="4122"/>
                  </a:cubicBezTo>
                  <a:cubicBezTo>
                    <a:pt x="5426" y="4122"/>
                    <a:pt x="5433" y="4122"/>
                    <a:pt x="5440" y="4122"/>
                  </a:cubicBezTo>
                  <a:cubicBezTo>
                    <a:pt x="5441" y="4122"/>
                    <a:pt x="5441" y="4122"/>
                    <a:pt x="5442" y="4122"/>
                  </a:cubicBezTo>
                  <a:cubicBezTo>
                    <a:pt x="5447" y="4122"/>
                    <a:pt x="5452" y="4122"/>
                    <a:pt x="5457" y="4122"/>
                  </a:cubicBezTo>
                  <a:cubicBezTo>
                    <a:pt x="5661" y="4122"/>
                    <a:pt x="5890" y="4068"/>
                    <a:pt x="6147" y="3961"/>
                  </a:cubicBezTo>
                  <a:cubicBezTo>
                    <a:pt x="6360" y="3873"/>
                    <a:pt x="6592" y="3750"/>
                    <a:pt x="6846" y="3591"/>
                  </a:cubicBezTo>
                  <a:cubicBezTo>
                    <a:pt x="7708" y="3054"/>
                    <a:pt x="8818" y="2117"/>
                    <a:pt x="10260" y="822"/>
                  </a:cubicBezTo>
                  <a:cubicBezTo>
                    <a:pt x="10575" y="2074"/>
                    <a:pt x="10741" y="3970"/>
                    <a:pt x="10763" y="4232"/>
                  </a:cubicBezTo>
                  <a:cubicBezTo>
                    <a:pt x="10506" y="4322"/>
                    <a:pt x="8577" y="4986"/>
                    <a:pt x="6888" y="5269"/>
                  </a:cubicBezTo>
                  <a:cubicBezTo>
                    <a:pt x="6372" y="5356"/>
                    <a:pt x="5891" y="5362"/>
                    <a:pt x="5459" y="5289"/>
                  </a:cubicBezTo>
                  <a:close/>
                  <a:moveTo>
                    <a:pt x="10844" y="4256"/>
                  </a:moveTo>
                  <a:lnTo>
                    <a:pt x="10844" y="4256"/>
                  </a:lnTo>
                  <a:cubicBezTo>
                    <a:pt x="10843" y="4234"/>
                    <a:pt x="10670" y="2083"/>
                    <a:pt x="10320" y="739"/>
                  </a:cubicBezTo>
                  <a:lnTo>
                    <a:pt x="10304" y="676"/>
                  </a:lnTo>
                  <a:lnTo>
                    <a:pt x="10255" y="719"/>
                  </a:lnTo>
                  <a:cubicBezTo>
                    <a:pt x="8873" y="1963"/>
                    <a:pt x="7937" y="2742"/>
                    <a:pt x="7223" y="3245"/>
                  </a:cubicBezTo>
                  <a:cubicBezTo>
                    <a:pt x="7180" y="3275"/>
                    <a:pt x="7137" y="3304"/>
                    <a:pt x="7096" y="3333"/>
                  </a:cubicBezTo>
                  <a:cubicBezTo>
                    <a:pt x="7349" y="2999"/>
                    <a:pt x="7446" y="2574"/>
                    <a:pt x="7383" y="2069"/>
                  </a:cubicBezTo>
                  <a:cubicBezTo>
                    <a:pt x="7302" y="1419"/>
                    <a:pt x="7008" y="888"/>
                    <a:pt x="6533" y="535"/>
                  </a:cubicBezTo>
                  <a:cubicBezTo>
                    <a:pt x="6223" y="304"/>
                    <a:pt x="5842" y="149"/>
                    <a:pt x="5401" y="74"/>
                  </a:cubicBezTo>
                  <a:cubicBezTo>
                    <a:pt x="4960" y="0"/>
                    <a:pt x="4470" y="6"/>
                    <a:pt x="3945" y="93"/>
                  </a:cubicBezTo>
                  <a:cubicBezTo>
                    <a:pt x="2134" y="397"/>
                    <a:pt x="49" y="1137"/>
                    <a:pt x="28" y="1144"/>
                  </a:cubicBezTo>
                  <a:lnTo>
                    <a:pt x="0" y="1155"/>
                  </a:lnTo>
                  <a:lnTo>
                    <a:pt x="2" y="1185"/>
                  </a:lnTo>
                  <a:cubicBezTo>
                    <a:pt x="4" y="1206"/>
                    <a:pt x="176" y="3358"/>
                    <a:pt x="526" y="4702"/>
                  </a:cubicBezTo>
                  <a:lnTo>
                    <a:pt x="543" y="4765"/>
                  </a:lnTo>
                  <a:lnTo>
                    <a:pt x="591" y="4721"/>
                  </a:lnTo>
                  <a:cubicBezTo>
                    <a:pt x="1974" y="3478"/>
                    <a:pt x="2909" y="2699"/>
                    <a:pt x="3624" y="2196"/>
                  </a:cubicBezTo>
                  <a:cubicBezTo>
                    <a:pt x="3667" y="2166"/>
                    <a:pt x="3709" y="2136"/>
                    <a:pt x="3751" y="2108"/>
                  </a:cubicBezTo>
                  <a:cubicBezTo>
                    <a:pt x="3497" y="2442"/>
                    <a:pt x="3401" y="2867"/>
                    <a:pt x="3464" y="3372"/>
                  </a:cubicBezTo>
                  <a:cubicBezTo>
                    <a:pt x="3545" y="4022"/>
                    <a:pt x="3839" y="4552"/>
                    <a:pt x="4314" y="4906"/>
                  </a:cubicBezTo>
                  <a:cubicBezTo>
                    <a:pt x="4623" y="5137"/>
                    <a:pt x="5004" y="5292"/>
                    <a:pt x="5446" y="5367"/>
                  </a:cubicBezTo>
                  <a:cubicBezTo>
                    <a:pt x="5648" y="5401"/>
                    <a:pt x="5861" y="5419"/>
                    <a:pt x="6082" y="5419"/>
                  </a:cubicBezTo>
                  <a:cubicBezTo>
                    <a:pt x="6344" y="5419"/>
                    <a:pt x="6617" y="5395"/>
                    <a:pt x="6901" y="5347"/>
                  </a:cubicBezTo>
                  <a:cubicBezTo>
                    <a:pt x="8712" y="5044"/>
                    <a:pt x="10797" y="4304"/>
                    <a:pt x="10818" y="4296"/>
                  </a:cubicBezTo>
                  <a:lnTo>
                    <a:pt x="10847" y="4286"/>
                  </a:lnTo>
                  <a:lnTo>
                    <a:pt x="10844" y="4256"/>
                  </a:lnTo>
                  <a:close/>
                </a:path>
              </a:pathLst>
            </a:custGeom>
            <a:solidFill>
              <a:schemeClr val="bg1">
                <a:alpha val="23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b-NO"/>
            </a:p>
          </p:txBody>
        </p:sp>
      </p:grpSp>
    </p:spTree>
    <p:extLst>
      <p:ext uri="{BB962C8B-B14F-4D97-AF65-F5344CB8AC3E}">
        <p14:creationId xmlns:p14="http://schemas.microsoft.com/office/powerpoint/2010/main" val="14280859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Forside (lys)">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2446605B-3870-D74A-AF48-E46ADA6E4EA9}"/>
              </a:ext>
            </a:extLst>
          </p:cNvPr>
          <p:cNvPicPr>
            <a:picLocks noChangeAspect="1"/>
          </p:cNvPicPr>
          <p:nvPr/>
        </p:nvPicPr>
        <p:blipFill>
          <a:blip r:embed="rId2"/>
          <a:stretch>
            <a:fillRect/>
          </a:stretch>
        </p:blipFill>
        <p:spPr>
          <a:xfrm rot="19860000">
            <a:off x="4198380" y="3583252"/>
            <a:ext cx="10027666" cy="4989195"/>
          </a:xfrm>
          <a:prstGeom prst="rect">
            <a:avLst/>
          </a:prstGeom>
        </p:spPr>
      </p:pic>
      <p:pic>
        <p:nvPicPr>
          <p:cNvPr id="8" name="Bilde 7">
            <a:extLst>
              <a:ext uri="{FF2B5EF4-FFF2-40B4-BE49-F238E27FC236}">
                <a16:creationId xmlns:a16="http://schemas.microsoft.com/office/drawing/2014/main" id="{E7D94DD6-078D-6C4C-9A13-33158E9C5DC1}"/>
              </a:ext>
            </a:extLst>
          </p:cNvPr>
          <p:cNvPicPr>
            <a:picLocks noChangeAspect="1"/>
          </p:cNvPicPr>
          <p:nvPr/>
        </p:nvPicPr>
        <p:blipFill>
          <a:blip r:embed="rId3"/>
          <a:srcRect/>
          <a:stretch/>
        </p:blipFill>
        <p:spPr>
          <a:xfrm>
            <a:off x="5129400" y="434860"/>
            <a:ext cx="1933200" cy="1115307"/>
          </a:xfrm>
          <a:prstGeom prst="rect">
            <a:avLst/>
          </a:prstGeom>
        </p:spPr>
      </p:pic>
      <p:sp>
        <p:nvSpPr>
          <p:cNvPr id="2" name="Tittel 1">
            <a:extLst>
              <a:ext uri="{FF2B5EF4-FFF2-40B4-BE49-F238E27FC236}">
                <a16:creationId xmlns:a16="http://schemas.microsoft.com/office/drawing/2014/main" id="{BEFB28B2-F151-6C46-AA1A-C660AC7E8178}"/>
              </a:ext>
            </a:extLst>
          </p:cNvPr>
          <p:cNvSpPr>
            <a:spLocks noGrp="1"/>
          </p:cNvSpPr>
          <p:nvPr>
            <p:ph type="ctrTitle"/>
          </p:nvPr>
        </p:nvSpPr>
        <p:spPr>
          <a:xfrm>
            <a:off x="838200" y="1443836"/>
            <a:ext cx="10515600" cy="2387600"/>
          </a:xfrm>
        </p:spPr>
        <p:txBody>
          <a:bodyPr anchor="b">
            <a:normAutofit/>
          </a:bodyPr>
          <a:lstStyle>
            <a:lvl1pPr algn="ctr">
              <a:defRPr sz="4900"/>
            </a:lvl1pPr>
          </a:lstStyle>
          <a:p>
            <a:r>
              <a:rPr lang="nb-NO" dirty="0"/>
              <a:t>Klikk for å redigere tittelstil</a:t>
            </a:r>
          </a:p>
        </p:txBody>
      </p:sp>
      <p:sp>
        <p:nvSpPr>
          <p:cNvPr id="3" name="Undertittel 2">
            <a:extLst>
              <a:ext uri="{FF2B5EF4-FFF2-40B4-BE49-F238E27FC236}">
                <a16:creationId xmlns:a16="http://schemas.microsoft.com/office/drawing/2014/main" id="{F0A8F997-4AD1-E144-B10A-1B34EB671886}"/>
              </a:ext>
            </a:extLst>
          </p:cNvPr>
          <p:cNvSpPr>
            <a:spLocks noGrp="1"/>
          </p:cNvSpPr>
          <p:nvPr>
            <p:ph type="subTitle" idx="1"/>
          </p:nvPr>
        </p:nvSpPr>
        <p:spPr>
          <a:xfrm>
            <a:off x="838200" y="3923511"/>
            <a:ext cx="10515600" cy="1655762"/>
          </a:xfrm>
        </p:spPr>
        <p:txBody>
          <a:bodyPr>
            <a:normAutofit/>
          </a:bodyPr>
          <a:lstStyle>
            <a:lvl1pPr marL="0" indent="0" algn="ctr">
              <a:buNone/>
              <a:defRPr sz="1600">
                <a:latin typeface="+mn-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sp>
        <p:nvSpPr>
          <p:cNvPr id="7" name="Plassholder for dato 6">
            <a:extLst>
              <a:ext uri="{FF2B5EF4-FFF2-40B4-BE49-F238E27FC236}">
                <a16:creationId xmlns:a16="http://schemas.microsoft.com/office/drawing/2014/main" id="{15AE1156-C97C-0444-8984-39ADA88FA588}"/>
              </a:ext>
            </a:extLst>
          </p:cNvPr>
          <p:cNvSpPr>
            <a:spLocks noGrp="1"/>
          </p:cNvSpPr>
          <p:nvPr>
            <p:ph type="dt" sz="half" idx="10"/>
          </p:nvPr>
        </p:nvSpPr>
        <p:spPr/>
        <p:txBody>
          <a:bodyPr/>
          <a:lstStyle/>
          <a:p>
            <a:fld id="{31BDDA6B-5406-7740-811F-9C67551CBF0A}" type="datetime1">
              <a:rPr lang="nb-NO" smtClean="0"/>
              <a:t>14.02.2024</a:t>
            </a:fld>
            <a:endParaRPr lang="nb-NO" dirty="0"/>
          </a:p>
        </p:txBody>
      </p:sp>
      <p:sp>
        <p:nvSpPr>
          <p:cNvPr id="9" name="Plassholder for bunntekst 8">
            <a:extLst>
              <a:ext uri="{FF2B5EF4-FFF2-40B4-BE49-F238E27FC236}">
                <a16:creationId xmlns:a16="http://schemas.microsoft.com/office/drawing/2014/main" id="{11EC6E3D-4375-D84C-9C82-3EC023EE6D20}"/>
              </a:ext>
            </a:extLst>
          </p:cNvPr>
          <p:cNvSpPr>
            <a:spLocks noGrp="1"/>
          </p:cNvSpPr>
          <p:nvPr>
            <p:ph type="ftr" sz="quarter" idx="11"/>
          </p:nvPr>
        </p:nvSpPr>
        <p:spPr>
          <a:xfrm>
            <a:off x="7239000" y="6356350"/>
            <a:ext cx="4114800" cy="365125"/>
          </a:xfrm>
        </p:spPr>
        <p:txBody>
          <a:bodyPr/>
          <a:lstStyle>
            <a:lvl1pPr algn="r">
              <a:defRPr/>
            </a:lvl1pPr>
          </a:lstStyle>
          <a:p>
            <a:r>
              <a:rPr lang="nb-NO"/>
              <a:t>Navn Etternavn</a:t>
            </a:r>
            <a:endParaRPr lang="nb-NO" dirty="0"/>
          </a:p>
        </p:txBody>
      </p:sp>
    </p:spTree>
    <p:extLst>
      <p:ext uri="{BB962C8B-B14F-4D97-AF65-F5344CB8AC3E}">
        <p14:creationId xmlns:p14="http://schemas.microsoft.com/office/powerpoint/2010/main" val="972050519"/>
      </p:ext>
    </p:extLst>
  </p:cSld>
  <p:clrMapOvr>
    <a:masterClrMapping/>
  </p:clrMapOvr>
  <p:extLst>
    <p:ext uri="{DCECCB84-F9BA-43D5-87BE-67443E8EF086}">
      <p15:sldGuideLst xmlns:p15="http://schemas.microsoft.com/office/powerpoint/2012/main">
        <p15:guide id="1" orient="horz" pos="1401">
          <p15:clr>
            <a:srgbClr val="FBAE40"/>
          </p15:clr>
        </p15:guide>
        <p15:guide id="2" pos="3840">
          <p15:clr>
            <a:srgbClr val="FBAE40"/>
          </p15:clr>
        </p15:guide>
        <p15:guide id="4" orient="horz" pos="278">
          <p15:clr>
            <a:srgbClr val="FBAE40"/>
          </p15:clr>
        </p15:guide>
        <p15:guide id="10" orient="horz" pos="3521">
          <p15:clr>
            <a:srgbClr val="FBAE40"/>
          </p15:clr>
        </p15:guide>
        <p15:guide id="11" pos="506">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Forside (grå)">
    <p:bg>
      <p:bgPr>
        <a:solidFill>
          <a:srgbClr val="000000">
            <a:alpha val="14118"/>
          </a:srgbClr>
        </a:solidFill>
        <a:effectLst/>
      </p:bgPr>
    </p:bg>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D016EF4F-1B53-B447-ABB8-A443C70D9476}"/>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rot="19860000">
            <a:off x="4197600" y="3586119"/>
            <a:ext cx="10026000" cy="4980127"/>
          </a:xfrm>
          <a:prstGeom prst="rect">
            <a:avLst/>
          </a:prstGeom>
        </p:spPr>
      </p:pic>
      <p:pic>
        <p:nvPicPr>
          <p:cNvPr id="8" name="Bilde 7">
            <a:extLst>
              <a:ext uri="{FF2B5EF4-FFF2-40B4-BE49-F238E27FC236}">
                <a16:creationId xmlns:a16="http://schemas.microsoft.com/office/drawing/2014/main" id="{E7D94DD6-078D-6C4C-9A13-33158E9C5DC1}"/>
              </a:ext>
            </a:extLst>
          </p:cNvPr>
          <p:cNvPicPr>
            <a:picLocks noChangeAspect="1"/>
          </p:cNvPicPr>
          <p:nvPr/>
        </p:nvPicPr>
        <p:blipFill>
          <a:blip r:embed="rId4"/>
          <a:srcRect/>
          <a:stretch/>
        </p:blipFill>
        <p:spPr>
          <a:xfrm>
            <a:off x="5129400" y="434860"/>
            <a:ext cx="1933200" cy="1115307"/>
          </a:xfrm>
          <a:prstGeom prst="rect">
            <a:avLst/>
          </a:prstGeom>
        </p:spPr>
      </p:pic>
      <p:sp>
        <p:nvSpPr>
          <p:cNvPr id="7" name="Plassholder for dato 6">
            <a:extLst>
              <a:ext uri="{FF2B5EF4-FFF2-40B4-BE49-F238E27FC236}">
                <a16:creationId xmlns:a16="http://schemas.microsoft.com/office/drawing/2014/main" id="{15AE1156-C97C-0444-8984-39ADA88FA588}"/>
              </a:ext>
            </a:extLst>
          </p:cNvPr>
          <p:cNvSpPr>
            <a:spLocks noGrp="1"/>
          </p:cNvSpPr>
          <p:nvPr>
            <p:ph type="dt" sz="half" idx="10"/>
          </p:nvPr>
        </p:nvSpPr>
        <p:spPr/>
        <p:txBody>
          <a:bodyPr/>
          <a:lstStyle/>
          <a:p>
            <a:fld id="{31BDDA6B-5406-7740-811F-9C67551CBF0A}" type="datetime1">
              <a:rPr lang="nb-NO" smtClean="0"/>
              <a:t>14.02.2024</a:t>
            </a:fld>
            <a:endParaRPr lang="nb-NO" dirty="0"/>
          </a:p>
        </p:txBody>
      </p:sp>
      <p:sp>
        <p:nvSpPr>
          <p:cNvPr id="9" name="Plassholder for bunntekst 8">
            <a:extLst>
              <a:ext uri="{FF2B5EF4-FFF2-40B4-BE49-F238E27FC236}">
                <a16:creationId xmlns:a16="http://schemas.microsoft.com/office/drawing/2014/main" id="{11EC6E3D-4375-D84C-9C82-3EC023EE6D20}"/>
              </a:ext>
            </a:extLst>
          </p:cNvPr>
          <p:cNvSpPr>
            <a:spLocks noGrp="1"/>
          </p:cNvSpPr>
          <p:nvPr>
            <p:ph type="ftr" sz="quarter" idx="11"/>
          </p:nvPr>
        </p:nvSpPr>
        <p:spPr>
          <a:xfrm>
            <a:off x="7239000" y="6356350"/>
            <a:ext cx="4114800" cy="365125"/>
          </a:xfrm>
        </p:spPr>
        <p:txBody>
          <a:bodyPr/>
          <a:lstStyle>
            <a:lvl1pPr algn="r">
              <a:defRPr/>
            </a:lvl1pPr>
          </a:lstStyle>
          <a:p>
            <a:r>
              <a:rPr lang="nb-NO"/>
              <a:t>Navn Etternavn</a:t>
            </a:r>
            <a:endParaRPr lang="nb-NO" dirty="0"/>
          </a:p>
        </p:txBody>
      </p:sp>
      <p:sp>
        <p:nvSpPr>
          <p:cNvPr id="2" name="Tittel 1">
            <a:extLst>
              <a:ext uri="{FF2B5EF4-FFF2-40B4-BE49-F238E27FC236}">
                <a16:creationId xmlns:a16="http://schemas.microsoft.com/office/drawing/2014/main" id="{BEFB28B2-F151-6C46-AA1A-C660AC7E8178}"/>
              </a:ext>
            </a:extLst>
          </p:cNvPr>
          <p:cNvSpPr>
            <a:spLocks noGrp="1"/>
          </p:cNvSpPr>
          <p:nvPr>
            <p:ph type="ctrTitle"/>
          </p:nvPr>
        </p:nvSpPr>
        <p:spPr>
          <a:xfrm>
            <a:off x="838200" y="1443836"/>
            <a:ext cx="10515600" cy="2387600"/>
          </a:xfrm>
        </p:spPr>
        <p:txBody>
          <a:bodyPr anchor="b">
            <a:normAutofit/>
          </a:bodyPr>
          <a:lstStyle>
            <a:lvl1pPr algn="ctr">
              <a:defRPr sz="4900"/>
            </a:lvl1pPr>
          </a:lstStyle>
          <a:p>
            <a:r>
              <a:rPr lang="nb-NO" dirty="0"/>
              <a:t>Klikk for å redigere tittelstil</a:t>
            </a:r>
          </a:p>
        </p:txBody>
      </p:sp>
      <p:sp>
        <p:nvSpPr>
          <p:cNvPr id="3" name="Undertittel 2">
            <a:extLst>
              <a:ext uri="{FF2B5EF4-FFF2-40B4-BE49-F238E27FC236}">
                <a16:creationId xmlns:a16="http://schemas.microsoft.com/office/drawing/2014/main" id="{F0A8F997-4AD1-E144-B10A-1B34EB671886}"/>
              </a:ext>
            </a:extLst>
          </p:cNvPr>
          <p:cNvSpPr>
            <a:spLocks noGrp="1"/>
          </p:cNvSpPr>
          <p:nvPr>
            <p:ph type="subTitle" idx="1"/>
          </p:nvPr>
        </p:nvSpPr>
        <p:spPr>
          <a:xfrm>
            <a:off x="838200" y="3923511"/>
            <a:ext cx="10515600" cy="1655762"/>
          </a:xfrm>
        </p:spPr>
        <p:txBody>
          <a:bodyPr>
            <a:normAutofit/>
          </a:bodyPr>
          <a:lstStyle>
            <a:lvl1pPr marL="0" indent="0" algn="ctr">
              <a:buNone/>
              <a:defRPr sz="1600">
                <a:latin typeface="+mn-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Tree>
    <p:extLst>
      <p:ext uri="{BB962C8B-B14F-4D97-AF65-F5344CB8AC3E}">
        <p14:creationId xmlns:p14="http://schemas.microsoft.com/office/powerpoint/2010/main" val="3521849155"/>
      </p:ext>
    </p:extLst>
  </p:cSld>
  <p:clrMapOvr>
    <a:masterClrMapping/>
  </p:clrMapOvr>
  <p:extLst>
    <p:ext uri="{DCECCB84-F9BA-43D5-87BE-67443E8EF086}">
      <p15:sldGuideLst xmlns:p15="http://schemas.microsoft.com/office/powerpoint/2012/main">
        <p15:guide id="1" orient="horz" pos="1401">
          <p15:clr>
            <a:srgbClr val="FBAE40"/>
          </p15:clr>
        </p15:guide>
        <p15:guide id="3" orient="horz" pos="2260">
          <p15:clr>
            <a:srgbClr val="FBAE40"/>
          </p15:clr>
        </p15:guide>
        <p15:guide id="4" orient="horz" pos="278">
          <p15:clr>
            <a:srgbClr val="FBAE40"/>
          </p15:clr>
        </p15:guide>
        <p15:guide id="10" pos="7151">
          <p15:clr>
            <a:srgbClr val="FBAE40"/>
          </p15:clr>
        </p15:guide>
        <p15:guide id="11" pos="506">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1_Forside (grå)">
    <p:bg>
      <p:bgPr>
        <a:solidFill>
          <a:schemeClr val="accent1"/>
        </a:solidFill>
        <a:effectLst/>
      </p:bgPr>
    </p:bg>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D016EF4F-1B53-B447-ABB8-A443C70D9476}"/>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rot="19860000">
            <a:off x="4197600" y="3586119"/>
            <a:ext cx="10026000" cy="4980127"/>
          </a:xfrm>
          <a:prstGeom prst="rect">
            <a:avLst/>
          </a:prstGeom>
        </p:spPr>
      </p:pic>
      <p:pic>
        <p:nvPicPr>
          <p:cNvPr id="8" name="Bilde 7">
            <a:extLst>
              <a:ext uri="{FF2B5EF4-FFF2-40B4-BE49-F238E27FC236}">
                <a16:creationId xmlns:a16="http://schemas.microsoft.com/office/drawing/2014/main" id="{E7D94DD6-078D-6C4C-9A13-33158E9C5DC1}"/>
              </a:ext>
            </a:extLst>
          </p:cNvPr>
          <p:cNvPicPr>
            <a:picLocks noChangeAspect="1"/>
          </p:cNvPicPr>
          <p:nvPr/>
        </p:nvPicPr>
        <p:blipFill>
          <a:blip r:embed="rId4"/>
          <a:srcRect/>
          <a:stretch/>
        </p:blipFill>
        <p:spPr>
          <a:xfrm>
            <a:off x="5129400" y="434860"/>
            <a:ext cx="1933200" cy="1115307"/>
          </a:xfrm>
          <a:prstGeom prst="rect">
            <a:avLst/>
          </a:prstGeom>
        </p:spPr>
      </p:pic>
      <p:sp>
        <p:nvSpPr>
          <p:cNvPr id="7" name="Plassholder for dato 6">
            <a:extLst>
              <a:ext uri="{FF2B5EF4-FFF2-40B4-BE49-F238E27FC236}">
                <a16:creationId xmlns:a16="http://schemas.microsoft.com/office/drawing/2014/main" id="{15AE1156-C97C-0444-8984-39ADA88FA588}"/>
              </a:ext>
            </a:extLst>
          </p:cNvPr>
          <p:cNvSpPr>
            <a:spLocks noGrp="1"/>
          </p:cNvSpPr>
          <p:nvPr>
            <p:ph type="dt" sz="half" idx="10"/>
          </p:nvPr>
        </p:nvSpPr>
        <p:spPr/>
        <p:txBody>
          <a:bodyPr/>
          <a:lstStyle/>
          <a:p>
            <a:fld id="{31BDDA6B-5406-7740-811F-9C67551CBF0A}" type="datetime1">
              <a:rPr lang="nb-NO" smtClean="0"/>
              <a:t>14.02.2024</a:t>
            </a:fld>
            <a:endParaRPr lang="nb-NO" dirty="0"/>
          </a:p>
        </p:txBody>
      </p:sp>
      <p:sp>
        <p:nvSpPr>
          <p:cNvPr id="9" name="Plassholder for bunntekst 8">
            <a:extLst>
              <a:ext uri="{FF2B5EF4-FFF2-40B4-BE49-F238E27FC236}">
                <a16:creationId xmlns:a16="http://schemas.microsoft.com/office/drawing/2014/main" id="{11EC6E3D-4375-D84C-9C82-3EC023EE6D20}"/>
              </a:ext>
            </a:extLst>
          </p:cNvPr>
          <p:cNvSpPr>
            <a:spLocks noGrp="1"/>
          </p:cNvSpPr>
          <p:nvPr>
            <p:ph type="ftr" sz="quarter" idx="11"/>
          </p:nvPr>
        </p:nvSpPr>
        <p:spPr>
          <a:xfrm>
            <a:off x="7239000" y="6356350"/>
            <a:ext cx="4114800" cy="365125"/>
          </a:xfrm>
        </p:spPr>
        <p:txBody>
          <a:bodyPr/>
          <a:lstStyle>
            <a:lvl1pPr algn="r">
              <a:defRPr/>
            </a:lvl1pPr>
          </a:lstStyle>
          <a:p>
            <a:r>
              <a:rPr lang="nb-NO"/>
              <a:t>Navn Etternavn</a:t>
            </a:r>
            <a:endParaRPr lang="nb-NO" dirty="0"/>
          </a:p>
        </p:txBody>
      </p:sp>
      <p:sp>
        <p:nvSpPr>
          <p:cNvPr id="2" name="Tittel 1">
            <a:extLst>
              <a:ext uri="{FF2B5EF4-FFF2-40B4-BE49-F238E27FC236}">
                <a16:creationId xmlns:a16="http://schemas.microsoft.com/office/drawing/2014/main" id="{BEFB28B2-F151-6C46-AA1A-C660AC7E8178}"/>
              </a:ext>
            </a:extLst>
          </p:cNvPr>
          <p:cNvSpPr>
            <a:spLocks noGrp="1"/>
          </p:cNvSpPr>
          <p:nvPr>
            <p:ph type="ctrTitle"/>
          </p:nvPr>
        </p:nvSpPr>
        <p:spPr>
          <a:xfrm>
            <a:off x="838200" y="1443836"/>
            <a:ext cx="10515600" cy="2387600"/>
          </a:xfrm>
        </p:spPr>
        <p:txBody>
          <a:bodyPr anchor="b">
            <a:normAutofit/>
          </a:bodyPr>
          <a:lstStyle>
            <a:lvl1pPr algn="ctr">
              <a:defRPr sz="4900"/>
            </a:lvl1pPr>
          </a:lstStyle>
          <a:p>
            <a:r>
              <a:rPr lang="nb-NO" dirty="0"/>
              <a:t>Klikk for å redigere tittelstil</a:t>
            </a:r>
          </a:p>
        </p:txBody>
      </p:sp>
      <p:sp>
        <p:nvSpPr>
          <p:cNvPr id="3" name="Undertittel 2">
            <a:extLst>
              <a:ext uri="{FF2B5EF4-FFF2-40B4-BE49-F238E27FC236}">
                <a16:creationId xmlns:a16="http://schemas.microsoft.com/office/drawing/2014/main" id="{F0A8F997-4AD1-E144-B10A-1B34EB671886}"/>
              </a:ext>
            </a:extLst>
          </p:cNvPr>
          <p:cNvSpPr>
            <a:spLocks noGrp="1"/>
          </p:cNvSpPr>
          <p:nvPr>
            <p:ph type="subTitle" idx="1"/>
          </p:nvPr>
        </p:nvSpPr>
        <p:spPr>
          <a:xfrm>
            <a:off x="838200" y="3923511"/>
            <a:ext cx="10515600" cy="1655762"/>
          </a:xfrm>
        </p:spPr>
        <p:txBody>
          <a:bodyPr>
            <a:normAutofit/>
          </a:bodyPr>
          <a:lstStyle>
            <a:lvl1pPr marL="0" indent="0" algn="ctr">
              <a:buNone/>
              <a:defRPr sz="1600">
                <a:latin typeface="+mn-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Tree>
    <p:extLst>
      <p:ext uri="{BB962C8B-B14F-4D97-AF65-F5344CB8AC3E}">
        <p14:creationId xmlns:p14="http://schemas.microsoft.com/office/powerpoint/2010/main" val="3964857535"/>
      </p:ext>
    </p:extLst>
  </p:cSld>
  <p:clrMapOvr>
    <a:masterClrMapping/>
  </p:clrMapOvr>
  <p:extLst>
    <p:ext uri="{DCECCB84-F9BA-43D5-87BE-67443E8EF086}">
      <p15:sldGuideLst xmlns:p15="http://schemas.microsoft.com/office/powerpoint/2012/main">
        <p15:guide id="1" orient="horz" pos="1401">
          <p15:clr>
            <a:srgbClr val="FBAE40"/>
          </p15:clr>
        </p15:guide>
        <p15:guide id="3" orient="horz" pos="2260">
          <p15:clr>
            <a:srgbClr val="FBAE40"/>
          </p15:clr>
        </p15:guide>
        <p15:guide id="4" orient="horz" pos="278">
          <p15:clr>
            <a:srgbClr val="FBAE40"/>
          </p15:clr>
        </p15:guide>
        <p15:guide id="10" pos="7151">
          <p15:clr>
            <a:srgbClr val="FBAE40"/>
          </p15:clr>
        </p15:guide>
        <p15:guide id="11" pos="506">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2_Forside (grå)">
    <p:bg>
      <p:bgPr>
        <a:solidFill>
          <a:schemeClr val="accent2"/>
        </a:solidFill>
        <a:effectLst/>
      </p:bgPr>
    </p:bg>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D016EF4F-1B53-B447-ABB8-A443C70D9476}"/>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rot="19860000">
            <a:off x="4197600" y="3586119"/>
            <a:ext cx="10026000" cy="4980127"/>
          </a:xfrm>
          <a:prstGeom prst="rect">
            <a:avLst/>
          </a:prstGeom>
        </p:spPr>
      </p:pic>
      <p:pic>
        <p:nvPicPr>
          <p:cNvPr id="8" name="Bilde 7">
            <a:extLst>
              <a:ext uri="{FF2B5EF4-FFF2-40B4-BE49-F238E27FC236}">
                <a16:creationId xmlns:a16="http://schemas.microsoft.com/office/drawing/2014/main" id="{E7D94DD6-078D-6C4C-9A13-33158E9C5DC1}"/>
              </a:ext>
            </a:extLst>
          </p:cNvPr>
          <p:cNvPicPr>
            <a:picLocks noChangeAspect="1"/>
          </p:cNvPicPr>
          <p:nvPr/>
        </p:nvPicPr>
        <p:blipFill>
          <a:blip r:embed="rId4"/>
          <a:srcRect/>
          <a:stretch/>
        </p:blipFill>
        <p:spPr>
          <a:xfrm>
            <a:off x="5129400" y="434860"/>
            <a:ext cx="1933200" cy="1115307"/>
          </a:xfrm>
          <a:prstGeom prst="rect">
            <a:avLst/>
          </a:prstGeom>
        </p:spPr>
      </p:pic>
      <p:sp>
        <p:nvSpPr>
          <p:cNvPr id="7" name="Plassholder for dato 6">
            <a:extLst>
              <a:ext uri="{FF2B5EF4-FFF2-40B4-BE49-F238E27FC236}">
                <a16:creationId xmlns:a16="http://schemas.microsoft.com/office/drawing/2014/main" id="{15AE1156-C97C-0444-8984-39ADA88FA588}"/>
              </a:ext>
            </a:extLst>
          </p:cNvPr>
          <p:cNvSpPr>
            <a:spLocks noGrp="1"/>
          </p:cNvSpPr>
          <p:nvPr>
            <p:ph type="dt" sz="half" idx="10"/>
          </p:nvPr>
        </p:nvSpPr>
        <p:spPr/>
        <p:txBody>
          <a:bodyPr/>
          <a:lstStyle/>
          <a:p>
            <a:fld id="{31BDDA6B-5406-7740-811F-9C67551CBF0A}" type="datetime1">
              <a:rPr lang="nb-NO" smtClean="0"/>
              <a:t>14.02.2024</a:t>
            </a:fld>
            <a:endParaRPr lang="nb-NO" dirty="0"/>
          </a:p>
        </p:txBody>
      </p:sp>
      <p:sp>
        <p:nvSpPr>
          <p:cNvPr id="9" name="Plassholder for bunntekst 8">
            <a:extLst>
              <a:ext uri="{FF2B5EF4-FFF2-40B4-BE49-F238E27FC236}">
                <a16:creationId xmlns:a16="http://schemas.microsoft.com/office/drawing/2014/main" id="{11EC6E3D-4375-D84C-9C82-3EC023EE6D20}"/>
              </a:ext>
            </a:extLst>
          </p:cNvPr>
          <p:cNvSpPr>
            <a:spLocks noGrp="1"/>
          </p:cNvSpPr>
          <p:nvPr>
            <p:ph type="ftr" sz="quarter" idx="11"/>
          </p:nvPr>
        </p:nvSpPr>
        <p:spPr>
          <a:xfrm>
            <a:off x="7239000" y="6356350"/>
            <a:ext cx="4114800" cy="365125"/>
          </a:xfrm>
        </p:spPr>
        <p:txBody>
          <a:bodyPr/>
          <a:lstStyle>
            <a:lvl1pPr algn="r">
              <a:defRPr/>
            </a:lvl1pPr>
          </a:lstStyle>
          <a:p>
            <a:r>
              <a:rPr lang="nb-NO"/>
              <a:t>Navn Etternavn</a:t>
            </a:r>
            <a:endParaRPr lang="nb-NO" dirty="0"/>
          </a:p>
        </p:txBody>
      </p:sp>
      <p:sp>
        <p:nvSpPr>
          <p:cNvPr id="2" name="Tittel 1">
            <a:extLst>
              <a:ext uri="{FF2B5EF4-FFF2-40B4-BE49-F238E27FC236}">
                <a16:creationId xmlns:a16="http://schemas.microsoft.com/office/drawing/2014/main" id="{BEFB28B2-F151-6C46-AA1A-C660AC7E8178}"/>
              </a:ext>
            </a:extLst>
          </p:cNvPr>
          <p:cNvSpPr>
            <a:spLocks noGrp="1"/>
          </p:cNvSpPr>
          <p:nvPr>
            <p:ph type="ctrTitle"/>
          </p:nvPr>
        </p:nvSpPr>
        <p:spPr>
          <a:xfrm>
            <a:off x="838200" y="1443836"/>
            <a:ext cx="10515600" cy="2387600"/>
          </a:xfrm>
        </p:spPr>
        <p:txBody>
          <a:bodyPr anchor="b">
            <a:normAutofit/>
          </a:bodyPr>
          <a:lstStyle>
            <a:lvl1pPr algn="ctr">
              <a:defRPr sz="4900"/>
            </a:lvl1pPr>
          </a:lstStyle>
          <a:p>
            <a:r>
              <a:rPr lang="nb-NO" dirty="0"/>
              <a:t>Klikk for å redigere tittelstil</a:t>
            </a:r>
          </a:p>
        </p:txBody>
      </p:sp>
      <p:sp>
        <p:nvSpPr>
          <p:cNvPr id="3" name="Undertittel 2">
            <a:extLst>
              <a:ext uri="{FF2B5EF4-FFF2-40B4-BE49-F238E27FC236}">
                <a16:creationId xmlns:a16="http://schemas.microsoft.com/office/drawing/2014/main" id="{F0A8F997-4AD1-E144-B10A-1B34EB671886}"/>
              </a:ext>
            </a:extLst>
          </p:cNvPr>
          <p:cNvSpPr>
            <a:spLocks noGrp="1"/>
          </p:cNvSpPr>
          <p:nvPr>
            <p:ph type="subTitle" idx="1"/>
          </p:nvPr>
        </p:nvSpPr>
        <p:spPr>
          <a:xfrm>
            <a:off x="838200" y="3923511"/>
            <a:ext cx="10515600" cy="1655762"/>
          </a:xfrm>
        </p:spPr>
        <p:txBody>
          <a:bodyPr>
            <a:normAutofit/>
          </a:bodyPr>
          <a:lstStyle>
            <a:lvl1pPr marL="0" indent="0" algn="ctr">
              <a:buNone/>
              <a:defRPr sz="1600">
                <a:latin typeface="+mn-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Tree>
    <p:extLst>
      <p:ext uri="{BB962C8B-B14F-4D97-AF65-F5344CB8AC3E}">
        <p14:creationId xmlns:p14="http://schemas.microsoft.com/office/powerpoint/2010/main" val="157066299"/>
      </p:ext>
    </p:extLst>
  </p:cSld>
  <p:clrMapOvr>
    <a:masterClrMapping/>
  </p:clrMapOvr>
  <p:extLst>
    <p:ext uri="{DCECCB84-F9BA-43D5-87BE-67443E8EF086}">
      <p15:sldGuideLst xmlns:p15="http://schemas.microsoft.com/office/powerpoint/2012/main">
        <p15:guide id="1" orient="horz" pos="1401">
          <p15:clr>
            <a:srgbClr val="FBAE40"/>
          </p15:clr>
        </p15:guide>
        <p15:guide id="3" orient="horz" pos="2260">
          <p15:clr>
            <a:srgbClr val="FBAE40"/>
          </p15:clr>
        </p15:guide>
        <p15:guide id="4" orient="horz" pos="278">
          <p15:clr>
            <a:srgbClr val="FBAE40"/>
          </p15:clr>
        </p15:guide>
        <p15:guide id="10" pos="7151">
          <p15:clr>
            <a:srgbClr val="FBAE40"/>
          </p15:clr>
        </p15:guide>
        <p15:guide id="11" pos="506">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3_Forside (grå)">
    <p:bg>
      <p:bgPr>
        <a:solidFill>
          <a:schemeClr val="accent4"/>
        </a:solidFill>
        <a:effectLst/>
      </p:bgPr>
    </p:bg>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D016EF4F-1B53-B447-ABB8-A443C70D9476}"/>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rot="19860000">
            <a:off x="4197600" y="3586119"/>
            <a:ext cx="10026000" cy="4980127"/>
          </a:xfrm>
          <a:prstGeom prst="rect">
            <a:avLst/>
          </a:prstGeom>
        </p:spPr>
      </p:pic>
      <p:pic>
        <p:nvPicPr>
          <p:cNvPr id="8" name="Bilde 7">
            <a:extLst>
              <a:ext uri="{FF2B5EF4-FFF2-40B4-BE49-F238E27FC236}">
                <a16:creationId xmlns:a16="http://schemas.microsoft.com/office/drawing/2014/main" id="{E7D94DD6-078D-6C4C-9A13-33158E9C5DC1}"/>
              </a:ext>
            </a:extLst>
          </p:cNvPr>
          <p:cNvPicPr>
            <a:picLocks noChangeAspect="1"/>
          </p:cNvPicPr>
          <p:nvPr/>
        </p:nvPicPr>
        <p:blipFill>
          <a:blip r:embed="rId4"/>
          <a:srcRect/>
          <a:stretch/>
        </p:blipFill>
        <p:spPr>
          <a:xfrm>
            <a:off x="5129400" y="434860"/>
            <a:ext cx="1933200" cy="1115307"/>
          </a:xfrm>
          <a:prstGeom prst="rect">
            <a:avLst/>
          </a:prstGeom>
        </p:spPr>
      </p:pic>
      <p:sp>
        <p:nvSpPr>
          <p:cNvPr id="7" name="Plassholder for dato 6">
            <a:extLst>
              <a:ext uri="{FF2B5EF4-FFF2-40B4-BE49-F238E27FC236}">
                <a16:creationId xmlns:a16="http://schemas.microsoft.com/office/drawing/2014/main" id="{15AE1156-C97C-0444-8984-39ADA88FA588}"/>
              </a:ext>
            </a:extLst>
          </p:cNvPr>
          <p:cNvSpPr>
            <a:spLocks noGrp="1"/>
          </p:cNvSpPr>
          <p:nvPr>
            <p:ph type="dt" sz="half" idx="10"/>
          </p:nvPr>
        </p:nvSpPr>
        <p:spPr/>
        <p:txBody>
          <a:bodyPr/>
          <a:lstStyle/>
          <a:p>
            <a:fld id="{31BDDA6B-5406-7740-811F-9C67551CBF0A}" type="datetime1">
              <a:rPr lang="nb-NO" smtClean="0"/>
              <a:t>14.02.2024</a:t>
            </a:fld>
            <a:endParaRPr lang="nb-NO" dirty="0"/>
          </a:p>
        </p:txBody>
      </p:sp>
      <p:sp>
        <p:nvSpPr>
          <p:cNvPr id="9" name="Plassholder for bunntekst 8">
            <a:extLst>
              <a:ext uri="{FF2B5EF4-FFF2-40B4-BE49-F238E27FC236}">
                <a16:creationId xmlns:a16="http://schemas.microsoft.com/office/drawing/2014/main" id="{11EC6E3D-4375-D84C-9C82-3EC023EE6D20}"/>
              </a:ext>
            </a:extLst>
          </p:cNvPr>
          <p:cNvSpPr>
            <a:spLocks noGrp="1"/>
          </p:cNvSpPr>
          <p:nvPr>
            <p:ph type="ftr" sz="quarter" idx="11"/>
          </p:nvPr>
        </p:nvSpPr>
        <p:spPr>
          <a:xfrm>
            <a:off x="7239000" y="6356350"/>
            <a:ext cx="4114800" cy="365125"/>
          </a:xfrm>
        </p:spPr>
        <p:txBody>
          <a:bodyPr/>
          <a:lstStyle>
            <a:lvl1pPr algn="r">
              <a:defRPr/>
            </a:lvl1pPr>
          </a:lstStyle>
          <a:p>
            <a:r>
              <a:rPr lang="nb-NO"/>
              <a:t>Navn Etternavn</a:t>
            </a:r>
            <a:endParaRPr lang="nb-NO" dirty="0"/>
          </a:p>
        </p:txBody>
      </p:sp>
      <p:sp>
        <p:nvSpPr>
          <p:cNvPr id="2" name="Tittel 1">
            <a:extLst>
              <a:ext uri="{FF2B5EF4-FFF2-40B4-BE49-F238E27FC236}">
                <a16:creationId xmlns:a16="http://schemas.microsoft.com/office/drawing/2014/main" id="{BEFB28B2-F151-6C46-AA1A-C660AC7E8178}"/>
              </a:ext>
            </a:extLst>
          </p:cNvPr>
          <p:cNvSpPr>
            <a:spLocks noGrp="1"/>
          </p:cNvSpPr>
          <p:nvPr>
            <p:ph type="ctrTitle"/>
          </p:nvPr>
        </p:nvSpPr>
        <p:spPr>
          <a:xfrm>
            <a:off x="838200" y="1443836"/>
            <a:ext cx="10515600" cy="2387600"/>
          </a:xfrm>
        </p:spPr>
        <p:txBody>
          <a:bodyPr anchor="b">
            <a:normAutofit/>
          </a:bodyPr>
          <a:lstStyle>
            <a:lvl1pPr algn="ctr">
              <a:defRPr sz="4900"/>
            </a:lvl1pPr>
          </a:lstStyle>
          <a:p>
            <a:r>
              <a:rPr lang="nb-NO" dirty="0"/>
              <a:t>Klikk for å redigere tittelstil</a:t>
            </a:r>
          </a:p>
        </p:txBody>
      </p:sp>
      <p:sp>
        <p:nvSpPr>
          <p:cNvPr id="3" name="Undertittel 2">
            <a:extLst>
              <a:ext uri="{FF2B5EF4-FFF2-40B4-BE49-F238E27FC236}">
                <a16:creationId xmlns:a16="http://schemas.microsoft.com/office/drawing/2014/main" id="{F0A8F997-4AD1-E144-B10A-1B34EB671886}"/>
              </a:ext>
            </a:extLst>
          </p:cNvPr>
          <p:cNvSpPr>
            <a:spLocks noGrp="1"/>
          </p:cNvSpPr>
          <p:nvPr>
            <p:ph type="subTitle" idx="1"/>
          </p:nvPr>
        </p:nvSpPr>
        <p:spPr>
          <a:xfrm>
            <a:off x="838200" y="3923511"/>
            <a:ext cx="10515600" cy="1655762"/>
          </a:xfrm>
        </p:spPr>
        <p:txBody>
          <a:bodyPr>
            <a:normAutofit/>
          </a:bodyPr>
          <a:lstStyle>
            <a:lvl1pPr marL="0" indent="0" algn="ctr">
              <a:buNone/>
              <a:defRPr sz="1600">
                <a:latin typeface="+mn-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Tree>
    <p:extLst>
      <p:ext uri="{BB962C8B-B14F-4D97-AF65-F5344CB8AC3E}">
        <p14:creationId xmlns:p14="http://schemas.microsoft.com/office/powerpoint/2010/main" val="77078127"/>
      </p:ext>
    </p:extLst>
  </p:cSld>
  <p:clrMapOvr>
    <a:masterClrMapping/>
  </p:clrMapOvr>
  <p:extLst>
    <p:ext uri="{DCECCB84-F9BA-43D5-87BE-67443E8EF086}">
      <p15:sldGuideLst xmlns:p15="http://schemas.microsoft.com/office/powerpoint/2012/main">
        <p15:guide id="1" orient="horz" pos="1401">
          <p15:clr>
            <a:srgbClr val="FBAE40"/>
          </p15:clr>
        </p15:guide>
        <p15:guide id="3" orient="horz" pos="2260">
          <p15:clr>
            <a:srgbClr val="FBAE40"/>
          </p15:clr>
        </p15:guide>
        <p15:guide id="4" orient="horz" pos="278">
          <p15:clr>
            <a:srgbClr val="FBAE40"/>
          </p15:clr>
        </p15:guide>
        <p15:guide id="10" pos="7151">
          <p15:clr>
            <a:srgbClr val="FBAE40"/>
          </p15:clr>
        </p15:guide>
        <p15:guide id="11" pos="506">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Forside (bilde nedduset/grafisk element) Positiv logo">
    <p:spTree>
      <p:nvGrpSpPr>
        <p:cNvPr id="1" name=""/>
        <p:cNvGrpSpPr/>
        <p:nvPr/>
      </p:nvGrpSpPr>
      <p:grpSpPr>
        <a:xfrm>
          <a:off x="0" y="0"/>
          <a:ext cx="0" cy="0"/>
          <a:chOff x="0" y="0"/>
          <a:chExt cx="0" cy="0"/>
        </a:xfrm>
      </p:grpSpPr>
      <p:sp>
        <p:nvSpPr>
          <p:cNvPr id="10" name="Plassholder for bilde 9">
            <a:extLst>
              <a:ext uri="{FF2B5EF4-FFF2-40B4-BE49-F238E27FC236}">
                <a16:creationId xmlns:a16="http://schemas.microsoft.com/office/drawing/2014/main" id="{87DED178-D6BB-5346-811B-9BF815F8E20C}"/>
              </a:ext>
            </a:extLst>
          </p:cNvPr>
          <p:cNvSpPr>
            <a:spLocks noGrp="1"/>
          </p:cNvSpPr>
          <p:nvPr>
            <p:ph type="pic" sz="quarter" idx="14" hasCustomPrompt="1"/>
          </p:nvPr>
        </p:nvSpPr>
        <p:spPr>
          <a:xfrm>
            <a:off x="0" y="0"/>
            <a:ext cx="12192000" cy="6858000"/>
          </a:xfrm>
        </p:spPr>
        <p:txBody>
          <a:bodyPr/>
          <a:lstStyle>
            <a:lvl1pPr marL="285750" indent="-285750">
              <a:buFont typeface="Arial" panose="020B0604020202020204" pitchFamily="34" charset="0"/>
              <a:buChar char="•"/>
              <a:defRPr/>
            </a:lvl1pPr>
          </a:lstStyle>
          <a:p>
            <a:r>
              <a:rPr lang="nb-NO" dirty="0"/>
              <a:t>Sett inn bilde via «Sett inn» -&gt; «Bilde»</a:t>
            </a:r>
          </a:p>
        </p:txBody>
      </p:sp>
      <p:sp>
        <p:nvSpPr>
          <p:cNvPr id="2" name="Tittel 1">
            <a:extLst>
              <a:ext uri="{FF2B5EF4-FFF2-40B4-BE49-F238E27FC236}">
                <a16:creationId xmlns:a16="http://schemas.microsoft.com/office/drawing/2014/main" id="{BEFB28B2-F151-6C46-AA1A-C660AC7E8178}"/>
              </a:ext>
            </a:extLst>
          </p:cNvPr>
          <p:cNvSpPr>
            <a:spLocks noGrp="1"/>
          </p:cNvSpPr>
          <p:nvPr>
            <p:ph type="ctrTitle"/>
          </p:nvPr>
        </p:nvSpPr>
        <p:spPr>
          <a:xfrm>
            <a:off x="838200" y="1443836"/>
            <a:ext cx="10515600" cy="2387600"/>
          </a:xfrm>
        </p:spPr>
        <p:txBody>
          <a:bodyPr anchor="b">
            <a:normAutofit/>
          </a:bodyPr>
          <a:lstStyle>
            <a:lvl1pPr algn="ctr">
              <a:defRPr sz="4900">
                <a:solidFill>
                  <a:schemeClr val="bg1"/>
                </a:solidFill>
              </a:defRPr>
            </a:lvl1pPr>
          </a:lstStyle>
          <a:p>
            <a:r>
              <a:rPr lang="nb-NO"/>
              <a:t>Klikk for å redigere tittelstil</a:t>
            </a:r>
            <a:endParaRPr lang="nb-NO" dirty="0"/>
          </a:p>
        </p:txBody>
      </p:sp>
      <p:sp>
        <p:nvSpPr>
          <p:cNvPr id="3" name="Undertittel 2">
            <a:extLst>
              <a:ext uri="{FF2B5EF4-FFF2-40B4-BE49-F238E27FC236}">
                <a16:creationId xmlns:a16="http://schemas.microsoft.com/office/drawing/2014/main" id="{F0A8F997-4AD1-E144-B10A-1B34EB671886}"/>
              </a:ext>
            </a:extLst>
          </p:cNvPr>
          <p:cNvSpPr>
            <a:spLocks noGrp="1"/>
          </p:cNvSpPr>
          <p:nvPr>
            <p:ph type="subTitle" idx="1"/>
          </p:nvPr>
        </p:nvSpPr>
        <p:spPr>
          <a:xfrm>
            <a:off x="838200" y="3923511"/>
            <a:ext cx="10515600" cy="1655762"/>
          </a:xfrm>
        </p:spPr>
        <p:txBody>
          <a:bodyPr>
            <a:normAutofit/>
          </a:bodyPr>
          <a:lstStyle>
            <a:lvl1pPr marL="0" indent="0" algn="ctr">
              <a:buNone/>
              <a:defRPr sz="1600">
                <a:solidFill>
                  <a:schemeClr val="bg1"/>
                </a:solidFill>
                <a:latin typeface="+mn-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
        <p:nvSpPr>
          <p:cNvPr id="7" name="Plassholder for dato 6">
            <a:extLst>
              <a:ext uri="{FF2B5EF4-FFF2-40B4-BE49-F238E27FC236}">
                <a16:creationId xmlns:a16="http://schemas.microsoft.com/office/drawing/2014/main" id="{15AE1156-C97C-0444-8984-39ADA88FA588}"/>
              </a:ext>
            </a:extLst>
          </p:cNvPr>
          <p:cNvSpPr>
            <a:spLocks noGrp="1"/>
          </p:cNvSpPr>
          <p:nvPr>
            <p:ph type="dt" sz="half" idx="10"/>
          </p:nvPr>
        </p:nvSpPr>
        <p:spPr/>
        <p:txBody>
          <a:bodyPr/>
          <a:lstStyle>
            <a:lvl1pPr>
              <a:defRPr>
                <a:solidFill>
                  <a:schemeClr val="bg1"/>
                </a:solidFill>
              </a:defRPr>
            </a:lvl1pPr>
          </a:lstStyle>
          <a:p>
            <a:fld id="{31BDDA6B-5406-7740-811F-9C67551CBF0A}" type="datetime1">
              <a:rPr lang="nb-NO" smtClean="0"/>
              <a:pPr/>
              <a:t>14.02.2024</a:t>
            </a:fld>
            <a:endParaRPr lang="nb-NO" dirty="0"/>
          </a:p>
        </p:txBody>
      </p:sp>
      <p:sp>
        <p:nvSpPr>
          <p:cNvPr id="9" name="Plassholder for bunntekst 8">
            <a:extLst>
              <a:ext uri="{FF2B5EF4-FFF2-40B4-BE49-F238E27FC236}">
                <a16:creationId xmlns:a16="http://schemas.microsoft.com/office/drawing/2014/main" id="{11EC6E3D-4375-D84C-9C82-3EC023EE6D20}"/>
              </a:ext>
            </a:extLst>
          </p:cNvPr>
          <p:cNvSpPr>
            <a:spLocks noGrp="1"/>
          </p:cNvSpPr>
          <p:nvPr>
            <p:ph type="ftr" sz="quarter" idx="11"/>
          </p:nvPr>
        </p:nvSpPr>
        <p:spPr>
          <a:xfrm>
            <a:off x="7239000" y="6356350"/>
            <a:ext cx="4114800" cy="365125"/>
          </a:xfrm>
        </p:spPr>
        <p:txBody>
          <a:bodyPr/>
          <a:lstStyle>
            <a:lvl1pPr algn="r">
              <a:defRPr>
                <a:solidFill>
                  <a:schemeClr val="bg1"/>
                </a:solidFill>
              </a:defRPr>
            </a:lvl1pPr>
          </a:lstStyle>
          <a:p>
            <a:r>
              <a:rPr lang="nb-NO"/>
              <a:t>Navn Etternavn</a:t>
            </a:r>
            <a:endParaRPr lang="nb-NO" dirty="0"/>
          </a:p>
        </p:txBody>
      </p:sp>
      <p:sp>
        <p:nvSpPr>
          <p:cNvPr id="11" name="Plassholder for tekst 3">
            <a:extLst>
              <a:ext uri="{FF2B5EF4-FFF2-40B4-BE49-F238E27FC236}">
                <a16:creationId xmlns:a16="http://schemas.microsoft.com/office/drawing/2014/main" id="{57459E55-5E31-9D41-B8F8-6C0078B24670}"/>
              </a:ext>
            </a:extLst>
          </p:cNvPr>
          <p:cNvSpPr>
            <a:spLocks noGrp="1"/>
          </p:cNvSpPr>
          <p:nvPr>
            <p:ph type="body" sz="quarter" idx="17" hasCustomPrompt="1"/>
          </p:nvPr>
        </p:nvSpPr>
        <p:spPr>
          <a:xfrm>
            <a:off x="5129400" y="435600"/>
            <a:ext cx="1933200" cy="1116000"/>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dirty="0"/>
              <a:t>  </a:t>
            </a:r>
            <a:endParaRPr lang="en-US" dirty="0"/>
          </a:p>
        </p:txBody>
      </p:sp>
    </p:spTree>
    <p:extLst>
      <p:ext uri="{BB962C8B-B14F-4D97-AF65-F5344CB8AC3E}">
        <p14:creationId xmlns:p14="http://schemas.microsoft.com/office/powerpoint/2010/main" val="299459545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Forside (bilde nedduset/grafisk element) Negativ logo">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DBEBF86B-8DAE-A344-80CE-B6524570743F}"/>
              </a:ext>
            </a:extLst>
          </p:cNvPr>
          <p:cNvSpPr>
            <a:spLocks noGrp="1"/>
          </p:cNvSpPr>
          <p:nvPr>
            <p:ph type="pic" sz="quarter" idx="12" hasCustomPrompt="1"/>
          </p:nvPr>
        </p:nvSpPr>
        <p:spPr>
          <a:xfrm>
            <a:off x="0" y="0"/>
            <a:ext cx="12192000" cy="6858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b-NO" dirty="0"/>
              <a:t>Sett inn bilde via «Sett inn» -&gt; «Bilde»</a:t>
            </a:r>
          </a:p>
        </p:txBody>
      </p:sp>
      <p:sp>
        <p:nvSpPr>
          <p:cNvPr id="4" name="Plassholder for dato 3">
            <a:extLst>
              <a:ext uri="{FF2B5EF4-FFF2-40B4-BE49-F238E27FC236}">
                <a16:creationId xmlns:a16="http://schemas.microsoft.com/office/drawing/2014/main" id="{EA92F005-C494-3B4F-921A-BD7570980545}"/>
              </a:ext>
            </a:extLst>
          </p:cNvPr>
          <p:cNvSpPr>
            <a:spLocks noGrp="1"/>
          </p:cNvSpPr>
          <p:nvPr>
            <p:ph type="dt" sz="half" idx="10"/>
          </p:nvPr>
        </p:nvSpPr>
        <p:spPr/>
        <p:txBody>
          <a:bodyPr/>
          <a:lstStyle>
            <a:lvl1pPr>
              <a:defRPr>
                <a:solidFill>
                  <a:schemeClr val="bg1"/>
                </a:solidFill>
              </a:defRPr>
            </a:lvl1pPr>
          </a:lstStyle>
          <a:p>
            <a:fld id="{CCC14759-DE08-0246-9FF8-402BA0FE6D9C}" type="datetimeFigureOut">
              <a:rPr lang="nb-NO" smtClean="0"/>
              <a:pPr/>
              <a:t>14.02.2024</a:t>
            </a:fld>
            <a:endParaRPr lang="nb-NO"/>
          </a:p>
        </p:txBody>
      </p:sp>
      <p:sp>
        <p:nvSpPr>
          <p:cNvPr id="16" name="Plassholder for bunntekst 4">
            <a:extLst>
              <a:ext uri="{FF2B5EF4-FFF2-40B4-BE49-F238E27FC236}">
                <a16:creationId xmlns:a16="http://schemas.microsoft.com/office/drawing/2014/main" id="{2D7C5549-7B5F-A248-A353-F032637868A2}"/>
              </a:ext>
            </a:extLst>
          </p:cNvPr>
          <p:cNvSpPr>
            <a:spLocks noGrp="1"/>
          </p:cNvSpPr>
          <p:nvPr>
            <p:ph type="ftr" sz="quarter" idx="11"/>
          </p:nvPr>
        </p:nvSpPr>
        <p:spPr>
          <a:xfrm>
            <a:off x="7239000" y="6356350"/>
            <a:ext cx="4114800" cy="365125"/>
          </a:xfrm>
        </p:spPr>
        <p:txBody>
          <a:bodyPr/>
          <a:lstStyle>
            <a:lvl1pPr algn="r">
              <a:defRPr>
                <a:solidFill>
                  <a:schemeClr val="bg1"/>
                </a:solidFill>
              </a:defRPr>
            </a:lvl1pPr>
          </a:lstStyle>
          <a:p>
            <a:r>
              <a:rPr lang="nb-NO"/>
              <a:t>Navn Etternavn</a:t>
            </a:r>
            <a:endParaRPr lang="nb-NO" dirty="0"/>
          </a:p>
        </p:txBody>
      </p:sp>
      <p:sp>
        <p:nvSpPr>
          <p:cNvPr id="11" name="Tittel 1">
            <a:extLst>
              <a:ext uri="{FF2B5EF4-FFF2-40B4-BE49-F238E27FC236}">
                <a16:creationId xmlns:a16="http://schemas.microsoft.com/office/drawing/2014/main" id="{C0A73FEE-BD1D-7A40-9594-6A562BD92975}"/>
              </a:ext>
            </a:extLst>
          </p:cNvPr>
          <p:cNvSpPr>
            <a:spLocks noGrp="1"/>
          </p:cNvSpPr>
          <p:nvPr>
            <p:ph type="ctrTitle"/>
          </p:nvPr>
        </p:nvSpPr>
        <p:spPr>
          <a:xfrm>
            <a:off x="838200" y="1359018"/>
            <a:ext cx="10515600" cy="2472418"/>
          </a:xfrm>
        </p:spPr>
        <p:txBody>
          <a:bodyPr anchor="b">
            <a:normAutofit/>
          </a:bodyPr>
          <a:lstStyle>
            <a:lvl1pPr algn="ctr">
              <a:defRPr sz="4900">
                <a:solidFill>
                  <a:schemeClr val="bg1"/>
                </a:solidFill>
              </a:defRPr>
            </a:lvl1pPr>
          </a:lstStyle>
          <a:p>
            <a:r>
              <a:rPr lang="nb-NO"/>
              <a:t>Klikk for å redigere tittelstil</a:t>
            </a:r>
            <a:endParaRPr lang="nb-NO" dirty="0"/>
          </a:p>
        </p:txBody>
      </p:sp>
      <p:sp>
        <p:nvSpPr>
          <p:cNvPr id="13" name="Undertittel 2">
            <a:extLst>
              <a:ext uri="{FF2B5EF4-FFF2-40B4-BE49-F238E27FC236}">
                <a16:creationId xmlns:a16="http://schemas.microsoft.com/office/drawing/2014/main" id="{A04A1F3D-2D77-A449-868D-44A546B08ECC}"/>
              </a:ext>
            </a:extLst>
          </p:cNvPr>
          <p:cNvSpPr>
            <a:spLocks noGrp="1"/>
          </p:cNvSpPr>
          <p:nvPr>
            <p:ph type="subTitle" idx="1"/>
          </p:nvPr>
        </p:nvSpPr>
        <p:spPr>
          <a:xfrm>
            <a:off x="838200" y="3923511"/>
            <a:ext cx="10515600" cy="1655762"/>
          </a:xfrm>
        </p:spPr>
        <p:txBody>
          <a:bodyPr>
            <a:normAutofit/>
          </a:bodyPr>
          <a:lstStyle>
            <a:lvl1pPr marL="0" indent="0" algn="ctr">
              <a:buNone/>
              <a:defRPr sz="1600">
                <a:solidFill>
                  <a:schemeClr val="bg1"/>
                </a:solidFill>
                <a:latin typeface="+mn-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
        <p:nvSpPr>
          <p:cNvPr id="9" name="Plassholder for tekst 3">
            <a:extLst>
              <a:ext uri="{FF2B5EF4-FFF2-40B4-BE49-F238E27FC236}">
                <a16:creationId xmlns:a16="http://schemas.microsoft.com/office/drawing/2014/main" id="{A5B5A8AD-40B8-754B-A589-B6B948A9A500}"/>
              </a:ext>
            </a:extLst>
          </p:cNvPr>
          <p:cNvSpPr>
            <a:spLocks noGrp="1"/>
          </p:cNvSpPr>
          <p:nvPr>
            <p:ph type="body" sz="quarter" idx="17" hasCustomPrompt="1"/>
          </p:nvPr>
        </p:nvSpPr>
        <p:spPr>
          <a:xfrm>
            <a:off x="5129400" y="435600"/>
            <a:ext cx="1933200" cy="1116000"/>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dirty="0"/>
              <a:t>  </a:t>
            </a:r>
            <a:endParaRPr lang="en-US" dirty="0"/>
          </a:p>
        </p:txBody>
      </p:sp>
    </p:spTree>
    <p:extLst>
      <p:ext uri="{BB962C8B-B14F-4D97-AF65-F5344CB8AC3E}">
        <p14:creationId xmlns:p14="http://schemas.microsoft.com/office/powerpoint/2010/main" val="9298040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Overskrift + punktliste (lys)">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74D5E22-5D49-014D-8FDE-B6BA4B0B9A75}"/>
              </a:ext>
            </a:extLst>
          </p:cNvPr>
          <p:cNvSpPr>
            <a:spLocks noGrp="1"/>
          </p:cNvSpPr>
          <p:nvPr>
            <p:ph type="title"/>
          </p:nvPr>
        </p:nvSpPr>
        <p:spPr/>
        <p:txBody>
          <a:bodyPr anchor="b" anchorCtr="0"/>
          <a:lstStyle/>
          <a:p>
            <a:r>
              <a:rPr lang="nb-NO"/>
              <a:t>Klikk for å redigere tittelstil</a:t>
            </a:r>
            <a:endParaRPr lang="nb-NO" dirty="0"/>
          </a:p>
        </p:txBody>
      </p:sp>
      <p:sp>
        <p:nvSpPr>
          <p:cNvPr id="8" name="Plassholder for tekst 7">
            <a:extLst>
              <a:ext uri="{FF2B5EF4-FFF2-40B4-BE49-F238E27FC236}">
                <a16:creationId xmlns:a16="http://schemas.microsoft.com/office/drawing/2014/main" id="{195FA8C3-038E-FE4B-9D52-56938F15A1A8}"/>
              </a:ext>
            </a:extLst>
          </p:cNvPr>
          <p:cNvSpPr>
            <a:spLocks noGrp="1"/>
          </p:cNvSpPr>
          <p:nvPr>
            <p:ph type="body" sz="quarter" idx="13"/>
          </p:nvPr>
        </p:nvSpPr>
        <p:spPr>
          <a:xfrm>
            <a:off x="838200" y="3303588"/>
            <a:ext cx="10515600" cy="2552700"/>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450123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Overskrift + punktliste (bilde)">
    <p:spTree>
      <p:nvGrpSpPr>
        <p:cNvPr id="1" name=""/>
        <p:cNvGrpSpPr/>
        <p:nvPr/>
      </p:nvGrpSpPr>
      <p:grpSpPr>
        <a:xfrm>
          <a:off x="0" y="0"/>
          <a:ext cx="0" cy="0"/>
          <a:chOff x="0" y="0"/>
          <a:chExt cx="0" cy="0"/>
        </a:xfrm>
      </p:grpSpPr>
      <p:sp>
        <p:nvSpPr>
          <p:cNvPr id="10" name="Plassholder for bilde 9">
            <a:extLst>
              <a:ext uri="{FF2B5EF4-FFF2-40B4-BE49-F238E27FC236}">
                <a16:creationId xmlns:a16="http://schemas.microsoft.com/office/drawing/2014/main" id="{7F1A0CA0-11D5-DD4C-B2DA-F3000ED0ECAD}"/>
              </a:ext>
            </a:extLst>
          </p:cNvPr>
          <p:cNvSpPr>
            <a:spLocks noGrp="1"/>
          </p:cNvSpPr>
          <p:nvPr>
            <p:ph type="pic" sz="quarter" idx="14" hasCustomPrompt="1"/>
          </p:nvPr>
        </p:nvSpPr>
        <p:spPr>
          <a:xfrm>
            <a:off x="0" y="0"/>
            <a:ext cx="12192000" cy="6858000"/>
          </a:xfrm>
        </p:spPr>
        <p:txBody>
          <a:bodyPr/>
          <a:lstStyle>
            <a:lvl1pPr marL="285750" indent="-285750">
              <a:buFont typeface="Arial" panose="020B0604020202020204" pitchFamily="34" charset="0"/>
              <a:buChar char="•"/>
              <a:defRPr/>
            </a:lvl1pPr>
          </a:lstStyle>
          <a:p>
            <a:r>
              <a:rPr lang="nb-NO" dirty="0"/>
              <a:t>Sett inn bilde via «Sett inn» -&gt; «Bilde»</a:t>
            </a:r>
          </a:p>
        </p:txBody>
      </p:sp>
      <p:sp>
        <p:nvSpPr>
          <p:cNvPr id="2" name="Tittel 1">
            <a:extLst>
              <a:ext uri="{FF2B5EF4-FFF2-40B4-BE49-F238E27FC236}">
                <a16:creationId xmlns:a16="http://schemas.microsoft.com/office/drawing/2014/main" id="{F74D5E22-5D49-014D-8FDE-B6BA4B0B9A75}"/>
              </a:ext>
            </a:extLst>
          </p:cNvPr>
          <p:cNvSpPr>
            <a:spLocks noGrp="1"/>
          </p:cNvSpPr>
          <p:nvPr>
            <p:ph type="title"/>
          </p:nvPr>
        </p:nvSpPr>
        <p:spPr/>
        <p:txBody>
          <a:bodyPr anchor="b" anchorCtr="0"/>
          <a:lstStyle/>
          <a:p>
            <a:r>
              <a:rPr lang="nb-NO"/>
              <a:t>Klikk for å redigere tittelstil</a:t>
            </a:r>
            <a:endParaRPr lang="nb-NO" dirty="0"/>
          </a:p>
        </p:txBody>
      </p:sp>
      <p:sp>
        <p:nvSpPr>
          <p:cNvPr id="8" name="Plassholder for tekst 7">
            <a:extLst>
              <a:ext uri="{FF2B5EF4-FFF2-40B4-BE49-F238E27FC236}">
                <a16:creationId xmlns:a16="http://schemas.microsoft.com/office/drawing/2014/main" id="{195FA8C3-038E-FE4B-9D52-56938F15A1A8}"/>
              </a:ext>
            </a:extLst>
          </p:cNvPr>
          <p:cNvSpPr>
            <a:spLocks noGrp="1"/>
          </p:cNvSpPr>
          <p:nvPr>
            <p:ph type="body" sz="quarter" idx="13"/>
          </p:nvPr>
        </p:nvSpPr>
        <p:spPr>
          <a:xfrm>
            <a:off x="838200" y="3303588"/>
            <a:ext cx="10515600" cy="2552700"/>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40077236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Overskrift + punktliste (grå)">
    <p:bg>
      <p:bgPr>
        <a:solidFill>
          <a:schemeClr val="tx1">
            <a:alpha val="14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74D5E22-5D49-014D-8FDE-B6BA4B0B9A75}"/>
              </a:ext>
            </a:extLst>
          </p:cNvPr>
          <p:cNvSpPr>
            <a:spLocks noGrp="1"/>
          </p:cNvSpPr>
          <p:nvPr>
            <p:ph type="title"/>
          </p:nvPr>
        </p:nvSpPr>
        <p:spPr/>
        <p:txBody>
          <a:bodyPr anchor="b" anchorCtr="0"/>
          <a:lstStyle/>
          <a:p>
            <a:r>
              <a:rPr lang="nb-NO"/>
              <a:t>Klikk for å redigere tittelstil</a:t>
            </a:r>
            <a:endParaRPr lang="nb-NO" dirty="0"/>
          </a:p>
        </p:txBody>
      </p:sp>
      <p:sp>
        <p:nvSpPr>
          <p:cNvPr id="8" name="Plassholder for tekst 7">
            <a:extLst>
              <a:ext uri="{FF2B5EF4-FFF2-40B4-BE49-F238E27FC236}">
                <a16:creationId xmlns:a16="http://schemas.microsoft.com/office/drawing/2014/main" id="{195FA8C3-038E-FE4B-9D52-56938F15A1A8}"/>
              </a:ext>
            </a:extLst>
          </p:cNvPr>
          <p:cNvSpPr>
            <a:spLocks noGrp="1"/>
          </p:cNvSpPr>
          <p:nvPr>
            <p:ph type="body" sz="quarter" idx="13"/>
          </p:nvPr>
        </p:nvSpPr>
        <p:spPr>
          <a:xfrm>
            <a:off x="838200" y="3303588"/>
            <a:ext cx="10515600" cy="2552700"/>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282527319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Overskrift + punktliste (bilde)">
    <p:spTree>
      <p:nvGrpSpPr>
        <p:cNvPr id="1" name=""/>
        <p:cNvGrpSpPr/>
        <p:nvPr/>
      </p:nvGrpSpPr>
      <p:grpSpPr>
        <a:xfrm>
          <a:off x="0" y="0"/>
          <a:ext cx="0" cy="0"/>
          <a:chOff x="0" y="0"/>
          <a:chExt cx="0" cy="0"/>
        </a:xfrm>
      </p:grpSpPr>
      <p:sp>
        <p:nvSpPr>
          <p:cNvPr id="10" name="Plassholder for bilde 9">
            <a:extLst>
              <a:ext uri="{FF2B5EF4-FFF2-40B4-BE49-F238E27FC236}">
                <a16:creationId xmlns:a16="http://schemas.microsoft.com/office/drawing/2014/main" id="{7F1A0CA0-11D5-DD4C-B2DA-F3000ED0ECAD}"/>
              </a:ext>
            </a:extLst>
          </p:cNvPr>
          <p:cNvSpPr>
            <a:spLocks noGrp="1"/>
          </p:cNvSpPr>
          <p:nvPr>
            <p:ph type="pic" sz="quarter" idx="14" hasCustomPrompt="1"/>
          </p:nvPr>
        </p:nvSpPr>
        <p:spPr>
          <a:xfrm>
            <a:off x="0" y="0"/>
            <a:ext cx="12192000" cy="6858000"/>
          </a:xfrm>
        </p:spPr>
        <p:txBody>
          <a:bodyPr/>
          <a:lstStyle>
            <a:lvl1pPr marL="285750" indent="-285750">
              <a:buFont typeface="Arial" panose="020B0604020202020204" pitchFamily="34" charset="0"/>
              <a:buChar char="•"/>
              <a:defRPr/>
            </a:lvl1pPr>
          </a:lstStyle>
          <a:p>
            <a:r>
              <a:rPr lang="nb-NO" dirty="0"/>
              <a:t>Sett inn bilde via «Sett inn» -&gt; «Bilde»</a:t>
            </a:r>
          </a:p>
        </p:txBody>
      </p:sp>
      <p:sp>
        <p:nvSpPr>
          <p:cNvPr id="2" name="Tittel 1">
            <a:extLst>
              <a:ext uri="{FF2B5EF4-FFF2-40B4-BE49-F238E27FC236}">
                <a16:creationId xmlns:a16="http://schemas.microsoft.com/office/drawing/2014/main" id="{F74D5E22-5D49-014D-8FDE-B6BA4B0B9A75}"/>
              </a:ext>
            </a:extLst>
          </p:cNvPr>
          <p:cNvSpPr>
            <a:spLocks noGrp="1"/>
          </p:cNvSpPr>
          <p:nvPr>
            <p:ph type="title"/>
          </p:nvPr>
        </p:nvSpPr>
        <p:spPr/>
        <p:txBody>
          <a:bodyPr anchor="b" anchorCtr="0"/>
          <a:lstStyle/>
          <a:p>
            <a:r>
              <a:rPr lang="nb-NO"/>
              <a:t>Klikk for å redigere tittelstil</a:t>
            </a:r>
            <a:endParaRPr lang="nb-NO" dirty="0"/>
          </a:p>
        </p:txBody>
      </p:sp>
      <p:sp>
        <p:nvSpPr>
          <p:cNvPr id="8" name="Plassholder for tekst 7">
            <a:extLst>
              <a:ext uri="{FF2B5EF4-FFF2-40B4-BE49-F238E27FC236}">
                <a16:creationId xmlns:a16="http://schemas.microsoft.com/office/drawing/2014/main" id="{195FA8C3-038E-FE4B-9D52-56938F15A1A8}"/>
              </a:ext>
            </a:extLst>
          </p:cNvPr>
          <p:cNvSpPr>
            <a:spLocks noGrp="1"/>
          </p:cNvSpPr>
          <p:nvPr>
            <p:ph type="body" sz="quarter" idx="13"/>
          </p:nvPr>
        </p:nvSpPr>
        <p:spPr>
          <a:xfrm>
            <a:off x="838200" y="3303588"/>
            <a:ext cx="10515600" cy="2552700"/>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11201353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ema (lys)">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74D5E22-5D49-014D-8FDE-B6BA4B0B9A75}"/>
              </a:ext>
            </a:extLst>
          </p:cNvPr>
          <p:cNvSpPr>
            <a:spLocks noGrp="1"/>
          </p:cNvSpPr>
          <p:nvPr>
            <p:ph type="title"/>
          </p:nvPr>
        </p:nvSpPr>
        <p:spPr>
          <a:xfrm>
            <a:off x="838200" y="2766218"/>
            <a:ext cx="10515600" cy="1325563"/>
          </a:xfrm>
        </p:spPr>
        <p:txBody>
          <a:bodyPr anchor="ctr"/>
          <a:lstStyle>
            <a:lvl1pPr algn="ctr">
              <a:defRPr/>
            </a:lvl1pPr>
          </a:lstStyle>
          <a:p>
            <a:r>
              <a:rPr lang="nb-NO"/>
              <a:t>Klikk for å redigere tittelstil</a:t>
            </a:r>
            <a:endParaRPr lang="nb-NO" dirty="0"/>
          </a:p>
        </p:txBody>
      </p:sp>
    </p:spTree>
    <p:extLst>
      <p:ext uri="{BB962C8B-B14F-4D97-AF65-F5344CB8AC3E}">
        <p14:creationId xmlns:p14="http://schemas.microsoft.com/office/powerpoint/2010/main" val="377999338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Egendefinert oppset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727493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ema (grå)">
    <p:bg>
      <p:bgPr>
        <a:solidFill>
          <a:schemeClr val="tx1">
            <a:alpha val="14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74D5E22-5D49-014D-8FDE-B6BA4B0B9A75}"/>
              </a:ext>
            </a:extLst>
          </p:cNvPr>
          <p:cNvSpPr>
            <a:spLocks noGrp="1"/>
          </p:cNvSpPr>
          <p:nvPr>
            <p:ph type="title"/>
          </p:nvPr>
        </p:nvSpPr>
        <p:spPr>
          <a:xfrm>
            <a:off x="838200" y="2766218"/>
            <a:ext cx="10515600" cy="1325563"/>
          </a:xfrm>
        </p:spPr>
        <p:txBody>
          <a:bodyPr anchor="ctr"/>
          <a:lstStyle>
            <a:lvl1pPr algn="ctr">
              <a:defRPr>
                <a:solidFill>
                  <a:schemeClr val="tx1"/>
                </a:solidFill>
              </a:defRPr>
            </a:lvl1pPr>
          </a:lstStyle>
          <a:p>
            <a:r>
              <a:rPr lang="nb-NO"/>
              <a:t>Klikk for å redigere tittelstil</a:t>
            </a:r>
            <a:endParaRPr lang="nb-NO" dirty="0"/>
          </a:p>
        </p:txBody>
      </p:sp>
    </p:spTree>
    <p:extLst>
      <p:ext uri="{BB962C8B-B14F-4D97-AF65-F5344CB8AC3E}">
        <p14:creationId xmlns:p14="http://schemas.microsoft.com/office/powerpoint/2010/main" val="186565178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ema (bilde)">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8BCF2C07-26A3-8D4C-912D-D64289268E00}"/>
              </a:ext>
            </a:extLst>
          </p:cNvPr>
          <p:cNvSpPr>
            <a:spLocks noGrp="1"/>
          </p:cNvSpPr>
          <p:nvPr>
            <p:ph type="pic" sz="quarter" idx="13" hasCustomPrompt="1"/>
          </p:nvPr>
        </p:nvSpPr>
        <p:spPr>
          <a:xfrm>
            <a:off x="0" y="0"/>
            <a:ext cx="12192000" cy="6858000"/>
          </a:xfrm>
        </p:spPr>
        <p:txBody>
          <a:bodyPr/>
          <a:lstStyle>
            <a:lvl1pPr marL="285750" indent="-285750">
              <a:buFont typeface="Arial" panose="020B0604020202020204" pitchFamily="34" charset="0"/>
              <a:buChar char="•"/>
              <a:defRPr/>
            </a:lvl1pPr>
          </a:lstStyle>
          <a:p>
            <a:r>
              <a:rPr lang="nb-NO" dirty="0"/>
              <a:t>Sett inn bilde via «Sett inn» -&gt; «Bilde»</a:t>
            </a:r>
          </a:p>
        </p:txBody>
      </p:sp>
      <p:sp>
        <p:nvSpPr>
          <p:cNvPr id="2" name="Tittel 1">
            <a:extLst>
              <a:ext uri="{FF2B5EF4-FFF2-40B4-BE49-F238E27FC236}">
                <a16:creationId xmlns:a16="http://schemas.microsoft.com/office/drawing/2014/main" id="{F74D5E22-5D49-014D-8FDE-B6BA4B0B9A75}"/>
              </a:ext>
            </a:extLst>
          </p:cNvPr>
          <p:cNvSpPr>
            <a:spLocks noGrp="1"/>
          </p:cNvSpPr>
          <p:nvPr>
            <p:ph type="title"/>
          </p:nvPr>
        </p:nvSpPr>
        <p:spPr>
          <a:xfrm>
            <a:off x="838200" y="2766218"/>
            <a:ext cx="10515600" cy="1325563"/>
          </a:xfrm>
        </p:spPr>
        <p:txBody>
          <a:bodyPr anchor="ctr"/>
          <a:lstStyle>
            <a:lvl1pPr algn="ctr">
              <a:defRPr/>
            </a:lvl1pPr>
          </a:lstStyle>
          <a:p>
            <a:r>
              <a:rPr lang="nb-NO"/>
              <a:t>Klikk for å redigere tittelstil</a:t>
            </a:r>
            <a:endParaRPr lang="nb-NO" dirty="0"/>
          </a:p>
        </p:txBody>
      </p:sp>
    </p:spTree>
    <p:extLst>
      <p:ext uri="{BB962C8B-B14F-4D97-AF65-F5344CB8AC3E}">
        <p14:creationId xmlns:p14="http://schemas.microsoft.com/office/powerpoint/2010/main" val="84542041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50/50 Overskrift-Punktliste/Bilde (lys)">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74D5E22-5D49-014D-8FDE-B6BA4B0B9A75}"/>
              </a:ext>
            </a:extLst>
          </p:cNvPr>
          <p:cNvSpPr>
            <a:spLocks noGrp="1"/>
          </p:cNvSpPr>
          <p:nvPr>
            <p:ph type="title"/>
          </p:nvPr>
        </p:nvSpPr>
        <p:spPr>
          <a:xfrm>
            <a:off x="838200" y="1871292"/>
            <a:ext cx="4971393" cy="1325563"/>
          </a:xfrm>
        </p:spPr>
        <p:txBody>
          <a:bodyPr anchor="b" anchorCtr="0"/>
          <a:lstStyle/>
          <a:p>
            <a:r>
              <a:rPr lang="nb-NO"/>
              <a:t>Klikk for å redigere tittelstil</a:t>
            </a:r>
            <a:endParaRPr lang="nb-NO" dirty="0"/>
          </a:p>
        </p:txBody>
      </p:sp>
      <p:sp>
        <p:nvSpPr>
          <p:cNvPr id="8" name="Plassholder for tekst 7">
            <a:extLst>
              <a:ext uri="{FF2B5EF4-FFF2-40B4-BE49-F238E27FC236}">
                <a16:creationId xmlns:a16="http://schemas.microsoft.com/office/drawing/2014/main" id="{195FA8C3-038E-FE4B-9D52-56938F15A1A8}"/>
              </a:ext>
            </a:extLst>
          </p:cNvPr>
          <p:cNvSpPr>
            <a:spLocks noGrp="1"/>
          </p:cNvSpPr>
          <p:nvPr>
            <p:ph type="body" sz="quarter" idx="13"/>
          </p:nvPr>
        </p:nvSpPr>
        <p:spPr>
          <a:xfrm>
            <a:off x="838200" y="3303588"/>
            <a:ext cx="4971393" cy="2552700"/>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7" name="Plassholder for bilde 6">
            <a:extLst>
              <a:ext uri="{FF2B5EF4-FFF2-40B4-BE49-F238E27FC236}">
                <a16:creationId xmlns:a16="http://schemas.microsoft.com/office/drawing/2014/main" id="{D8E43CDF-7858-BA4E-9095-B17B7B3D3F66}"/>
              </a:ext>
            </a:extLst>
          </p:cNvPr>
          <p:cNvSpPr>
            <a:spLocks noGrp="1"/>
          </p:cNvSpPr>
          <p:nvPr>
            <p:ph type="pic" sz="quarter" idx="14"/>
          </p:nvPr>
        </p:nvSpPr>
        <p:spPr>
          <a:xfrm>
            <a:off x="6096000" y="0"/>
            <a:ext cx="6095999" cy="6858000"/>
          </a:xfrm>
        </p:spPr>
        <p:txBody>
          <a:bodyPr/>
          <a:lstStyle/>
          <a:p>
            <a:r>
              <a:rPr lang="nb-NO"/>
              <a:t>Klikk ikonet for å legge til et bilde</a:t>
            </a:r>
          </a:p>
        </p:txBody>
      </p:sp>
    </p:spTree>
    <p:extLst>
      <p:ext uri="{BB962C8B-B14F-4D97-AF65-F5344CB8AC3E}">
        <p14:creationId xmlns:p14="http://schemas.microsoft.com/office/powerpoint/2010/main" val="61435499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50/50 Overskrift-Punktliste/Bilde (grå)">
    <p:spTree>
      <p:nvGrpSpPr>
        <p:cNvPr id="1" name=""/>
        <p:cNvGrpSpPr/>
        <p:nvPr/>
      </p:nvGrpSpPr>
      <p:grpSpPr>
        <a:xfrm>
          <a:off x="0" y="0"/>
          <a:ext cx="0" cy="0"/>
          <a:chOff x="0" y="0"/>
          <a:chExt cx="0" cy="0"/>
        </a:xfrm>
      </p:grpSpPr>
      <p:sp>
        <p:nvSpPr>
          <p:cNvPr id="9" name="Egendefinert 8">
            <a:hlinkClick r:id="" action="ppaction://noaction" highlightClick="1"/>
            <a:extLst>
              <a:ext uri="{FF2B5EF4-FFF2-40B4-BE49-F238E27FC236}">
                <a16:creationId xmlns:a16="http://schemas.microsoft.com/office/drawing/2014/main" id="{38036B66-7D1F-2F49-830B-5428BBD00A5C}"/>
              </a:ext>
            </a:extLst>
          </p:cNvPr>
          <p:cNvSpPr/>
          <p:nvPr/>
        </p:nvSpPr>
        <p:spPr>
          <a:xfrm>
            <a:off x="0" y="0"/>
            <a:ext cx="6095999" cy="6858000"/>
          </a:xfrm>
          <a:prstGeom prst="actionButtonBlank">
            <a:avLst/>
          </a:prstGeom>
          <a:solidFill>
            <a:schemeClr val="tx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F74D5E22-5D49-014D-8FDE-B6BA4B0B9A75}"/>
              </a:ext>
            </a:extLst>
          </p:cNvPr>
          <p:cNvSpPr>
            <a:spLocks noGrp="1"/>
          </p:cNvSpPr>
          <p:nvPr>
            <p:ph type="title"/>
          </p:nvPr>
        </p:nvSpPr>
        <p:spPr>
          <a:xfrm>
            <a:off x="838200" y="1871292"/>
            <a:ext cx="4971393" cy="1325563"/>
          </a:xfrm>
        </p:spPr>
        <p:txBody>
          <a:bodyPr anchor="b" anchorCtr="0"/>
          <a:lstStyle>
            <a:lvl1pPr>
              <a:defRPr>
                <a:solidFill>
                  <a:schemeClr val="tx1"/>
                </a:solidFill>
              </a:defRPr>
            </a:lvl1pPr>
          </a:lstStyle>
          <a:p>
            <a:r>
              <a:rPr lang="nb-NO"/>
              <a:t>Klikk for å redigere tittelstil</a:t>
            </a:r>
            <a:endParaRPr lang="nb-NO" dirty="0"/>
          </a:p>
        </p:txBody>
      </p:sp>
      <p:sp>
        <p:nvSpPr>
          <p:cNvPr id="8" name="Plassholder for tekst 7">
            <a:extLst>
              <a:ext uri="{FF2B5EF4-FFF2-40B4-BE49-F238E27FC236}">
                <a16:creationId xmlns:a16="http://schemas.microsoft.com/office/drawing/2014/main" id="{195FA8C3-038E-FE4B-9D52-56938F15A1A8}"/>
              </a:ext>
            </a:extLst>
          </p:cNvPr>
          <p:cNvSpPr>
            <a:spLocks noGrp="1"/>
          </p:cNvSpPr>
          <p:nvPr>
            <p:ph type="body" sz="quarter" idx="13"/>
          </p:nvPr>
        </p:nvSpPr>
        <p:spPr>
          <a:xfrm>
            <a:off x="838200" y="3303588"/>
            <a:ext cx="4971393" cy="25527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7" name="Plassholder for bilde 6">
            <a:extLst>
              <a:ext uri="{FF2B5EF4-FFF2-40B4-BE49-F238E27FC236}">
                <a16:creationId xmlns:a16="http://schemas.microsoft.com/office/drawing/2014/main" id="{D8E43CDF-7858-BA4E-9095-B17B7B3D3F66}"/>
              </a:ext>
            </a:extLst>
          </p:cNvPr>
          <p:cNvSpPr>
            <a:spLocks noGrp="1"/>
          </p:cNvSpPr>
          <p:nvPr>
            <p:ph type="pic" sz="quarter" idx="14"/>
          </p:nvPr>
        </p:nvSpPr>
        <p:spPr>
          <a:xfrm>
            <a:off x="6096000" y="0"/>
            <a:ext cx="6095999" cy="6858000"/>
          </a:xfrm>
        </p:spPr>
        <p:txBody>
          <a:bodyPr/>
          <a:lstStyle/>
          <a:p>
            <a:r>
              <a:rPr lang="nb-NO"/>
              <a:t>Klikk ikonet for å legge til et bilde</a:t>
            </a:r>
          </a:p>
        </p:txBody>
      </p:sp>
    </p:spTree>
    <p:extLst>
      <p:ext uri="{BB962C8B-B14F-4D97-AF65-F5344CB8AC3E}">
        <p14:creationId xmlns:p14="http://schemas.microsoft.com/office/powerpoint/2010/main" val="323209568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50/50 Overskrift-Punktliste/2xBilde (lys)">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74D5E22-5D49-014D-8FDE-B6BA4B0B9A75}"/>
              </a:ext>
            </a:extLst>
          </p:cNvPr>
          <p:cNvSpPr>
            <a:spLocks noGrp="1"/>
          </p:cNvSpPr>
          <p:nvPr>
            <p:ph type="title"/>
          </p:nvPr>
        </p:nvSpPr>
        <p:spPr>
          <a:xfrm>
            <a:off x="838200" y="1871292"/>
            <a:ext cx="4971393" cy="1325563"/>
          </a:xfrm>
        </p:spPr>
        <p:txBody>
          <a:bodyPr anchor="b" anchorCtr="0"/>
          <a:lstStyle/>
          <a:p>
            <a:r>
              <a:rPr lang="nb-NO"/>
              <a:t>Klikk for å redigere tittelstil</a:t>
            </a:r>
            <a:endParaRPr lang="nb-NO" dirty="0"/>
          </a:p>
        </p:txBody>
      </p:sp>
      <p:sp>
        <p:nvSpPr>
          <p:cNvPr id="8" name="Plassholder for tekst 7">
            <a:extLst>
              <a:ext uri="{FF2B5EF4-FFF2-40B4-BE49-F238E27FC236}">
                <a16:creationId xmlns:a16="http://schemas.microsoft.com/office/drawing/2014/main" id="{195FA8C3-038E-FE4B-9D52-56938F15A1A8}"/>
              </a:ext>
            </a:extLst>
          </p:cNvPr>
          <p:cNvSpPr>
            <a:spLocks noGrp="1"/>
          </p:cNvSpPr>
          <p:nvPr>
            <p:ph type="body" sz="quarter" idx="13"/>
          </p:nvPr>
        </p:nvSpPr>
        <p:spPr>
          <a:xfrm>
            <a:off x="838200" y="3303588"/>
            <a:ext cx="4971393" cy="2552700"/>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bilde 6">
            <a:extLst>
              <a:ext uri="{FF2B5EF4-FFF2-40B4-BE49-F238E27FC236}">
                <a16:creationId xmlns:a16="http://schemas.microsoft.com/office/drawing/2014/main" id="{D8E43CDF-7858-BA4E-9095-B17B7B3D3F66}"/>
              </a:ext>
            </a:extLst>
          </p:cNvPr>
          <p:cNvSpPr>
            <a:spLocks noGrp="1"/>
          </p:cNvSpPr>
          <p:nvPr>
            <p:ph type="pic" sz="quarter" idx="14"/>
          </p:nvPr>
        </p:nvSpPr>
        <p:spPr>
          <a:xfrm>
            <a:off x="6096000" y="0"/>
            <a:ext cx="6095999" cy="3386136"/>
          </a:xfrm>
        </p:spPr>
        <p:txBody>
          <a:bodyPr/>
          <a:lstStyle/>
          <a:p>
            <a:r>
              <a:rPr lang="nb-NO"/>
              <a:t>Klikk ikonet for å legge til et bilde</a:t>
            </a:r>
          </a:p>
        </p:txBody>
      </p:sp>
      <p:sp>
        <p:nvSpPr>
          <p:cNvPr id="9" name="Plassholder for bilde 8">
            <a:extLst>
              <a:ext uri="{FF2B5EF4-FFF2-40B4-BE49-F238E27FC236}">
                <a16:creationId xmlns:a16="http://schemas.microsoft.com/office/drawing/2014/main" id="{137CD0A4-3B52-B54A-811E-2F2DCFCE0E0B}"/>
              </a:ext>
            </a:extLst>
          </p:cNvPr>
          <p:cNvSpPr>
            <a:spLocks noGrp="1"/>
          </p:cNvSpPr>
          <p:nvPr>
            <p:ph type="pic" sz="quarter" idx="15"/>
          </p:nvPr>
        </p:nvSpPr>
        <p:spPr>
          <a:xfrm>
            <a:off x="6096000" y="3471864"/>
            <a:ext cx="6095999" cy="3386136"/>
          </a:xfrm>
        </p:spPr>
        <p:txBody>
          <a:bodyPr/>
          <a:lstStyle/>
          <a:p>
            <a:r>
              <a:rPr lang="nb-NO"/>
              <a:t>Klikk ikonet for å legge til et bilde</a:t>
            </a:r>
          </a:p>
        </p:txBody>
      </p:sp>
    </p:spTree>
    <p:extLst>
      <p:ext uri="{BB962C8B-B14F-4D97-AF65-F5344CB8AC3E}">
        <p14:creationId xmlns:p14="http://schemas.microsoft.com/office/powerpoint/2010/main" val="204232764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50/50 Overskrift-Punktliste/2xBilde (grå)">
    <p:spTree>
      <p:nvGrpSpPr>
        <p:cNvPr id="1" name=""/>
        <p:cNvGrpSpPr/>
        <p:nvPr/>
      </p:nvGrpSpPr>
      <p:grpSpPr>
        <a:xfrm>
          <a:off x="0" y="0"/>
          <a:ext cx="0" cy="0"/>
          <a:chOff x="0" y="0"/>
          <a:chExt cx="0" cy="0"/>
        </a:xfrm>
      </p:grpSpPr>
      <p:sp>
        <p:nvSpPr>
          <p:cNvPr id="10" name="Egendefinert 9">
            <a:hlinkClick r:id="" action="ppaction://noaction" highlightClick="1"/>
            <a:extLst>
              <a:ext uri="{FF2B5EF4-FFF2-40B4-BE49-F238E27FC236}">
                <a16:creationId xmlns:a16="http://schemas.microsoft.com/office/drawing/2014/main" id="{9B0A7F91-0BDD-5D46-8368-D7F6538BBB83}"/>
              </a:ext>
            </a:extLst>
          </p:cNvPr>
          <p:cNvSpPr/>
          <p:nvPr/>
        </p:nvSpPr>
        <p:spPr>
          <a:xfrm>
            <a:off x="0" y="0"/>
            <a:ext cx="12192000" cy="6858000"/>
          </a:xfrm>
          <a:prstGeom prst="actionButtonBlank">
            <a:avLst/>
          </a:prstGeom>
          <a:solidFill>
            <a:schemeClr val="tx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F74D5E22-5D49-014D-8FDE-B6BA4B0B9A75}"/>
              </a:ext>
            </a:extLst>
          </p:cNvPr>
          <p:cNvSpPr>
            <a:spLocks noGrp="1"/>
          </p:cNvSpPr>
          <p:nvPr>
            <p:ph type="title"/>
          </p:nvPr>
        </p:nvSpPr>
        <p:spPr>
          <a:xfrm>
            <a:off x="838200" y="1871292"/>
            <a:ext cx="4971393" cy="1325563"/>
          </a:xfrm>
        </p:spPr>
        <p:txBody>
          <a:bodyPr anchor="b" anchorCtr="0"/>
          <a:lstStyle>
            <a:lvl1pPr>
              <a:defRPr>
                <a:solidFill>
                  <a:schemeClr val="tx1"/>
                </a:solidFill>
              </a:defRPr>
            </a:lvl1pPr>
          </a:lstStyle>
          <a:p>
            <a:r>
              <a:rPr lang="nb-NO"/>
              <a:t>Klikk for å redigere tittelstil</a:t>
            </a:r>
            <a:endParaRPr lang="nb-NO" dirty="0"/>
          </a:p>
        </p:txBody>
      </p:sp>
      <p:sp>
        <p:nvSpPr>
          <p:cNvPr id="8" name="Plassholder for tekst 7">
            <a:extLst>
              <a:ext uri="{FF2B5EF4-FFF2-40B4-BE49-F238E27FC236}">
                <a16:creationId xmlns:a16="http://schemas.microsoft.com/office/drawing/2014/main" id="{195FA8C3-038E-FE4B-9D52-56938F15A1A8}"/>
              </a:ext>
            </a:extLst>
          </p:cNvPr>
          <p:cNvSpPr>
            <a:spLocks noGrp="1"/>
          </p:cNvSpPr>
          <p:nvPr>
            <p:ph type="body" sz="quarter" idx="13"/>
          </p:nvPr>
        </p:nvSpPr>
        <p:spPr>
          <a:xfrm>
            <a:off x="838200" y="3303588"/>
            <a:ext cx="4971393" cy="25527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1" name="Plassholder for bilde 6">
            <a:extLst>
              <a:ext uri="{FF2B5EF4-FFF2-40B4-BE49-F238E27FC236}">
                <a16:creationId xmlns:a16="http://schemas.microsoft.com/office/drawing/2014/main" id="{C4229FCB-991D-784B-8A95-31713C88C964}"/>
              </a:ext>
            </a:extLst>
          </p:cNvPr>
          <p:cNvSpPr>
            <a:spLocks noGrp="1"/>
          </p:cNvSpPr>
          <p:nvPr>
            <p:ph type="pic" sz="quarter" idx="14"/>
          </p:nvPr>
        </p:nvSpPr>
        <p:spPr>
          <a:xfrm>
            <a:off x="6096000" y="0"/>
            <a:ext cx="6095999" cy="3386136"/>
          </a:xfrm>
        </p:spPr>
        <p:txBody>
          <a:bodyPr/>
          <a:lstStyle>
            <a:lvl1pPr>
              <a:defRPr>
                <a:solidFill>
                  <a:schemeClr val="tx1"/>
                </a:solidFill>
              </a:defRPr>
            </a:lvl1pPr>
          </a:lstStyle>
          <a:p>
            <a:r>
              <a:rPr lang="nb-NO"/>
              <a:t>Klikk ikonet for å legge til et bilde</a:t>
            </a:r>
            <a:endParaRPr lang="nb-NO" dirty="0"/>
          </a:p>
        </p:txBody>
      </p:sp>
      <p:sp>
        <p:nvSpPr>
          <p:cNvPr id="12" name="Plassholder for bilde 8">
            <a:extLst>
              <a:ext uri="{FF2B5EF4-FFF2-40B4-BE49-F238E27FC236}">
                <a16:creationId xmlns:a16="http://schemas.microsoft.com/office/drawing/2014/main" id="{74FA7855-4250-4D42-BE4A-D5CB9EC491AE}"/>
              </a:ext>
            </a:extLst>
          </p:cNvPr>
          <p:cNvSpPr>
            <a:spLocks noGrp="1"/>
          </p:cNvSpPr>
          <p:nvPr>
            <p:ph type="pic" sz="quarter" idx="15"/>
          </p:nvPr>
        </p:nvSpPr>
        <p:spPr>
          <a:xfrm>
            <a:off x="6096000" y="3471864"/>
            <a:ext cx="6095999" cy="3386136"/>
          </a:xfrm>
        </p:spPr>
        <p:txBody>
          <a:bodyPr/>
          <a:lstStyle>
            <a:lvl1pPr>
              <a:defRPr>
                <a:solidFill>
                  <a:schemeClr val="tx1"/>
                </a:solidFill>
              </a:defRPr>
            </a:lvl1pPr>
          </a:lstStyle>
          <a:p>
            <a:r>
              <a:rPr lang="nb-NO"/>
              <a:t>Klikk ikonet for å legge til et bilde</a:t>
            </a:r>
            <a:endParaRPr lang="nb-NO" dirty="0"/>
          </a:p>
        </p:txBody>
      </p:sp>
    </p:spTree>
    <p:extLst>
      <p:ext uri="{BB962C8B-B14F-4D97-AF65-F5344CB8AC3E}">
        <p14:creationId xmlns:p14="http://schemas.microsoft.com/office/powerpoint/2010/main" val="240501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ema (lys)">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74D5E22-5D49-014D-8FDE-B6BA4B0B9A75}"/>
              </a:ext>
            </a:extLst>
          </p:cNvPr>
          <p:cNvSpPr>
            <a:spLocks noGrp="1"/>
          </p:cNvSpPr>
          <p:nvPr>
            <p:ph type="title"/>
          </p:nvPr>
        </p:nvSpPr>
        <p:spPr>
          <a:xfrm>
            <a:off x="838200" y="2766218"/>
            <a:ext cx="10515600" cy="1325563"/>
          </a:xfrm>
        </p:spPr>
        <p:txBody>
          <a:bodyPr anchor="ctr"/>
          <a:lstStyle>
            <a:lvl1pPr algn="ctr">
              <a:defRPr/>
            </a:lvl1pPr>
          </a:lstStyle>
          <a:p>
            <a:r>
              <a:rPr lang="nb-NO"/>
              <a:t>Klikk for å redigere tittelstil</a:t>
            </a:r>
            <a:endParaRPr lang="nb-NO" dirty="0"/>
          </a:p>
        </p:txBody>
      </p:sp>
    </p:spTree>
    <p:extLst>
      <p:ext uri="{BB962C8B-B14F-4D97-AF65-F5344CB8AC3E}">
        <p14:creationId xmlns:p14="http://schemas.microsoft.com/office/powerpoint/2010/main" val="49262366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50/50 Bilde/Overskriftl-Punktliste (lys)">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74D5E22-5D49-014D-8FDE-B6BA4B0B9A75}"/>
              </a:ext>
            </a:extLst>
          </p:cNvPr>
          <p:cNvSpPr>
            <a:spLocks noGrp="1"/>
          </p:cNvSpPr>
          <p:nvPr>
            <p:ph type="title"/>
          </p:nvPr>
        </p:nvSpPr>
        <p:spPr>
          <a:xfrm>
            <a:off x="6382407" y="1871292"/>
            <a:ext cx="4971393" cy="1325563"/>
          </a:xfrm>
        </p:spPr>
        <p:txBody>
          <a:bodyPr anchor="b" anchorCtr="0"/>
          <a:lstStyle/>
          <a:p>
            <a:r>
              <a:rPr lang="nb-NO"/>
              <a:t>Klikk for å redigere tittelstil</a:t>
            </a:r>
            <a:endParaRPr lang="nb-NO" dirty="0"/>
          </a:p>
        </p:txBody>
      </p:sp>
      <p:sp>
        <p:nvSpPr>
          <p:cNvPr id="8" name="Plassholder for tekst 7">
            <a:extLst>
              <a:ext uri="{FF2B5EF4-FFF2-40B4-BE49-F238E27FC236}">
                <a16:creationId xmlns:a16="http://schemas.microsoft.com/office/drawing/2014/main" id="{195FA8C3-038E-FE4B-9D52-56938F15A1A8}"/>
              </a:ext>
            </a:extLst>
          </p:cNvPr>
          <p:cNvSpPr>
            <a:spLocks noGrp="1"/>
          </p:cNvSpPr>
          <p:nvPr>
            <p:ph type="body" sz="quarter" idx="13"/>
          </p:nvPr>
        </p:nvSpPr>
        <p:spPr>
          <a:xfrm>
            <a:off x="6382407" y="3303588"/>
            <a:ext cx="4971393" cy="2552700"/>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bilde 6">
            <a:extLst>
              <a:ext uri="{FF2B5EF4-FFF2-40B4-BE49-F238E27FC236}">
                <a16:creationId xmlns:a16="http://schemas.microsoft.com/office/drawing/2014/main" id="{D8E43CDF-7858-BA4E-9095-B17B7B3D3F66}"/>
              </a:ext>
            </a:extLst>
          </p:cNvPr>
          <p:cNvSpPr>
            <a:spLocks noGrp="1"/>
          </p:cNvSpPr>
          <p:nvPr>
            <p:ph type="pic" sz="quarter" idx="14"/>
          </p:nvPr>
        </p:nvSpPr>
        <p:spPr>
          <a:xfrm>
            <a:off x="1" y="0"/>
            <a:ext cx="6095999" cy="6858000"/>
          </a:xfrm>
        </p:spPr>
        <p:txBody>
          <a:bodyPr/>
          <a:lstStyle/>
          <a:p>
            <a:r>
              <a:rPr lang="nb-NO"/>
              <a:t>Klikk ikonet for å legge til et bilde</a:t>
            </a:r>
            <a:endParaRPr lang="nb-NO" dirty="0"/>
          </a:p>
        </p:txBody>
      </p:sp>
    </p:spTree>
    <p:extLst>
      <p:ext uri="{BB962C8B-B14F-4D97-AF65-F5344CB8AC3E}">
        <p14:creationId xmlns:p14="http://schemas.microsoft.com/office/powerpoint/2010/main" val="50576894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50/50 Bilde/Overskrift-Punktliste (grå)">
    <p:spTree>
      <p:nvGrpSpPr>
        <p:cNvPr id="1" name=""/>
        <p:cNvGrpSpPr/>
        <p:nvPr/>
      </p:nvGrpSpPr>
      <p:grpSpPr>
        <a:xfrm>
          <a:off x="0" y="0"/>
          <a:ext cx="0" cy="0"/>
          <a:chOff x="0" y="0"/>
          <a:chExt cx="0" cy="0"/>
        </a:xfrm>
      </p:grpSpPr>
      <p:sp>
        <p:nvSpPr>
          <p:cNvPr id="9" name="Egendefinert 8">
            <a:hlinkClick r:id="" action="ppaction://noaction" highlightClick="1"/>
            <a:extLst>
              <a:ext uri="{FF2B5EF4-FFF2-40B4-BE49-F238E27FC236}">
                <a16:creationId xmlns:a16="http://schemas.microsoft.com/office/drawing/2014/main" id="{469CD41F-87ED-A14B-9F00-C08F677ECB99}"/>
              </a:ext>
            </a:extLst>
          </p:cNvPr>
          <p:cNvSpPr/>
          <p:nvPr/>
        </p:nvSpPr>
        <p:spPr>
          <a:xfrm>
            <a:off x="6096000" y="0"/>
            <a:ext cx="6095999" cy="6858000"/>
          </a:xfrm>
          <a:prstGeom prst="actionButtonBlank">
            <a:avLst/>
          </a:prstGeom>
          <a:solidFill>
            <a:schemeClr val="tx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F74D5E22-5D49-014D-8FDE-B6BA4B0B9A75}"/>
              </a:ext>
            </a:extLst>
          </p:cNvPr>
          <p:cNvSpPr>
            <a:spLocks noGrp="1"/>
          </p:cNvSpPr>
          <p:nvPr>
            <p:ph type="title"/>
          </p:nvPr>
        </p:nvSpPr>
        <p:spPr>
          <a:xfrm>
            <a:off x="6382407" y="1871292"/>
            <a:ext cx="4971393" cy="1325563"/>
          </a:xfrm>
        </p:spPr>
        <p:txBody>
          <a:bodyPr anchor="b" anchorCtr="0"/>
          <a:lstStyle>
            <a:lvl1pPr>
              <a:defRPr>
                <a:solidFill>
                  <a:schemeClr val="tx1"/>
                </a:solidFill>
              </a:defRPr>
            </a:lvl1pPr>
          </a:lstStyle>
          <a:p>
            <a:r>
              <a:rPr lang="nb-NO"/>
              <a:t>Klikk for å redigere tittelstil</a:t>
            </a:r>
            <a:endParaRPr lang="nb-NO" dirty="0"/>
          </a:p>
        </p:txBody>
      </p:sp>
      <p:sp>
        <p:nvSpPr>
          <p:cNvPr id="8" name="Plassholder for tekst 7">
            <a:extLst>
              <a:ext uri="{FF2B5EF4-FFF2-40B4-BE49-F238E27FC236}">
                <a16:creationId xmlns:a16="http://schemas.microsoft.com/office/drawing/2014/main" id="{195FA8C3-038E-FE4B-9D52-56938F15A1A8}"/>
              </a:ext>
            </a:extLst>
          </p:cNvPr>
          <p:cNvSpPr>
            <a:spLocks noGrp="1"/>
          </p:cNvSpPr>
          <p:nvPr>
            <p:ph type="body" sz="quarter" idx="13"/>
          </p:nvPr>
        </p:nvSpPr>
        <p:spPr>
          <a:xfrm>
            <a:off x="6382407" y="3303588"/>
            <a:ext cx="4971393" cy="25527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7" name="Plassholder for bilde 6">
            <a:extLst>
              <a:ext uri="{FF2B5EF4-FFF2-40B4-BE49-F238E27FC236}">
                <a16:creationId xmlns:a16="http://schemas.microsoft.com/office/drawing/2014/main" id="{D8E43CDF-7858-BA4E-9095-B17B7B3D3F66}"/>
              </a:ext>
            </a:extLst>
          </p:cNvPr>
          <p:cNvSpPr>
            <a:spLocks noGrp="1"/>
          </p:cNvSpPr>
          <p:nvPr>
            <p:ph type="pic" sz="quarter" idx="14"/>
          </p:nvPr>
        </p:nvSpPr>
        <p:spPr>
          <a:xfrm>
            <a:off x="1" y="0"/>
            <a:ext cx="6095999" cy="6858000"/>
          </a:xfrm>
        </p:spPr>
        <p:txBody>
          <a:bodyPr/>
          <a:lstStyle/>
          <a:p>
            <a:r>
              <a:rPr lang="nb-NO"/>
              <a:t>Klikk ikonet for å legge til et bilde</a:t>
            </a:r>
            <a:endParaRPr lang="nb-NO" dirty="0"/>
          </a:p>
        </p:txBody>
      </p:sp>
    </p:spTree>
    <p:extLst>
      <p:ext uri="{BB962C8B-B14F-4D97-AF65-F5344CB8AC3E}">
        <p14:creationId xmlns:p14="http://schemas.microsoft.com/office/powerpoint/2010/main" val="413783891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50/50 Grå transparent Overskrift-punktliste/bilde">
    <p:spTree>
      <p:nvGrpSpPr>
        <p:cNvPr id="1" name=""/>
        <p:cNvGrpSpPr/>
        <p:nvPr/>
      </p:nvGrpSpPr>
      <p:grpSpPr>
        <a:xfrm>
          <a:off x="0" y="0"/>
          <a:ext cx="0" cy="0"/>
          <a:chOff x="0" y="0"/>
          <a:chExt cx="0" cy="0"/>
        </a:xfrm>
      </p:grpSpPr>
      <p:sp>
        <p:nvSpPr>
          <p:cNvPr id="10" name="Plassholder for bilde 9">
            <a:extLst>
              <a:ext uri="{FF2B5EF4-FFF2-40B4-BE49-F238E27FC236}">
                <a16:creationId xmlns:a16="http://schemas.microsoft.com/office/drawing/2014/main" id="{87DED178-D6BB-5346-811B-9BF815F8E20C}"/>
              </a:ext>
            </a:extLst>
          </p:cNvPr>
          <p:cNvSpPr>
            <a:spLocks noGrp="1"/>
          </p:cNvSpPr>
          <p:nvPr>
            <p:ph type="pic" sz="quarter" idx="14"/>
          </p:nvPr>
        </p:nvSpPr>
        <p:spPr>
          <a:xfrm>
            <a:off x="0" y="0"/>
            <a:ext cx="12192000" cy="6858000"/>
          </a:xfrm>
        </p:spPr>
        <p:txBody>
          <a:bodyPr/>
          <a:lstStyle/>
          <a:p>
            <a:r>
              <a:rPr lang="nb-NO"/>
              <a:t>Klikk ikonet for å legge til et bilde</a:t>
            </a:r>
            <a:endParaRPr lang="nb-NO" dirty="0"/>
          </a:p>
        </p:txBody>
      </p:sp>
      <p:sp>
        <p:nvSpPr>
          <p:cNvPr id="12" name="Plassholder for tekst 6">
            <a:extLst>
              <a:ext uri="{FF2B5EF4-FFF2-40B4-BE49-F238E27FC236}">
                <a16:creationId xmlns:a16="http://schemas.microsoft.com/office/drawing/2014/main" id="{507B96E4-AF18-CC42-B250-B222EF976420}"/>
              </a:ext>
            </a:extLst>
          </p:cNvPr>
          <p:cNvSpPr>
            <a:spLocks noGrp="1"/>
          </p:cNvSpPr>
          <p:nvPr>
            <p:ph type="body" sz="quarter" idx="15" hasCustomPrompt="1"/>
          </p:nvPr>
        </p:nvSpPr>
        <p:spPr>
          <a:xfrm>
            <a:off x="1" y="0"/>
            <a:ext cx="6095999" cy="6858000"/>
          </a:xfrm>
          <a:solidFill>
            <a:schemeClr val="tx1">
              <a:alpha val="14000"/>
            </a:schemeClr>
          </a:solidFill>
        </p:spPr>
        <p:txBody>
          <a:bodyPr>
            <a:normAutofit/>
          </a:bodyPr>
          <a:lstStyle>
            <a:lvl1pPr marL="0" indent="0">
              <a:buNone/>
              <a:defRPr sz="100">
                <a:solidFill>
                  <a:srgbClr val="12404F"/>
                </a:solidFill>
              </a:defRPr>
            </a:lvl1pPr>
          </a:lstStyle>
          <a:p>
            <a:pPr lvl="0"/>
            <a:r>
              <a:rPr lang="nb-NO" dirty="0"/>
              <a:t>.</a:t>
            </a:r>
          </a:p>
        </p:txBody>
      </p:sp>
      <p:sp>
        <p:nvSpPr>
          <p:cNvPr id="11" name="Tittel 1">
            <a:extLst>
              <a:ext uri="{FF2B5EF4-FFF2-40B4-BE49-F238E27FC236}">
                <a16:creationId xmlns:a16="http://schemas.microsoft.com/office/drawing/2014/main" id="{63319A63-1999-9E41-939E-6751832451FD}"/>
              </a:ext>
            </a:extLst>
          </p:cNvPr>
          <p:cNvSpPr>
            <a:spLocks noGrp="1"/>
          </p:cNvSpPr>
          <p:nvPr>
            <p:ph type="title"/>
          </p:nvPr>
        </p:nvSpPr>
        <p:spPr>
          <a:xfrm>
            <a:off x="838200" y="1871292"/>
            <a:ext cx="4971393" cy="1325563"/>
          </a:xfrm>
        </p:spPr>
        <p:txBody>
          <a:bodyPr anchor="b" anchorCtr="0"/>
          <a:lstStyle>
            <a:lvl1pPr>
              <a:defRPr>
                <a:solidFill>
                  <a:schemeClr val="tx1"/>
                </a:solidFill>
              </a:defRPr>
            </a:lvl1pPr>
          </a:lstStyle>
          <a:p>
            <a:r>
              <a:rPr lang="nb-NO"/>
              <a:t>Klikk for å redigere tittelstil</a:t>
            </a:r>
            <a:endParaRPr lang="nb-NO" dirty="0"/>
          </a:p>
        </p:txBody>
      </p:sp>
      <p:sp>
        <p:nvSpPr>
          <p:cNvPr id="13" name="Plassholder for tekst 7">
            <a:extLst>
              <a:ext uri="{FF2B5EF4-FFF2-40B4-BE49-F238E27FC236}">
                <a16:creationId xmlns:a16="http://schemas.microsoft.com/office/drawing/2014/main" id="{4C0180C5-E65A-2046-89B7-AC9E4E337BD8}"/>
              </a:ext>
            </a:extLst>
          </p:cNvPr>
          <p:cNvSpPr>
            <a:spLocks noGrp="1"/>
          </p:cNvSpPr>
          <p:nvPr>
            <p:ph type="body" sz="quarter" idx="13"/>
          </p:nvPr>
        </p:nvSpPr>
        <p:spPr>
          <a:xfrm>
            <a:off x="838200" y="3303588"/>
            <a:ext cx="4971393" cy="25527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3298536433"/>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50/50 Bilde/Grå transparent Overskrift-punktliste">
    <p:spTree>
      <p:nvGrpSpPr>
        <p:cNvPr id="1" name=""/>
        <p:cNvGrpSpPr/>
        <p:nvPr/>
      </p:nvGrpSpPr>
      <p:grpSpPr>
        <a:xfrm>
          <a:off x="0" y="0"/>
          <a:ext cx="0" cy="0"/>
          <a:chOff x="0" y="0"/>
          <a:chExt cx="0" cy="0"/>
        </a:xfrm>
      </p:grpSpPr>
      <p:sp>
        <p:nvSpPr>
          <p:cNvPr id="10" name="Plassholder for bilde 9">
            <a:extLst>
              <a:ext uri="{FF2B5EF4-FFF2-40B4-BE49-F238E27FC236}">
                <a16:creationId xmlns:a16="http://schemas.microsoft.com/office/drawing/2014/main" id="{87DED178-D6BB-5346-811B-9BF815F8E20C}"/>
              </a:ext>
            </a:extLst>
          </p:cNvPr>
          <p:cNvSpPr>
            <a:spLocks noGrp="1"/>
          </p:cNvSpPr>
          <p:nvPr>
            <p:ph type="pic" sz="quarter" idx="14"/>
          </p:nvPr>
        </p:nvSpPr>
        <p:spPr>
          <a:xfrm>
            <a:off x="0" y="0"/>
            <a:ext cx="12192000" cy="6858000"/>
          </a:xfrm>
        </p:spPr>
        <p:txBody>
          <a:bodyPr/>
          <a:lstStyle/>
          <a:p>
            <a:r>
              <a:rPr lang="nb-NO"/>
              <a:t>Klikk ikonet for å legge til et bilde</a:t>
            </a:r>
            <a:endParaRPr lang="nb-NO" dirty="0"/>
          </a:p>
        </p:txBody>
      </p:sp>
      <p:sp>
        <p:nvSpPr>
          <p:cNvPr id="12" name="Plassholder for tekst 6">
            <a:extLst>
              <a:ext uri="{FF2B5EF4-FFF2-40B4-BE49-F238E27FC236}">
                <a16:creationId xmlns:a16="http://schemas.microsoft.com/office/drawing/2014/main" id="{507B96E4-AF18-CC42-B250-B222EF976420}"/>
              </a:ext>
            </a:extLst>
          </p:cNvPr>
          <p:cNvSpPr>
            <a:spLocks noGrp="1"/>
          </p:cNvSpPr>
          <p:nvPr>
            <p:ph type="body" sz="quarter" idx="15" hasCustomPrompt="1"/>
          </p:nvPr>
        </p:nvSpPr>
        <p:spPr>
          <a:xfrm>
            <a:off x="6096000" y="0"/>
            <a:ext cx="6095999" cy="6858000"/>
          </a:xfrm>
          <a:solidFill>
            <a:schemeClr val="tx1">
              <a:alpha val="14000"/>
            </a:schemeClr>
          </a:solidFill>
        </p:spPr>
        <p:txBody>
          <a:bodyPr>
            <a:normAutofit/>
          </a:bodyPr>
          <a:lstStyle>
            <a:lvl1pPr marL="0" indent="0">
              <a:buNone/>
              <a:defRPr sz="100">
                <a:solidFill>
                  <a:srgbClr val="12404F"/>
                </a:solidFill>
              </a:defRPr>
            </a:lvl1pPr>
          </a:lstStyle>
          <a:p>
            <a:pPr lvl="0"/>
            <a:r>
              <a:rPr lang="nb-NO" dirty="0"/>
              <a:t>.</a:t>
            </a:r>
          </a:p>
        </p:txBody>
      </p:sp>
      <p:sp>
        <p:nvSpPr>
          <p:cNvPr id="7" name="Plassholder for tekst 7">
            <a:extLst>
              <a:ext uri="{FF2B5EF4-FFF2-40B4-BE49-F238E27FC236}">
                <a16:creationId xmlns:a16="http://schemas.microsoft.com/office/drawing/2014/main" id="{00BA8D73-DDFA-0B41-80EF-D2DDCCC05EEC}"/>
              </a:ext>
            </a:extLst>
          </p:cNvPr>
          <p:cNvSpPr>
            <a:spLocks noGrp="1"/>
          </p:cNvSpPr>
          <p:nvPr>
            <p:ph type="body" sz="quarter" idx="16"/>
          </p:nvPr>
        </p:nvSpPr>
        <p:spPr>
          <a:xfrm>
            <a:off x="6382407" y="3303588"/>
            <a:ext cx="4971393" cy="25527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8" name="Tittel 1">
            <a:extLst>
              <a:ext uri="{FF2B5EF4-FFF2-40B4-BE49-F238E27FC236}">
                <a16:creationId xmlns:a16="http://schemas.microsoft.com/office/drawing/2014/main" id="{BD645670-155F-A149-AA37-8C992DB6789A}"/>
              </a:ext>
            </a:extLst>
          </p:cNvPr>
          <p:cNvSpPr>
            <a:spLocks noGrp="1"/>
          </p:cNvSpPr>
          <p:nvPr>
            <p:ph type="title"/>
          </p:nvPr>
        </p:nvSpPr>
        <p:spPr>
          <a:xfrm>
            <a:off x="6382407" y="1871292"/>
            <a:ext cx="4971393" cy="1325563"/>
          </a:xfrm>
        </p:spPr>
        <p:txBody>
          <a:bodyPr anchor="b" anchorCtr="0"/>
          <a:lstStyle>
            <a:lvl1pPr>
              <a:defRPr>
                <a:solidFill>
                  <a:schemeClr val="tx1"/>
                </a:solidFill>
              </a:defRPr>
            </a:lvl1pPr>
          </a:lstStyle>
          <a:p>
            <a:r>
              <a:rPr lang="nb-NO"/>
              <a:t>Klikk for å redigere tittelstil</a:t>
            </a:r>
            <a:endParaRPr lang="nb-NO" dirty="0"/>
          </a:p>
        </p:txBody>
      </p:sp>
    </p:spTree>
    <p:extLst>
      <p:ext uri="{BB962C8B-B14F-4D97-AF65-F5344CB8AC3E}">
        <p14:creationId xmlns:p14="http://schemas.microsoft.com/office/powerpoint/2010/main" val="2074355370"/>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50/50 Overskrift-Punktliste/Diagram (grå)">
    <p:spTree>
      <p:nvGrpSpPr>
        <p:cNvPr id="1" name=""/>
        <p:cNvGrpSpPr/>
        <p:nvPr/>
      </p:nvGrpSpPr>
      <p:grpSpPr>
        <a:xfrm>
          <a:off x="0" y="0"/>
          <a:ext cx="0" cy="0"/>
          <a:chOff x="0" y="0"/>
          <a:chExt cx="0" cy="0"/>
        </a:xfrm>
      </p:grpSpPr>
      <p:sp>
        <p:nvSpPr>
          <p:cNvPr id="9" name="Egendefinert 8">
            <a:hlinkClick r:id="" action="ppaction://noaction" highlightClick="1"/>
            <a:extLst>
              <a:ext uri="{FF2B5EF4-FFF2-40B4-BE49-F238E27FC236}">
                <a16:creationId xmlns:a16="http://schemas.microsoft.com/office/drawing/2014/main" id="{469CD41F-87ED-A14B-9F00-C08F677ECB99}"/>
              </a:ext>
            </a:extLst>
          </p:cNvPr>
          <p:cNvSpPr/>
          <p:nvPr/>
        </p:nvSpPr>
        <p:spPr>
          <a:xfrm>
            <a:off x="1" y="0"/>
            <a:ext cx="6095999" cy="6858000"/>
          </a:xfrm>
          <a:prstGeom prst="actionButtonBlank">
            <a:avLst/>
          </a:prstGeom>
          <a:solidFill>
            <a:schemeClr val="tx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F74D5E22-5D49-014D-8FDE-B6BA4B0B9A75}"/>
              </a:ext>
            </a:extLst>
          </p:cNvPr>
          <p:cNvSpPr>
            <a:spLocks noGrp="1"/>
          </p:cNvSpPr>
          <p:nvPr>
            <p:ph type="title"/>
          </p:nvPr>
        </p:nvSpPr>
        <p:spPr>
          <a:xfrm>
            <a:off x="838200" y="1871292"/>
            <a:ext cx="4971393" cy="1325563"/>
          </a:xfrm>
        </p:spPr>
        <p:txBody>
          <a:bodyPr anchor="b" anchorCtr="0"/>
          <a:lstStyle>
            <a:lvl1pPr>
              <a:defRPr>
                <a:solidFill>
                  <a:schemeClr val="tx1"/>
                </a:solidFill>
              </a:defRPr>
            </a:lvl1pPr>
          </a:lstStyle>
          <a:p>
            <a:r>
              <a:rPr lang="nb-NO"/>
              <a:t>Klikk for å redigere tittelstil</a:t>
            </a:r>
            <a:endParaRPr lang="nb-NO" dirty="0"/>
          </a:p>
        </p:txBody>
      </p:sp>
      <p:sp>
        <p:nvSpPr>
          <p:cNvPr id="8" name="Plassholder for tekst 7">
            <a:extLst>
              <a:ext uri="{FF2B5EF4-FFF2-40B4-BE49-F238E27FC236}">
                <a16:creationId xmlns:a16="http://schemas.microsoft.com/office/drawing/2014/main" id="{195FA8C3-038E-FE4B-9D52-56938F15A1A8}"/>
              </a:ext>
            </a:extLst>
          </p:cNvPr>
          <p:cNvSpPr>
            <a:spLocks noGrp="1"/>
          </p:cNvSpPr>
          <p:nvPr>
            <p:ph type="body" sz="quarter" idx="13"/>
          </p:nvPr>
        </p:nvSpPr>
        <p:spPr>
          <a:xfrm>
            <a:off x="838200" y="3303588"/>
            <a:ext cx="4971393" cy="25527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2" name="Plassholder for diagram 11">
            <a:extLst>
              <a:ext uri="{FF2B5EF4-FFF2-40B4-BE49-F238E27FC236}">
                <a16:creationId xmlns:a16="http://schemas.microsoft.com/office/drawing/2014/main" id="{A7335BBE-540D-3D44-A814-DAA67365159C}"/>
              </a:ext>
            </a:extLst>
          </p:cNvPr>
          <p:cNvSpPr>
            <a:spLocks noGrp="1"/>
          </p:cNvSpPr>
          <p:nvPr>
            <p:ph type="chart" sz="quarter" idx="14"/>
          </p:nvPr>
        </p:nvSpPr>
        <p:spPr>
          <a:xfrm>
            <a:off x="6460331" y="1228329"/>
            <a:ext cx="5355432" cy="4150518"/>
          </a:xfrm>
        </p:spPr>
        <p:txBody>
          <a:bodyPr/>
          <a:lstStyle/>
          <a:p>
            <a:r>
              <a:rPr lang="nb-NO"/>
              <a:t>Klikk ikonet for å legge til et diagram</a:t>
            </a:r>
          </a:p>
        </p:txBody>
      </p:sp>
    </p:spTree>
    <p:extLst>
      <p:ext uri="{BB962C8B-B14F-4D97-AF65-F5344CB8AC3E}">
        <p14:creationId xmlns:p14="http://schemas.microsoft.com/office/powerpoint/2010/main" val="313192235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50/50 Diagram/Overskrift-Punktliste (grå)">
    <p:spTree>
      <p:nvGrpSpPr>
        <p:cNvPr id="1" name=""/>
        <p:cNvGrpSpPr/>
        <p:nvPr/>
      </p:nvGrpSpPr>
      <p:grpSpPr>
        <a:xfrm>
          <a:off x="0" y="0"/>
          <a:ext cx="0" cy="0"/>
          <a:chOff x="0" y="0"/>
          <a:chExt cx="0" cy="0"/>
        </a:xfrm>
      </p:grpSpPr>
      <p:sp>
        <p:nvSpPr>
          <p:cNvPr id="9" name="Egendefinert 8">
            <a:hlinkClick r:id="" action="ppaction://noaction" highlightClick="1"/>
            <a:extLst>
              <a:ext uri="{FF2B5EF4-FFF2-40B4-BE49-F238E27FC236}">
                <a16:creationId xmlns:a16="http://schemas.microsoft.com/office/drawing/2014/main" id="{469CD41F-87ED-A14B-9F00-C08F677ECB99}"/>
              </a:ext>
            </a:extLst>
          </p:cNvPr>
          <p:cNvSpPr/>
          <p:nvPr/>
        </p:nvSpPr>
        <p:spPr>
          <a:xfrm>
            <a:off x="6096001" y="0"/>
            <a:ext cx="6095999" cy="6858000"/>
          </a:xfrm>
          <a:prstGeom prst="actionButtonBlank">
            <a:avLst/>
          </a:prstGeom>
          <a:solidFill>
            <a:schemeClr val="tx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F74D5E22-5D49-014D-8FDE-B6BA4B0B9A75}"/>
              </a:ext>
            </a:extLst>
          </p:cNvPr>
          <p:cNvSpPr>
            <a:spLocks noGrp="1"/>
          </p:cNvSpPr>
          <p:nvPr>
            <p:ph type="title"/>
          </p:nvPr>
        </p:nvSpPr>
        <p:spPr>
          <a:xfrm>
            <a:off x="6382407" y="1871292"/>
            <a:ext cx="4971393" cy="1325563"/>
          </a:xfrm>
        </p:spPr>
        <p:txBody>
          <a:bodyPr anchor="b" anchorCtr="0"/>
          <a:lstStyle>
            <a:lvl1pPr>
              <a:defRPr>
                <a:solidFill>
                  <a:schemeClr val="tx1"/>
                </a:solidFill>
              </a:defRPr>
            </a:lvl1pPr>
          </a:lstStyle>
          <a:p>
            <a:r>
              <a:rPr lang="nb-NO"/>
              <a:t>Klikk for å redigere tittelstil</a:t>
            </a:r>
            <a:endParaRPr lang="nb-NO" dirty="0"/>
          </a:p>
        </p:txBody>
      </p:sp>
      <p:sp>
        <p:nvSpPr>
          <p:cNvPr id="8" name="Plassholder for tekst 7">
            <a:extLst>
              <a:ext uri="{FF2B5EF4-FFF2-40B4-BE49-F238E27FC236}">
                <a16:creationId xmlns:a16="http://schemas.microsoft.com/office/drawing/2014/main" id="{195FA8C3-038E-FE4B-9D52-56938F15A1A8}"/>
              </a:ext>
            </a:extLst>
          </p:cNvPr>
          <p:cNvSpPr>
            <a:spLocks noGrp="1"/>
          </p:cNvSpPr>
          <p:nvPr>
            <p:ph type="body" sz="quarter" idx="13"/>
          </p:nvPr>
        </p:nvSpPr>
        <p:spPr>
          <a:xfrm>
            <a:off x="6382407" y="3303588"/>
            <a:ext cx="4971393" cy="25527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6" name="Plassholder for diagram 11">
            <a:extLst>
              <a:ext uri="{FF2B5EF4-FFF2-40B4-BE49-F238E27FC236}">
                <a16:creationId xmlns:a16="http://schemas.microsoft.com/office/drawing/2014/main" id="{FE28E59C-F15E-2541-88BD-198D9F280FBE}"/>
              </a:ext>
            </a:extLst>
          </p:cNvPr>
          <p:cNvSpPr>
            <a:spLocks noGrp="1"/>
          </p:cNvSpPr>
          <p:nvPr>
            <p:ph type="chart" sz="quarter" idx="14"/>
          </p:nvPr>
        </p:nvSpPr>
        <p:spPr>
          <a:xfrm>
            <a:off x="359568" y="1228329"/>
            <a:ext cx="5355432" cy="4150518"/>
          </a:xfrm>
        </p:spPr>
        <p:txBody>
          <a:bodyPr/>
          <a:lstStyle/>
          <a:p>
            <a:r>
              <a:rPr lang="nb-NO"/>
              <a:t>Klikk ikonet for å legge til et diagram</a:t>
            </a:r>
            <a:endParaRPr lang="nb-NO" dirty="0"/>
          </a:p>
        </p:txBody>
      </p:sp>
    </p:spTree>
    <p:extLst>
      <p:ext uri="{BB962C8B-B14F-4D97-AF65-F5344CB8AC3E}">
        <p14:creationId xmlns:p14="http://schemas.microsoft.com/office/powerpoint/2010/main" val="417397948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Bilde og diagram">
    <p:spTree>
      <p:nvGrpSpPr>
        <p:cNvPr id="1" name=""/>
        <p:cNvGrpSpPr/>
        <p:nvPr/>
      </p:nvGrpSpPr>
      <p:grpSpPr>
        <a:xfrm>
          <a:off x="0" y="0"/>
          <a:ext cx="0" cy="0"/>
          <a:chOff x="0" y="0"/>
          <a:chExt cx="0" cy="0"/>
        </a:xfrm>
      </p:grpSpPr>
      <p:sp>
        <p:nvSpPr>
          <p:cNvPr id="4" name="Plassholder for bilde 3">
            <a:extLst>
              <a:ext uri="{FF2B5EF4-FFF2-40B4-BE49-F238E27FC236}">
                <a16:creationId xmlns:a16="http://schemas.microsoft.com/office/drawing/2014/main" id="{0425E8E6-CE92-7249-AB06-A0AA571179B4}"/>
              </a:ext>
            </a:extLst>
          </p:cNvPr>
          <p:cNvSpPr>
            <a:spLocks noGrp="1"/>
          </p:cNvSpPr>
          <p:nvPr>
            <p:ph type="pic" sz="quarter" idx="15"/>
          </p:nvPr>
        </p:nvSpPr>
        <p:spPr>
          <a:xfrm>
            <a:off x="0" y="0"/>
            <a:ext cx="12192000" cy="6858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b-NO"/>
              <a:t>Klikk ikonet for å legge til et bilde</a:t>
            </a:r>
            <a:endParaRPr lang="nb-NO" dirty="0"/>
          </a:p>
        </p:txBody>
      </p:sp>
      <p:sp>
        <p:nvSpPr>
          <p:cNvPr id="12" name="Plassholder for diagram 11">
            <a:extLst>
              <a:ext uri="{FF2B5EF4-FFF2-40B4-BE49-F238E27FC236}">
                <a16:creationId xmlns:a16="http://schemas.microsoft.com/office/drawing/2014/main" id="{A7335BBE-540D-3D44-A814-DAA67365159C}"/>
              </a:ext>
            </a:extLst>
          </p:cNvPr>
          <p:cNvSpPr>
            <a:spLocks noGrp="1"/>
          </p:cNvSpPr>
          <p:nvPr>
            <p:ph type="chart" sz="quarter" idx="14"/>
          </p:nvPr>
        </p:nvSpPr>
        <p:spPr>
          <a:xfrm>
            <a:off x="6460331" y="1353741"/>
            <a:ext cx="5355432" cy="4150518"/>
          </a:xfrm>
        </p:spPr>
        <p:txBody>
          <a:bodyPr/>
          <a:lstStyle/>
          <a:p>
            <a:r>
              <a:rPr lang="nb-NO"/>
              <a:t>Klikk ikonet for å legge til et diagram</a:t>
            </a:r>
            <a:endParaRPr lang="nb-NO" dirty="0"/>
          </a:p>
        </p:txBody>
      </p:sp>
    </p:spTree>
    <p:extLst>
      <p:ext uri="{BB962C8B-B14F-4D97-AF65-F5344CB8AC3E}">
        <p14:creationId xmlns:p14="http://schemas.microsoft.com/office/powerpoint/2010/main" val="348063881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Tabell/Diagram/SmartArt/Bilde/Media">
    <p:spTree>
      <p:nvGrpSpPr>
        <p:cNvPr id="1" name=""/>
        <p:cNvGrpSpPr/>
        <p:nvPr/>
      </p:nvGrpSpPr>
      <p:grpSpPr>
        <a:xfrm>
          <a:off x="0" y="0"/>
          <a:ext cx="0" cy="0"/>
          <a:chOff x="0" y="0"/>
          <a:chExt cx="0" cy="0"/>
        </a:xfrm>
      </p:grpSpPr>
      <p:sp>
        <p:nvSpPr>
          <p:cNvPr id="7" name="Plassholder for innhold 6">
            <a:extLst>
              <a:ext uri="{FF2B5EF4-FFF2-40B4-BE49-F238E27FC236}">
                <a16:creationId xmlns:a16="http://schemas.microsoft.com/office/drawing/2014/main" id="{9A2765A5-D408-F441-A7D6-09FB26B9EB50}"/>
              </a:ext>
            </a:extLst>
          </p:cNvPr>
          <p:cNvSpPr>
            <a:spLocks noGrp="1"/>
          </p:cNvSpPr>
          <p:nvPr>
            <p:ph sz="quarter" idx="13" hasCustomPrompt="1"/>
          </p:nvPr>
        </p:nvSpPr>
        <p:spPr>
          <a:xfrm>
            <a:off x="859631" y="698748"/>
            <a:ext cx="10472737" cy="5460503"/>
          </a:xfrm>
        </p:spPr>
        <p:txBody>
          <a:bodyPr/>
          <a:lstStyle/>
          <a:p>
            <a:pPr lvl="0"/>
            <a:r>
              <a:rPr lang="nb-NO" dirty="0"/>
              <a:t>Klikk på et av ikonene for å sette inn; Tabell, Diagram, </a:t>
            </a:r>
            <a:r>
              <a:rPr lang="nb-NO" dirty="0" err="1"/>
              <a:t>SmartArt</a:t>
            </a:r>
            <a:r>
              <a:rPr lang="nb-NO" dirty="0"/>
              <a:t>, Bilde, Bilde eller Media</a:t>
            </a:r>
          </a:p>
        </p:txBody>
      </p:sp>
    </p:spTree>
    <p:extLst>
      <p:ext uri="{BB962C8B-B14F-4D97-AF65-F5344CB8AC3E}">
        <p14:creationId xmlns:p14="http://schemas.microsoft.com/office/powerpoint/2010/main" val="243045999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Sitat (lys)">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74D5E22-5D49-014D-8FDE-B6BA4B0B9A75}"/>
              </a:ext>
            </a:extLst>
          </p:cNvPr>
          <p:cNvSpPr>
            <a:spLocks noGrp="1"/>
          </p:cNvSpPr>
          <p:nvPr>
            <p:ph type="title" hasCustomPrompt="1"/>
          </p:nvPr>
        </p:nvSpPr>
        <p:spPr>
          <a:xfrm>
            <a:off x="1437289" y="2088930"/>
            <a:ext cx="9317421" cy="1862849"/>
          </a:xfrm>
        </p:spPr>
        <p:txBody>
          <a:bodyPr anchor="ctr"/>
          <a:lstStyle>
            <a:lvl1pPr algn="ctr">
              <a:defRPr b="0" i="1"/>
            </a:lvl1pPr>
          </a:lstStyle>
          <a:p>
            <a:r>
              <a:rPr lang="nb-NO" dirty="0"/>
              <a:t>Klikk for å redigere sitat</a:t>
            </a:r>
          </a:p>
        </p:txBody>
      </p:sp>
      <p:sp>
        <p:nvSpPr>
          <p:cNvPr id="11" name="Undertittel 2">
            <a:extLst>
              <a:ext uri="{FF2B5EF4-FFF2-40B4-BE49-F238E27FC236}">
                <a16:creationId xmlns:a16="http://schemas.microsoft.com/office/drawing/2014/main" id="{16E63E8F-2CEF-D54E-B440-4D6FBEF02351}"/>
              </a:ext>
            </a:extLst>
          </p:cNvPr>
          <p:cNvSpPr>
            <a:spLocks noGrp="1"/>
          </p:cNvSpPr>
          <p:nvPr>
            <p:ph type="subTitle" idx="1" hasCustomPrompt="1"/>
          </p:nvPr>
        </p:nvSpPr>
        <p:spPr>
          <a:xfrm>
            <a:off x="8610600" y="4098652"/>
            <a:ext cx="2178269" cy="365125"/>
          </a:xfrm>
        </p:spPr>
        <p:txBody>
          <a:bodyPr>
            <a:normAutofit/>
          </a:bodyPr>
          <a:lstStyle>
            <a:lvl1pPr marL="0" indent="0" algn="r">
              <a:buNone/>
              <a:defRPr sz="16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Navn Etternavn</a:t>
            </a:r>
          </a:p>
        </p:txBody>
      </p:sp>
      <p:pic>
        <p:nvPicPr>
          <p:cNvPr id="6" name="Grafikk 5">
            <a:extLst>
              <a:ext uri="{FF2B5EF4-FFF2-40B4-BE49-F238E27FC236}">
                <a16:creationId xmlns:a16="http://schemas.microsoft.com/office/drawing/2014/main" id="{28E98751-7D84-4370-AEA5-3E42B6DA610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35641" y="1416122"/>
            <a:ext cx="520713" cy="486000"/>
          </a:xfrm>
          <a:prstGeom prst="rect">
            <a:avLst/>
          </a:prstGeom>
        </p:spPr>
      </p:pic>
    </p:spTree>
    <p:extLst>
      <p:ext uri="{BB962C8B-B14F-4D97-AF65-F5344CB8AC3E}">
        <p14:creationId xmlns:p14="http://schemas.microsoft.com/office/powerpoint/2010/main" val="420495944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Sitat (bilde)">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FA2D9F86-2911-45DF-82E3-355DAE2C0C17}"/>
              </a:ext>
            </a:extLst>
          </p:cNvPr>
          <p:cNvSpPr/>
          <p:nvPr/>
        </p:nvSpPr>
        <p:spPr>
          <a:xfrm>
            <a:off x="5684808" y="1224951"/>
            <a:ext cx="1052422" cy="8639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12" name="Plassholder for bilde 11">
            <a:extLst>
              <a:ext uri="{FF2B5EF4-FFF2-40B4-BE49-F238E27FC236}">
                <a16:creationId xmlns:a16="http://schemas.microsoft.com/office/drawing/2014/main" id="{51AF6FCE-543C-48AA-A57F-DDA31A185E70}"/>
              </a:ext>
            </a:extLst>
          </p:cNvPr>
          <p:cNvSpPr>
            <a:spLocks noGrp="1"/>
          </p:cNvSpPr>
          <p:nvPr>
            <p:ph type="pic" sz="quarter" idx="12" hasCustomPrompt="1"/>
          </p:nvPr>
        </p:nvSpPr>
        <p:spPr>
          <a:xfrm>
            <a:off x="0" y="0"/>
            <a:ext cx="12192000" cy="6858000"/>
          </a:xfrm>
          <a:custGeom>
            <a:avLst/>
            <a:gdLst>
              <a:gd name="connsiteX0" fmla="*/ 6318689 w 12192000"/>
              <a:gd name="connsiteY0" fmla="*/ 1416122 h 6858000"/>
              <a:gd name="connsiteX1" fmla="*/ 6183477 w 12192000"/>
              <a:gd name="connsiteY1" fmla="*/ 1539184 h 6858000"/>
              <a:gd name="connsiteX2" fmla="*/ 6150846 w 12192000"/>
              <a:gd name="connsiteY2" fmla="*/ 1736535 h 6858000"/>
              <a:gd name="connsiteX3" fmla="*/ 6150846 w 12192000"/>
              <a:gd name="connsiteY3" fmla="*/ 1904378 h 6858000"/>
              <a:gd name="connsiteX4" fmla="*/ 6347155 w 12192000"/>
              <a:gd name="connsiteY4" fmla="*/ 1904378 h 6858000"/>
              <a:gd name="connsiteX5" fmla="*/ 6347155 w 12192000"/>
              <a:gd name="connsiteY5" fmla="*/ 1691753 h 6858000"/>
              <a:gd name="connsiteX6" fmla="*/ 6347155 w 12192000"/>
              <a:gd name="connsiteY6" fmla="*/ 1691580 h 6858000"/>
              <a:gd name="connsiteX7" fmla="*/ 6251517 w 12192000"/>
              <a:gd name="connsiteY7" fmla="*/ 1691580 h 6858000"/>
              <a:gd name="connsiteX8" fmla="*/ 6281024 w 12192000"/>
              <a:gd name="connsiteY8" fmla="*/ 1556888 h 6858000"/>
              <a:gd name="connsiteX9" fmla="*/ 6363470 w 12192000"/>
              <a:gd name="connsiteY9" fmla="*/ 1487286 h 6858000"/>
              <a:gd name="connsiteX10" fmla="*/ 6003484 w 12192000"/>
              <a:gd name="connsiteY10" fmla="*/ 1416122 h 6858000"/>
              <a:gd name="connsiteX11" fmla="*/ 5868273 w 12192000"/>
              <a:gd name="connsiteY11" fmla="*/ 1539184 h 6858000"/>
              <a:gd name="connsiteX12" fmla="*/ 5835642 w 12192000"/>
              <a:gd name="connsiteY12" fmla="*/ 1736535 h 6858000"/>
              <a:gd name="connsiteX13" fmla="*/ 5835642 w 12192000"/>
              <a:gd name="connsiteY13" fmla="*/ 1904378 h 6858000"/>
              <a:gd name="connsiteX14" fmla="*/ 6031950 w 12192000"/>
              <a:gd name="connsiteY14" fmla="*/ 1904378 h 6858000"/>
              <a:gd name="connsiteX15" fmla="*/ 6031950 w 12192000"/>
              <a:gd name="connsiteY15" fmla="*/ 1691753 h 6858000"/>
              <a:gd name="connsiteX16" fmla="*/ 5936313 w 12192000"/>
              <a:gd name="connsiteY16" fmla="*/ 1691753 h 6858000"/>
              <a:gd name="connsiteX17" fmla="*/ 5965819 w 12192000"/>
              <a:gd name="connsiteY17" fmla="*/ 1557062 h 6858000"/>
              <a:gd name="connsiteX18" fmla="*/ 6048266 w 12192000"/>
              <a:gd name="connsiteY18" fmla="*/ 1487286 h 6858000"/>
              <a:gd name="connsiteX19" fmla="*/ 0 w 12192000"/>
              <a:gd name="connsiteY19" fmla="*/ 0 h 6858000"/>
              <a:gd name="connsiteX20" fmla="*/ 12192000 w 12192000"/>
              <a:gd name="connsiteY20" fmla="*/ 0 h 6858000"/>
              <a:gd name="connsiteX21" fmla="*/ 12192000 w 12192000"/>
              <a:gd name="connsiteY21" fmla="*/ 6858000 h 6858000"/>
              <a:gd name="connsiteX22" fmla="*/ 0 w 12192000"/>
              <a:gd name="connsiteY2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00" h="6858000">
                <a:moveTo>
                  <a:pt x="6318689" y="1416122"/>
                </a:moveTo>
                <a:cubicBezTo>
                  <a:pt x="6257071" y="1443893"/>
                  <a:pt x="6211943" y="1485030"/>
                  <a:pt x="6183477" y="1539184"/>
                </a:cubicBezTo>
                <a:cubicBezTo>
                  <a:pt x="6161607" y="1579973"/>
                  <a:pt x="6150846" y="1645757"/>
                  <a:pt x="6150846" y="1736535"/>
                </a:cubicBezTo>
                <a:lnTo>
                  <a:pt x="6150846" y="1904378"/>
                </a:lnTo>
                <a:lnTo>
                  <a:pt x="6347155" y="1904378"/>
                </a:lnTo>
                <a:lnTo>
                  <a:pt x="6347155" y="1691753"/>
                </a:lnTo>
                <a:lnTo>
                  <a:pt x="6347155" y="1691580"/>
                </a:lnTo>
                <a:lnTo>
                  <a:pt x="6251517" y="1691580"/>
                </a:lnTo>
                <a:cubicBezTo>
                  <a:pt x="6253600" y="1632739"/>
                  <a:pt x="6263320" y="1587784"/>
                  <a:pt x="6281024" y="1556888"/>
                </a:cubicBezTo>
                <a:cubicBezTo>
                  <a:pt x="6298728" y="1526166"/>
                  <a:pt x="6326153" y="1502908"/>
                  <a:pt x="6363470" y="1487286"/>
                </a:cubicBezTo>
                <a:close/>
                <a:moveTo>
                  <a:pt x="6003484" y="1416122"/>
                </a:moveTo>
                <a:cubicBezTo>
                  <a:pt x="5941693" y="1443893"/>
                  <a:pt x="5896738" y="1485030"/>
                  <a:pt x="5868273" y="1539184"/>
                </a:cubicBezTo>
                <a:cubicBezTo>
                  <a:pt x="5846402" y="1579973"/>
                  <a:pt x="5835642" y="1645757"/>
                  <a:pt x="5835642" y="1736535"/>
                </a:cubicBezTo>
                <a:lnTo>
                  <a:pt x="5835642" y="1904378"/>
                </a:lnTo>
                <a:lnTo>
                  <a:pt x="6031950" y="1904378"/>
                </a:lnTo>
                <a:lnTo>
                  <a:pt x="6031950" y="1691753"/>
                </a:lnTo>
                <a:lnTo>
                  <a:pt x="5936313" y="1691753"/>
                </a:lnTo>
                <a:cubicBezTo>
                  <a:pt x="5938395" y="1632913"/>
                  <a:pt x="5948115" y="1587958"/>
                  <a:pt x="5965819" y="1557062"/>
                </a:cubicBezTo>
                <a:cubicBezTo>
                  <a:pt x="5983524" y="1526166"/>
                  <a:pt x="6010948" y="1502908"/>
                  <a:pt x="6048266" y="1487286"/>
                </a:cubicBezTo>
                <a:close/>
                <a:moveTo>
                  <a:pt x="0" y="0"/>
                </a:moveTo>
                <a:lnTo>
                  <a:pt x="12192000" y="0"/>
                </a:lnTo>
                <a:lnTo>
                  <a:pt x="12192000" y="6858000"/>
                </a:lnTo>
                <a:lnTo>
                  <a:pt x="0" y="6858000"/>
                </a:lnTo>
                <a:close/>
              </a:path>
            </a:pathLst>
          </a:custGeom>
          <a:solidFill>
            <a:schemeClr val="bg1"/>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b-NO" dirty="0"/>
              <a:t>Sett inn bilde via «Sett inn» -&gt; «Bilde»</a:t>
            </a:r>
          </a:p>
        </p:txBody>
      </p:sp>
      <p:sp>
        <p:nvSpPr>
          <p:cNvPr id="2" name="Tittel 1">
            <a:extLst>
              <a:ext uri="{FF2B5EF4-FFF2-40B4-BE49-F238E27FC236}">
                <a16:creationId xmlns:a16="http://schemas.microsoft.com/office/drawing/2014/main" id="{F74D5E22-5D49-014D-8FDE-B6BA4B0B9A75}"/>
              </a:ext>
            </a:extLst>
          </p:cNvPr>
          <p:cNvSpPr>
            <a:spLocks noGrp="1"/>
          </p:cNvSpPr>
          <p:nvPr>
            <p:ph type="title" hasCustomPrompt="1"/>
          </p:nvPr>
        </p:nvSpPr>
        <p:spPr>
          <a:xfrm>
            <a:off x="1437289" y="2088930"/>
            <a:ext cx="9317421" cy="1862849"/>
          </a:xfrm>
        </p:spPr>
        <p:txBody>
          <a:bodyPr anchor="ctr"/>
          <a:lstStyle>
            <a:lvl1pPr algn="ctr">
              <a:defRPr b="0" i="1">
                <a:solidFill>
                  <a:schemeClr val="bg1"/>
                </a:solidFill>
              </a:defRPr>
            </a:lvl1pPr>
          </a:lstStyle>
          <a:p>
            <a:r>
              <a:rPr lang="nb-NO" dirty="0"/>
              <a:t>Klikk for å redigere sitat</a:t>
            </a:r>
          </a:p>
        </p:txBody>
      </p:sp>
      <p:sp>
        <p:nvSpPr>
          <p:cNvPr id="11" name="Undertittel 2">
            <a:extLst>
              <a:ext uri="{FF2B5EF4-FFF2-40B4-BE49-F238E27FC236}">
                <a16:creationId xmlns:a16="http://schemas.microsoft.com/office/drawing/2014/main" id="{16E63E8F-2CEF-D54E-B440-4D6FBEF02351}"/>
              </a:ext>
            </a:extLst>
          </p:cNvPr>
          <p:cNvSpPr>
            <a:spLocks noGrp="1"/>
          </p:cNvSpPr>
          <p:nvPr>
            <p:ph type="subTitle" idx="1" hasCustomPrompt="1"/>
          </p:nvPr>
        </p:nvSpPr>
        <p:spPr>
          <a:xfrm>
            <a:off x="8610600" y="4098652"/>
            <a:ext cx="2178269" cy="365125"/>
          </a:xfrm>
        </p:spPr>
        <p:txBody>
          <a:bodyPr>
            <a:normAutofit/>
          </a:bodyPr>
          <a:lstStyle>
            <a:lvl1pPr marL="0" indent="0" algn="r">
              <a:buNone/>
              <a:defRPr sz="16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Navn Etternavn</a:t>
            </a:r>
          </a:p>
        </p:txBody>
      </p:sp>
    </p:spTree>
    <p:extLst>
      <p:ext uri="{BB962C8B-B14F-4D97-AF65-F5344CB8AC3E}">
        <p14:creationId xmlns:p14="http://schemas.microsoft.com/office/powerpoint/2010/main" val="228960950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21" Type="http://schemas.openxmlformats.org/officeDocument/2006/relationships/slideLayout" Target="../slideLayouts/slideLayout55.xml"/><Relationship Id="rId34" Type="http://schemas.openxmlformats.org/officeDocument/2006/relationships/slideLayout" Target="../slideLayouts/slideLayout68.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33" Type="http://schemas.openxmlformats.org/officeDocument/2006/relationships/slideLayout" Target="../slideLayouts/slideLayout67.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slideLayout" Target="../slideLayouts/slideLayout63.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32" Type="http://schemas.openxmlformats.org/officeDocument/2006/relationships/slideLayout" Target="../slideLayouts/slideLayout66.xml"/><Relationship Id="rId37" Type="http://schemas.openxmlformats.org/officeDocument/2006/relationships/theme" Target="../theme/theme2.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36" Type="http://schemas.openxmlformats.org/officeDocument/2006/relationships/slideLayout" Target="../slideLayouts/slideLayout70.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31" Type="http://schemas.openxmlformats.org/officeDocument/2006/relationships/slideLayout" Target="../slideLayouts/slideLayout65.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slideLayout" Target="../slideLayouts/slideLayout64.xml"/><Relationship Id="rId35" Type="http://schemas.openxmlformats.org/officeDocument/2006/relationships/slideLayout" Target="../slideLayouts/slideLayout69.xml"/><Relationship Id="rId8" Type="http://schemas.openxmlformats.org/officeDocument/2006/relationships/slideLayout" Target="../slideLayouts/slideLayout42.xml"/><Relationship Id="rId3"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3.xml"/><Relationship Id="rId18" Type="http://schemas.openxmlformats.org/officeDocument/2006/relationships/slideLayout" Target="../slideLayouts/slideLayout88.xml"/><Relationship Id="rId26" Type="http://schemas.openxmlformats.org/officeDocument/2006/relationships/slideLayout" Target="../slideLayouts/slideLayout96.xml"/><Relationship Id="rId39" Type="http://schemas.openxmlformats.org/officeDocument/2006/relationships/slideLayout" Target="../slideLayouts/slideLayout109.xml"/><Relationship Id="rId21" Type="http://schemas.openxmlformats.org/officeDocument/2006/relationships/slideLayout" Target="../slideLayouts/slideLayout91.xml"/><Relationship Id="rId34" Type="http://schemas.openxmlformats.org/officeDocument/2006/relationships/slideLayout" Target="../slideLayouts/slideLayout104.xml"/><Relationship Id="rId42" Type="http://schemas.openxmlformats.org/officeDocument/2006/relationships/theme" Target="../theme/theme3.xml"/><Relationship Id="rId7" Type="http://schemas.openxmlformats.org/officeDocument/2006/relationships/slideLayout" Target="../slideLayouts/slideLayout77.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29" Type="http://schemas.openxmlformats.org/officeDocument/2006/relationships/slideLayout" Target="../slideLayouts/slideLayout99.xml"/><Relationship Id="rId41" Type="http://schemas.openxmlformats.org/officeDocument/2006/relationships/slideLayout" Target="../slideLayouts/slideLayout111.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24" Type="http://schemas.openxmlformats.org/officeDocument/2006/relationships/slideLayout" Target="../slideLayouts/slideLayout94.xml"/><Relationship Id="rId32" Type="http://schemas.openxmlformats.org/officeDocument/2006/relationships/slideLayout" Target="../slideLayouts/slideLayout102.xml"/><Relationship Id="rId37" Type="http://schemas.openxmlformats.org/officeDocument/2006/relationships/slideLayout" Target="../slideLayouts/slideLayout107.xml"/><Relationship Id="rId40" Type="http://schemas.openxmlformats.org/officeDocument/2006/relationships/slideLayout" Target="../slideLayouts/slideLayout110.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23" Type="http://schemas.openxmlformats.org/officeDocument/2006/relationships/slideLayout" Target="../slideLayouts/slideLayout93.xml"/><Relationship Id="rId28" Type="http://schemas.openxmlformats.org/officeDocument/2006/relationships/slideLayout" Target="../slideLayouts/slideLayout98.xml"/><Relationship Id="rId36" Type="http://schemas.openxmlformats.org/officeDocument/2006/relationships/slideLayout" Target="../slideLayouts/slideLayout106.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31" Type="http://schemas.openxmlformats.org/officeDocument/2006/relationships/slideLayout" Target="../slideLayouts/slideLayout101.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slideLayout" Target="../slideLayouts/slideLayout92.xml"/><Relationship Id="rId27" Type="http://schemas.openxmlformats.org/officeDocument/2006/relationships/slideLayout" Target="../slideLayouts/slideLayout97.xml"/><Relationship Id="rId30" Type="http://schemas.openxmlformats.org/officeDocument/2006/relationships/slideLayout" Target="../slideLayouts/slideLayout100.xml"/><Relationship Id="rId35" Type="http://schemas.openxmlformats.org/officeDocument/2006/relationships/slideLayout" Target="../slideLayouts/slideLayout105.xml"/><Relationship Id="rId8" Type="http://schemas.openxmlformats.org/officeDocument/2006/relationships/slideLayout" Target="../slideLayouts/slideLayout78.xml"/><Relationship Id="rId3" Type="http://schemas.openxmlformats.org/officeDocument/2006/relationships/slideLayout" Target="../slideLayouts/slideLayout73.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5" Type="http://schemas.openxmlformats.org/officeDocument/2006/relationships/slideLayout" Target="../slideLayouts/slideLayout95.xml"/><Relationship Id="rId33" Type="http://schemas.openxmlformats.org/officeDocument/2006/relationships/slideLayout" Target="../slideLayouts/slideLayout103.xml"/><Relationship Id="rId38" Type="http://schemas.openxmlformats.org/officeDocument/2006/relationships/slideLayout" Target="../slideLayouts/slideLayout108.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24.xml"/><Relationship Id="rId18" Type="http://schemas.openxmlformats.org/officeDocument/2006/relationships/slideLayout" Target="../slideLayouts/slideLayout129.xml"/><Relationship Id="rId26" Type="http://schemas.openxmlformats.org/officeDocument/2006/relationships/slideLayout" Target="../slideLayouts/slideLayout137.xml"/><Relationship Id="rId3" Type="http://schemas.openxmlformats.org/officeDocument/2006/relationships/slideLayout" Target="../slideLayouts/slideLayout114.xml"/><Relationship Id="rId21" Type="http://schemas.openxmlformats.org/officeDocument/2006/relationships/slideLayout" Target="../slideLayouts/slideLayout132.xml"/><Relationship Id="rId34" Type="http://schemas.openxmlformats.org/officeDocument/2006/relationships/theme" Target="../theme/theme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5" Type="http://schemas.openxmlformats.org/officeDocument/2006/relationships/slideLayout" Target="../slideLayouts/slideLayout136.xml"/><Relationship Id="rId33" Type="http://schemas.openxmlformats.org/officeDocument/2006/relationships/slideLayout" Target="../slideLayouts/slideLayout144.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20" Type="http://schemas.openxmlformats.org/officeDocument/2006/relationships/slideLayout" Target="../slideLayouts/slideLayout131.xml"/><Relationship Id="rId29" Type="http://schemas.openxmlformats.org/officeDocument/2006/relationships/slideLayout" Target="../slideLayouts/slideLayout140.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24" Type="http://schemas.openxmlformats.org/officeDocument/2006/relationships/slideLayout" Target="../slideLayouts/slideLayout135.xml"/><Relationship Id="rId32" Type="http://schemas.openxmlformats.org/officeDocument/2006/relationships/slideLayout" Target="../slideLayouts/slideLayout143.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23" Type="http://schemas.openxmlformats.org/officeDocument/2006/relationships/slideLayout" Target="../slideLayouts/slideLayout134.xml"/><Relationship Id="rId28" Type="http://schemas.openxmlformats.org/officeDocument/2006/relationships/slideLayout" Target="../slideLayouts/slideLayout139.xml"/><Relationship Id="rId10" Type="http://schemas.openxmlformats.org/officeDocument/2006/relationships/slideLayout" Target="../slideLayouts/slideLayout121.xml"/><Relationship Id="rId19" Type="http://schemas.openxmlformats.org/officeDocument/2006/relationships/slideLayout" Target="../slideLayouts/slideLayout130.xml"/><Relationship Id="rId31" Type="http://schemas.openxmlformats.org/officeDocument/2006/relationships/slideLayout" Target="../slideLayouts/slideLayout142.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 Id="rId22" Type="http://schemas.openxmlformats.org/officeDocument/2006/relationships/slideLayout" Target="../slideLayouts/slideLayout133.xml"/><Relationship Id="rId27" Type="http://schemas.openxmlformats.org/officeDocument/2006/relationships/slideLayout" Target="../slideLayouts/slideLayout138.xml"/><Relationship Id="rId30" Type="http://schemas.openxmlformats.org/officeDocument/2006/relationships/slideLayout" Target="../slideLayouts/slideLayout141.xml"/><Relationship Id="rId8" Type="http://schemas.openxmlformats.org/officeDocument/2006/relationships/slideLayout" Target="../slideLayouts/slideLayout1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54B99329-3393-5241-8D4E-7A229FEEF31C}"/>
              </a:ext>
            </a:extLst>
          </p:cNvPr>
          <p:cNvSpPr>
            <a:spLocks noGrp="1"/>
          </p:cNvSpPr>
          <p:nvPr>
            <p:ph type="title"/>
          </p:nvPr>
        </p:nvSpPr>
        <p:spPr>
          <a:xfrm>
            <a:off x="838200" y="1871292"/>
            <a:ext cx="10515600" cy="1325563"/>
          </a:xfrm>
          <a:prstGeom prst="rect">
            <a:avLst/>
          </a:prstGeom>
        </p:spPr>
        <p:txBody>
          <a:bodyPr vert="horz" lIns="91440" tIns="45720" rIns="91440" bIns="45720" rtlCol="0" anchor="b" anchorCtr="0">
            <a:normAutofit/>
          </a:bodyPr>
          <a:lstStyle/>
          <a:p>
            <a:r>
              <a:rPr lang="nb-NO" dirty="0"/>
              <a:t>Klikk for å </a:t>
            </a:r>
            <a:br>
              <a:rPr lang="nb-NO" dirty="0"/>
            </a:br>
            <a:r>
              <a:rPr lang="nb-NO" dirty="0"/>
              <a:t>redigere tittelstil</a:t>
            </a:r>
          </a:p>
        </p:txBody>
      </p:sp>
      <p:sp>
        <p:nvSpPr>
          <p:cNvPr id="3" name="Plassholder for tekst 2">
            <a:extLst>
              <a:ext uri="{FF2B5EF4-FFF2-40B4-BE49-F238E27FC236}">
                <a16:creationId xmlns:a16="http://schemas.microsoft.com/office/drawing/2014/main" id="{109416BD-1EFA-2248-B0C9-9F1F2B782FF2}"/>
              </a:ext>
            </a:extLst>
          </p:cNvPr>
          <p:cNvSpPr>
            <a:spLocks noGrp="1"/>
          </p:cNvSpPr>
          <p:nvPr>
            <p:ph type="body" idx="1"/>
          </p:nvPr>
        </p:nvSpPr>
        <p:spPr>
          <a:xfrm>
            <a:off x="838200" y="3302000"/>
            <a:ext cx="10515600" cy="2874962"/>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a:extLst>
              <a:ext uri="{FF2B5EF4-FFF2-40B4-BE49-F238E27FC236}">
                <a16:creationId xmlns:a16="http://schemas.microsoft.com/office/drawing/2014/main" id="{86DA4814-F8A5-2C43-8188-BFEC4D1173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fld id="{25C3A49B-ED30-2E47-9240-70A4FB99A470}" type="datetime1">
              <a:rPr lang="nb-NO" smtClean="0"/>
              <a:t>14.02.2024</a:t>
            </a:fld>
            <a:endParaRPr lang="nb-NO" dirty="0"/>
          </a:p>
        </p:txBody>
      </p:sp>
      <p:sp>
        <p:nvSpPr>
          <p:cNvPr id="5" name="Plassholder for bunntekst 4">
            <a:extLst>
              <a:ext uri="{FF2B5EF4-FFF2-40B4-BE49-F238E27FC236}">
                <a16:creationId xmlns:a16="http://schemas.microsoft.com/office/drawing/2014/main" id="{F909CD27-058F-164F-B08D-7415A61044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nb-NO"/>
              <a:t>Navn Etternavn</a:t>
            </a:r>
            <a:endParaRPr lang="nb-NO" dirty="0"/>
          </a:p>
        </p:txBody>
      </p:sp>
      <p:sp>
        <p:nvSpPr>
          <p:cNvPr id="6" name="Plassholder for lysbildenummer 5">
            <a:extLst>
              <a:ext uri="{FF2B5EF4-FFF2-40B4-BE49-F238E27FC236}">
                <a16:creationId xmlns:a16="http://schemas.microsoft.com/office/drawing/2014/main" id="{0D75F353-E2B9-1046-A582-924E906E1D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C5592FDC-3A12-DB4C-9554-7A4390326A25}" type="slidenum">
              <a:rPr lang="nb-NO" smtClean="0"/>
              <a:pPr/>
              <a:t>‹#›</a:t>
            </a:fld>
            <a:endParaRPr lang="nb-NO" dirty="0"/>
          </a:p>
        </p:txBody>
      </p:sp>
    </p:spTree>
    <p:extLst>
      <p:ext uri="{BB962C8B-B14F-4D97-AF65-F5344CB8AC3E}">
        <p14:creationId xmlns:p14="http://schemas.microsoft.com/office/powerpoint/2010/main" val="2282234659"/>
      </p:ext>
    </p:extLst>
  </p:cSld>
  <p:clrMap bg1="lt1" tx1="dk1" bg2="lt2" tx2="dk2" accent1="accent1" accent2="accent2" accent3="accent3" accent4="accent4" accent5="accent5" accent6="accent6" hlink="hlink" folHlink="folHlink"/>
  <p:sldLayoutIdLst>
    <p:sldLayoutId id="2147483699" r:id="rId1"/>
    <p:sldLayoutId id="2147483649" r:id="rId2"/>
    <p:sldLayoutId id="2147483693" r:id="rId3"/>
    <p:sldLayoutId id="2147483686" r:id="rId4"/>
    <p:sldLayoutId id="2147483687" r:id="rId5"/>
    <p:sldLayoutId id="2147483658" r:id="rId6"/>
    <p:sldLayoutId id="2147483694" r:id="rId7"/>
    <p:sldLayoutId id="2147483662" r:id="rId8"/>
    <p:sldLayoutId id="2147483664" r:id="rId9"/>
    <p:sldLayoutId id="2147483666" r:id="rId10"/>
    <p:sldLayoutId id="2147483665" r:id="rId11"/>
    <p:sldLayoutId id="2147483667" r:id="rId12"/>
    <p:sldLayoutId id="2147483669" r:id="rId13"/>
    <p:sldLayoutId id="2147483671" r:id="rId14"/>
    <p:sldLayoutId id="2147483672" r:id="rId15"/>
    <p:sldLayoutId id="2147483668" r:id="rId16"/>
    <p:sldLayoutId id="2147483670" r:id="rId17"/>
    <p:sldLayoutId id="2147483690" r:id="rId18"/>
    <p:sldLayoutId id="2147483691" r:id="rId19"/>
    <p:sldLayoutId id="2147483677" r:id="rId20"/>
    <p:sldLayoutId id="2147483678" r:id="rId21"/>
    <p:sldLayoutId id="2147483689" r:id="rId22"/>
    <p:sldLayoutId id="2147483679" r:id="rId23"/>
    <p:sldLayoutId id="2147483680" r:id="rId24"/>
    <p:sldLayoutId id="2147483681" r:id="rId25"/>
    <p:sldLayoutId id="2147483675" r:id="rId26"/>
    <p:sldLayoutId id="2147483695" r:id="rId27"/>
    <p:sldLayoutId id="2147483683" r:id="rId28"/>
    <p:sldLayoutId id="2147483696" r:id="rId29"/>
    <p:sldLayoutId id="2147483700" r:id="rId30"/>
    <p:sldLayoutId id="2147483697" r:id="rId31"/>
    <p:sldLayoutId id="2147483698" r:id="rId32"/>
    <p:sldLayoutId id="2147483740" r:id="rId33"/>
    <p:sldLayoutId id="2147483783" r:id="rId34"/>
  </p:sldLayoutIdLst>
  <p:hf sldNum="0" hdr="0"/>
  <p:txStyles>
    <p:titleStyle>
      <a:lvl1pPr algn="l" defTabSz="914400" rtl="0" eaLnBrk="1" latinLnBrk="0" hangingPunct="1">
        <a:lnSpc>
          <a:spcPct val="90000"/>
        </a:lnSpc>
        <a:spcBef>
          <a:spcPct val="0"/>
        </a:spcBef>
        <a:buNone/>
        <a:defRPr sz="3600" b="1" i="0" kern="1200">
          <a:solidFill>
            <a:schemeClr val="tx1"/>
          </a:solidFill>
          <a:latin typeface="+mj-l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54B99329-3393-5241-8D4E-7A229FEEF31C}"/>
              </a:ext>
            </a:extLst>
          </p:cNvPr>
          <p:cNvSpPr>
            <a:spLocks noGrp="1"/>
          </p:cNvSpPr>
          <p:nvPr>
            <p:ph type="title"/>
          </p:nvPr>
        </p:nvSpPr>
        <p:spPr>
          <a:xfrm>
            <a:off x="838200" y="1871292"/>
            <a:ext cx="10515600" cy="1325563"/>
          </a:xfrm>
          <a:prstGeom prst="rect">
            <a:avLst/>
          </a:prstGeom>
        </p:spPr>
        <p:txBody>
          <a:bodyPr vert="horz" lIns="91440" tIns="45720" rIns="91440" bIns="45720" rtlCol="0" anchor="b" anchorCtr="0">
            <a:normAutofit/>
          </a:bodyPr>
          <a:lstStyle/>
          <a:p>
            <a:r>
              <a:rPr lang="nb-NO" dirty="0"/>
              <a:t>Klikk for å </a:t>
            </a:r>
            <a:br>
              <a:rPr lang="nb-NO" dirty="0"/>
            </a:br>
            <a:r>
              <a:rPr lang="nb-NO" dirty="0"/>
              <a:t>redigere tittelstil</a:t>
            </a:r>
          </a:p>
        </p:txBody>
      </p:sp>
      <p:sp>
        <p:nvSpPr>
          <p:cNvPr id="3" name="Plassholder for tekst 2">
            <a:extLst>
              <a:ext uri="{FF2B5EF4-FFF2-40B4-BE49-F238E27FC236}">
                <a16:creationId xmlns:a16="http://schemas.microsoft.com/office/drawing/2014/main" id="{109416BD-1EFA-2248-B0C9-9F1F2B782FF2}"/>
              </a:ext>
            </a:extLst>
          </p:cNvPr>
          <p:cNvSpPr>
            <a:spLocks noGrp="1"/>
          </p:cNvSpPr>
          <p:nvPr>
            <p:ph type="body" idx="1"/>
          </p:nvPr>
        </p:nvSpPr>
        <p:spPr>
          <a:xfrm>
            <a:off x="838200" y="3302000"/>
            <a:ext cx="10515600" cy="2874962"/>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a:extLst>
              <a:ext uri="{FF2B5EF4-FFF2-40B4-BE49-F238E27FC236}">
                <a16:creationId xmlns:a16="http://schemas.microsoft.com/office/drawing/2014/main" id="{86DA4814-F8A5-2C43-8188-BFEC4D1173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fld id="{25C3A49B-ED30-2E47-9240-70A4FB99A470}" type="datetime1">
              <a:rPr lang="nb-NO" smtClean="0"/>
              <a:t>14.02.2024</a:t>
            </a:fld>
            <a:endParaRPr lang="nb-NO" dirty="0"/>
          </a:p>
        </p:txBody>
      </p:sp>
      <p:sp>
        <p:nvSpPr>
          <p:cNvPr id="5" name="Plassholder for bunntekst 4">
            <a:extLst>
              <a:ext uri="{FF2B5EF4-FFF2-40B4-BE49-F238E27FC236}">
                <a16:creationId xmlns:a16="http://schemas.microsoft.com/office/drawing/2014/main" id="{F909CD27-058F-164F-B08D-7415A61044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nb-NO" dirty="0"/>
              <a:t>Navn Etternavn</a:t>
            </a:r>
          </a:p>
        </p:txBody>
      </p:sp>
      <p:sp>
        <p:nvSpPr>
          <p:cNvPr id="6" name="Plassholder for lysbildenummer 5">
            <a:extLst>
              <a:ext uri="{FF2B5EF4-FFF2-40B4-BE49-F238E27FC236}">
                <a16:creationId xmlns:a16="http://schemas.microsoft.com/office/drawing/2014/main" id="{0D75F353-E2B9-1046-A582-924E906E1D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C5592FDC-3A12-DB4C-9554-7A4390326A25}" type="slidenum">
              <a:rPr lang="nb-NO" smtClean="0"/>
              <a:pPr/>
              <a:t>‹#›</a:t>
            </a:fld>
            <a:endParaRPr lang="nb-NO" dirty="0"/>
          </a:p>
        </p:txBody>
      </p:sp>
    </p:spTree>
    <p:extLst>
      <p:ext uri="{BB962C8B-B14F-4D97-AF65-F5344CB8AC3E}">
        <p14:creationId xmlns:p14="http://schemas.microsoft.com/office/powerpoint/2010/main" val="332488531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 id="2147483721" r:id="rId20"/>
    <p:sldLayoutId id="2147483722" r:id="rId21"/>
    <p:sldLayoutId id="2147483723" r:id="rId22"/>
    <p:sldLayoutId id="2147483724" r:id="rId23"/>
    <p:sldLayoutId id="2147483725" r:id="rId24"/>
    <p:sldLayoutId id="2147483726" r:id="rId25"/>
    <p:sldLayoutId id="2147483727" r:id="rId26"/>
    <p:sldLayoutId id="2147483728" r:id="rId27"/>
    <p:sldLayoutId id="2147483729" r:id="rId28"/>
    <p:sldLayoutId id="2147483730" r:id="rId29"/>
    <p:sldLayoutId id="2147483731" r:id="rId30"/>
    <p:sldLayoutId id="2147483732" r:id="rId31"/>
    <p:sldLayoutId id="2147483733" r:id="rId32"/>
    <p:sldLayoutId id="2147483734" r:id="rId33"/>
    <p:sldLayoutId id="2147483735" r:id="rId34"/>
    <p:sldLayoutId id="2147483736" r:id="rId35"/>
    <p:sldLayoutId id="2147483738" r:id="rId36"/>
  </p:sldLayoutIdLst>
  <p:hf sldNum="0" hdr="0"/>
  <p:txStyles>
    <p:titleStyle>
      <a:lvl1pPr algn="l" defTabSz="914400" rtl="0" eaLnBrk="1" latinLnBrk="0" hangingPunct="1">
        <a:lnSpc>
          <a:spcPct val="90000"/>
        </a:lnSpc>
        <a:spcBef>
          <a:spcPct val="0"/>
        </a:spcBef>
        <a:buNone/>
        <a:defRPr sz="3600" b="1" i="0" kern="1200">
          <a:solidFill>
            <a:schemeClr val="tx1"/>
          </a:solidFill>
          <a:latin typeface="+mj-l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54B99329-3393-5241-8D4E-7A229FEEF31C}"/>
              </a:ext>
            </a:extLst>
          </p:cNvPr>
          <p:cNvSpPr>
            <a:spLocks noGrp="1"/>
          </p:cNvSpPr>
          <p:nvPr>
            <p:ph type="title"/>
          </p:nvPr>
        </p:nvSpPr>
        <p:spPr>
          <a:xfrm>
            <a:off x="838200" y="1871292"/>
            <a:ext cx="10515600" cy="1325563"/>
          </a:xfrm>
          <a:prstGeom prst="rect">
            <a:avLst/>
          </a:prstGeom>
        </p:spPr>
        <p:txBody>
          <a:bodyPr vert="horz" lIns="91440" tIns="45720" rIns="91440" bIns="45720" rtlCol="0" anchor="b" anchorCtr="0">
            <a:normAutofit/>
          </a:bodyPr>
          <a:lstStyle/>
          <a:p>
            <a:r>
              <a:rPr lang="nb-NO" dirty="0"/>
              <a:t>Klikk for å </a:t>
            </a:r>
            <a:br>
              <a:rPr lang="nb-NO" dirty="0"/>
            </a:br>
            <a:r>
              <a:rPr lang="nb-NO" dirty="0"/>
              <a:t>redigere tittelstil</a:t>
            </a:r>
          </a:p>
        </p:txBody>
      </p:sp>
      <p:sp>
        <p:nvSpPr>
          <p:cNvPr id="3" name="Plassholder for tekst 2">
            <a:extLst>
              <a:ext uri="{FF2B5EF4-FFF2-40B4-BE49-F238E27FC236}">
                <a16:creationId xmlns:a16="http://schemas.microsoft.com/office/drawing/2014/main" id="{109416BD-1EFA-2248-B0C9-9F1F2B782FF2}"/>
              </a:ext>
            </a:extLst>
          </p:cNvPr>
          <p:cNvSpPr>
            <a:spLocks noGrp="1"/>
          </p:cNvSpPr>
          <p:nvPr>
            <p:ph type="body" idx="1"/>
          </p:nvPr>
        </p:nvSpPr>
        <p:spPr>
          <a:xfrm>
            <a:off x="838200" y="3302000"/>
            <a:ext cx="10515600" cy="2874962"/>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a:extLst>
              <a:ext uri="{FF2B5EF4-FFF2-40B4-BE49-F238E27FC236}">
                <a16:creationId xmlns:a16="http://schemas.microsoft.com/office/drawing/2014/main" id="{86DA4814-F8A5-2C43-8188-BFEC4D1173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fld id="{25C3A49B-ED30-2E47-9240-70A4FB99A470}" type="datetime1">
              <a:rPr lang="nb-NO" smtClean="0"/>
              <a:t>14.02.2024</a:t>
            </a:fld>
            <a:endParaRPr lang="nb-NO" dirty="0"/>
          </a:p>
        </p:txBody>
      </p:sp>
      <p:sp>
        <p:nvSpPr>
          <p:cNvPr id="5" name="Plassholder for bunntekst 4">
            <a:extLst>
              <a:ext uri="{FF2B5EF4-FFF2-40B4-BE49-F238E27FC236}">
                <a16:creationId xmlns:a16="http://schemas.microsoft.com/office/drawing/2014/main" id="{F909CD27-058F-164F-B08D-7415A61044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nb-NO"/>
              <a:t>Navn Etternavn</a:t>
            </a:r>
            <a:endParaRPr lang="nb-NO" dirty="0"/>
          </a:p>
        </p:txBody>
      </p:sp>
      <p:sp>
        <p:nvSpPr>
          <p:cNvPr id="6" name="Plassholder for lysbildenummer 5">
            <a:extLst>
              <a:ext uri="{FF2B5EF4-FFF2-40B4-BE49-F238E27FC236}">
                <a16:creationId xmlns:a16="http://schemas.microsoft.com/office/drawing/2014/main" id="{0D75F353-E2B9-1046-A582-924E906E1D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C5592FDC-3A12-DB4C-9554-7A4390326A25}" type="slidenum">
              <a:rPr lang="nb-NO" smtClean="0"/>
              <a:pPr/>
              <a:t>‹#›</a:t>
            </a:fld>
            <a:endParaRPr lang="nb-NO" dirty="0"/>
          </a:p>
        </p:txBody>
      </p:sp>
    </p:spTree>
    <p:extLst>
      <p:ext uri="{BB962C8B-B14F-4D97-AF65-F5344CB8AC3E}">
        <p14:creationId xmlns:p14="http://schemas.microsoft.com/office/powerpoint/2010/main" val="3806975125"/>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 id="2147483760" r:id="rId19"/>
    <p:sldLayoutId id="2147483761" r:id="rId20"/>
    <p:sldLayoutId id="2147483762" r:id="rId21"/>
    <p:sldLayoutId id="2147483763" r:id="rId22"/>
    <p:sldLayoutId id="2147483764" r:id="rId23"/>
    <p:sldLayoutId id="2147483765" r:id="rId24"/>
    <p:sldLayoutId id="2147483766" r:id="rId25"/>
    <p:sldLayoutId id="2147483767" r:id="rId26"/>
    <p:sldLayoutId id="2147483768" r:id="rId27"/>
    <p:sldLayoutId id="2147483769" r:id="rId28"/>
    <p:sldLayoutId id="2147483770" r:id="rId29"/>
    <p:sldLayoutId id="2147483771" r:id="rId30"/>
    <p:sldLayoutId id="2147483772" r:id="rId31"/>
    <p:sldLayoutId id="2147483773" r:id="rId32"/>
    <p:sldLayoutId id="2147483774" r:id="rId33"/>
    <p:sldLayoutId id="2147483775" r:id="rId34"/>
    <p:sldLayoutId id="2147483776" r:id="rId35"/>
    <p:sldLayoutId id="2147483777" r:id="rId36"/>
    <p:sldLayoutId id="2147483778" r:id="rId37"/>
    <p:sldLayoutId id="2147483779" r:id="rId38"/>
    <p:sldLayoutId id="2147483780" r:id="rId39"/>
    <p:sldLayoutId id="2147483781" r:id="rId40"/>
    <p:sldLayoutId id="2147483782" r:id="rId41"/>
  </p:sldLayoutIdLst>
  <p:hf sldNum="0" hdr="0"/>
  <p:txStyles>
    <p:titleStyle>
      <a:lvl1pPr algn="l" defTabSz="914400" rtl="0" eaLnBrk="1" latinLnBrk="0" hangingPunct="1">
        <a:lnSpc>
          <a:spcPct val="90000"/>
        </a:lnSpc>
        <a:spcBef>
          <a:spcPct val="0"/>
        </a:spcBef>
        <a:buNone/>
        <a:defRPr sz="3600" b="1" i="0" kern="1200">
          <a:solidFill>
            <a:schemeClr val="tx1"/>
          </a:solidFill>
          <a:latin typeface="+mj-l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364315CE-F722-474E-BD88-64FFBC8D5DBB}"/>
              </a:ext>
            </a:extLst>
          </p:cNvPr>
          <p:cNvSpPr/>
          <p:nvPr userDrawn="1"/>
        </p:nvSpPr>
        <p:spPr>
          <a:xfrm>
            <a:off x="0" y="6793818"/>
            <a:ext cx="12192000" cy="7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420472111"/>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 id="2147483799" r:id="rId15"/>
    <p:sldLayoutId id="2147483800" r:id="rId16"/>
    <p:sldLayoutId id="2147483801" r:id="rId17"/>
    <p:sldLayoutId id="2147483802" r:id="rId18"/>
    <p:sldLayoutId id="2147483803" r:id="rId19"/>
    <p:sldLayoutId id="2147483804" r:id="rId20"/>
    <p:sldLayoutId id="2147483805" r:id="rId21"/>
    <p:sldLayoutId id="2147483806" r:id="rId22"/>
    <p:sldLayoutId id="2147483807" r:id="rId23"/>
    <p:sldLayoutId id="2147483808" r:id="rId24"/>
    <p:sldLayoutId id="2147483809" r:id="rId25"/>
    <p:sldLayoutId id="2147483810" r:id="rId26"/>
    <p:sldLayoutId id="2147483811" r:id="rId27"/>
    <p:sldLayoutId id="2147483812" r:id="rId28"/>
    <p:sldLayoutId id="2147483813" r:id="rId29"/>
    <p:sldLayoutId id="2147483814" r:id="rId30"/>
    <p:sldLayoutId id="2147483815" r:id="rId31"/>
    <p:sldLayoutId id="2147483816" r:id="rId32"/>
    <p:sldLayoutId id="2147483817" r:id="rId33"/>
  </p:sldLayoutIdLst>
  <p:hf sldNum="0" hdr="0" ftr="0"/>
  <p:txStyles>
    <p:titleStyle>
      <a:lvl1pPr algn="l" defTabSz="914400" rtl="0" eaLnBrk="1" latinLnBrk="0" hangingPunct="1">
        <a:lnSpc>
          <a:spcPct val="90000"/>
        </a:lnSpc>
        <a:spcBef>
          <a:spcPct val="0"/>
        </a:spcBef>
        <a:buNone/>
        <a:defRPr sz="3600" kern="1200">
          <a:solidFill>
            <a:schemeClr val="tx1"/>
          </a:solidFill>
          <a:latin typeface="+mn-lt"/>
          <a:ea typeface="Open Sans SemiBold" panose="020B0706030804020204" pitchFamily="34" charset="0"/>
          <a:cs typeface="Open Sans SemiBold" panose="020B07060308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46">
          <p15:clr>
            <a:srgbClr val="547EBF"/>
          </p15:clr>
        </p15:guide>
        <p15:guide id="2" pos="257">
          <p15:clr>
            <a:srgbClr val="F26B43"/>
          </p15:clr>
        </p15:guide>
        <p15:guide id="3" pos="665">
          <p15:clr>
            <a:srgbClr val="547EBF"/>
          </p15:clr>
        </p15:guide>
        <p15:guide id="4" orient="horz" pos="3974">
          <p15:clr>
            <a:srgbClr val="547EBF"/>
          </p15:clr>
        </p15:guide>
        <p15:guide id="5" pos="7015">
          <p15:clr>
            <a:srgbClr val="547EBF"/>
          </p15:clr>
        </p15:guide>
        <p15:guide id="6" orient="horz" pos="232">
          <p15:clr>
            <a:srgbClr val="F26B43"/>
          </p15:clr>
        </p15:guide>
        <p15:guide id="7" pos="7423">
          <p15:clr>
            <a:srgbClr val="F26B43"/>
          </p15:clr>
        </p15:guide>
        <p15:guide id="8" pos="7106">
          <p15:clr>
            <a:srgbClr val="F26B43"/>
          </p15:clr>
        </p15:guide>
        <p15:guide id="9" pos="3840">
          <p15:clr>
            <a:srgbClr val="FDE53C"/>
          </p15:clr>
        </p15:guide>
        <p15:guide id="11" orient="horz" pos="550">
          <p15:clr>
            <a:srgbClr val="F26B43"/>
          </p15:clr>
        </p15:guide>
        <p15:guide id="12" orient="horz" pos="4201">
          <p15:clr>
            <a:srgbClr val="F26B43"/>
          </p15:clr>
        </p15:guide>
        <p15:guide id="13" pos="2774">
          <p15:clr>
            <a:srgbClr val="F26B43"/>
          </p15:clr>
        </p15:guide>
        <p15:guide id="14" pos="4906">
          <p15:clr>
            <a:srgbClr val="F26B43"/>
          </p15:clr>
        </p15:guide>
        <p15:guide id="15" orient="horz" pos="2092">
          <p15:clr>
            <a:srgbClr val="F26B43"/>
          </p15:clr>
        </p15:guide>
        <p15:guide id="16" orient="horz" pos="2727">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11.xml"/><Relationship Id="rId1" Type="http://schemas.openxmlformats.org/officeDocument/2006/relationships/slideLayout" Target="../slideLayouts/slideLayout43.xml"/><Relationship Id="rId4" Type="http://schemas.openxmlformats.org/officeDocument/2006/relationships/image" Target="../media/image90.pn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41.xml"/><Relationship Id="rId4" Type="http://schemas.openxmlformats.org/officeDocument/2006/relationships/image" Target="../media/image6.svg"/></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56.jpeg"/><Relationship Id="rId4" Type="http://schemas.openxmlformats.org/officeDocument/2006/relationships/image" Target="../media/image55.jpeg"/></Relationships>
</file>

<file path=ppt/slides/_rels/slide1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57.png"/><Relationship Id="rId7" Type="http://schemas.openxmlformats.org/officeDocument/2006/relationships/diagramColors" Target="../diagrams/colors4.xml"/><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62.jpg"/></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png"/><Relationship Id="rId9" Type="http://schemas.openxmlformats.org/officeDocument/2006/relationships/image" Target="../media/image42.png"/></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5.xml"/></Relationships>
</file>

<file path=ppt/slides/_rels/slide2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5.xml"/><Relationship Id="rId1" Type="http://schemas.openxmlformats.org/officeDocument/2006/relationships/slideLayout" Target="../slideLayouts/slideLayout43.xml"/><Relationship Id="rId5" Type="http://schemas.openxmlformats.org/officeDocument/2006/relationships/image" Target="../media/image69.jpg"/><Relationship Id="rId4" Type="http://schemas.openxmlformats.org/officeDocument/2006/relationships/image" Target="../media/image68.jpeg"/></Relationships>
</file>

<file path=ppt/slides/_rels/slide2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26.xml"/><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7.xml"/><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74.xml"/></Relationships>
</file>

<file path=ppt/slides/_rels/slide30.xml.rels><?xml version="1.0" encoding="UTF-8" standalone="yes"?>
<Relationships xmlns="http://schemas.openxmlformats.org/package/2006/relationships"><Relationship Id="rId8" Type="http://schemas.openxmlformats.org/officeDocument/2006/relationships/image" Target="../media/image78.jpg"/><Relationship Id="rId3" Type="http://schemas.openxmlformats.org/officeDocument/2006/relationships/image" Target="../media/image73.jpg"/><Relationship Id="rId7" Type="http://schemas.openxmlformats.org/officeDocument/2006/relationships/image" Target="../media/image77.jpg"/><Relationship Id="rId2" Type="http://schemas.openxmlformats.org/officeDocument/2006/relationships/notesSlide" Target="../notesSlides/notesSlide29.xml"/><Relationship Id="rId1" Type="http://schemas.openxmlformats.org/officeDocument/2006/relationships/slideLayout" Target="../slideLayouts/slideLayout9.xml"/><Relationship Id="rId6" Type="http://schemas.openxmlformats.org/officeDocument/2006/relationships/image" Target="../media/image76.jpg"/><Relationship Id="rId5" Type="http://schemas.openxmlformats.org/officeDocument/2006/relationships/image" Target="../media/image75.jpg"/><Relationship Id="rId4" Type="http://schemas.openxmlformats.org/officeDocument/2006/relationships/image" Target="../media/image74.jpg"/></Relationships>
</file>

<file path=ppt/slides/_rels/slide31.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30.xml"/><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3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29.xml"/></Relationships>
</file>

<file path=ppt/slides/_rels/slide3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19.xml"/></Relationships>
</file>

<file path=ppt/slides/_rels/slide3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1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jpg"/><Relationship Id="rId7" Type="http://schemas.openxmlformats.org/officeDocument/2006/relationships/image" Target="../media/image87.png"/><Relationship Id="rId2" Type="http://schemas.openxmlformats.org/officeDocument/2006/relationships/notesSlide" Target="../notesSlides/notesSlide34.xml"/><Relationship Id="rId1" Type="http://schemas.openxmlformats.org/officeDocument/2006/relationships/slideLayout" Target="../slideLayouts/slideLayout43.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5.xml"/><Relationship Id="rId1" Type="http://schemas.openxmlformats.org/officeDocument/2006/relationships/slideLayout" Target="../slideLayouts/slideLayout40.xml"/><Relationship Id="rId5" Type="http://schemas.openxmlformats.org/officeDocument/2006/relationships/image" Target="../media/image92.png"/><Relationship Id="rId4" Type="http://schemas.openxmlformats.org/officeDocument/2006/relationships/image" Target="../media/image91.png"/></Relationships>
</file>

<file path=ppt/slides/_rels/slide4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6.xml"/><Relationship Id="rId1" Type="http://schemas.openxmlformats.org/officeDocument/2006/relationships/slideLayout" Target="../slideLayouts/slideLayout70.xml"/><Relationship Id="rId4" Type="http://schemas.openxmlformats.org/officeDocument/2006/relationships/image" Target="../media/image94.png"/></Relationships>
</file>

<file path=ppt/slides/_rels/slide42.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5.png"/><Relationship Id="rId3" Type="http://schemas.openxmlformats.org/officeDocument/2006/relationships/image" Target="../media/image95.png"/><Relationship Id="rId7" Type="http://schemas.openxmlformats.org/officeDocument/2006/relationships/image" Target="../media/image99.png"/><Relationship Id="rId12" Type="http://schemas.openxmlformats.org/officeDocument/2006/relationships/image" Target="../media/image104.png"/><Relationship Id="rId2" Type="http://schemas.openxmlformats.org/officeDocument/2006/relationships/notesSlide" Target="../notesSlides/notesSlide37.xml"/><Relationship Id="rId1" Type="http://schemas.openxmlformats.org/officeDocument/2006/relationships/slideLayout" Target="../slideLayouts/slideLayout70.xml"/><Relationship Id="rId6" Type="http://schemas.openxmlformats.org/officeDocument/2006/relationships/image" Target="../media/image98.png"/><Relationship Id="rId11" Type="http://schemas.openxmlformats.org/officeDocument/2006/relationships/image" Target="../media/image103.png"/><Relationship Id="rId5" Type="http://schemas.openxmlformats.org/officeDocument/2006/relationships/image" Target="../media/image97.png"/><Relationship Id="rId10" Type="http://schemas.openxmlformats.org/officeDocument/2006/relationships/image" Target="../media/image102.png"/><Relationship Id="rId4" Type="http://schemas.openxmlformats.org/officeDocument/2006/relationships/image" Target="../media/image96.png"/><Relationship Id="rId9" Type="http://schemas.openxmlformats.org/officeDocument/2006/relationships/image" Target="../media/image101.png"/></Relationships>
</file>

<file path=ppt/slides/_rels/slide4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8.xml"/><Relationship Id="rId1" Type="http://schemas.openxmlformats.org/officeDocument/2006/relationships/slideLayout" Target="../slideLayouts/slideLayout24.xml"/><Relationship Id="rId5" Type="http://schemas.openxmlformats.org/officeDocument/2006/relationships/image" Target="../media/image92.png"/><Relationship Id="rId4" Type="http://schemas.openxmlformats.org/officeDocument/2006/relationships/image" Target="../media/image107.png"/></Relationships>
</file>

<file path=ppt/slides/_rels/slide4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9.xml"/><Relationship Id="rId1" Type="http://schemas.openxmlformats.org/officeDocument/2006/relationships/slideLayout" Target="../slideLayouts/slideLayout43.xml"/></Relationships>
</file>

<file path=ppt/slides/_rels/slide45.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jpeg"/><Relationship Id="rId7" Type="http://schemas.openxmlformats.org/officeDocument/2006/relationships/image" Target="../media/image113.png"/><Relationship Id="rId2" Type="http://schemas.openxmlformats.org/officeDocument/2006/relationships/notesSlide" Target="../notesSlides/notesSlide40.xml"/><Relationship Id="rId1" Type="http://schemas.openxmlformats.org/officeDocument/2006/relationships/slideLayout" Target="../slideLayouts/slideLayout33.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4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4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19.xml"/></Relationships>
</file>

<file path=ppt/slides/_rels/slide49.xml.rels><?xml version="1.0" encoding="UTF-8" standalone="yes"?>
<Relationships xmlns="http://schemas.openxmlformats.org/package/2006/relationships"><Relationship Id="rId2" Type="http://schemas.openxmlformats.org/officeDocument/2006/relationships/hyperlink" Target="http://www.oppikrim.no/" TargetMode="External"/><Relationship Id="rId1" Type="http://schemas.openxmlformats.org/officeDocument/2006/relationships/slideLayout" Target="../slideLayouts/slideLayout119.xml"/></Relationships>
</file>

<file path=ppt/slides/_rels/slide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51.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19.xml"/></Relationships>
</file>

<file path=ppt/slides/_rels/slide5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hyperlink" Target="http://www.oppikrim.no/" TargetMode="External"/><Relationship Id="rId1" Type="http://schemas.openxmlformats.org/officeDocument/2006/relationships/slideLayout" Target="../slideLayouts/slideLayout119.xml"/><Relationship Id="rId4" Type="http://schemas.openxmlformats.org/officeDocument/2006/relationships/image" Target="../media/image119.png"/></Relationships>
</file>

<file path=ppt/slides/_rels/slide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47.jp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4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70.xml"/><Relationship Id="rId5" Type="http://schemas.openxmlformats.org/officeDocument/2006/relationships/image" Target="../media/image46.png"/><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46.xml"/><Relationship Id="rId5" Type="http://schemas.openxmlformats.org/officeDocument/2006/relationships/image" Target="../media/image52.png"/><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3B40E51B-C83E-4A69-8256-35AF10D7C9D9}" type="datetime1">
              <a:rPr lang="nb-NO" smtClean="0"/>
              <a:t>14.02.2024</a:t>
            </a:fld>
            <a:endParaRPr lang="nb-NO"/>
          </a:p>
        </p:txBody>
      </p:sp>
      <p:sp>
        <p:nvSpPr>
          <p:cNvPr id="3" name="Plassholder for bunntekst 2"/>
          <p:cNvSpPr>
            <a:spLocks noGrp="1"/>
          </p:cNvSpPr>
          <p:nvPr>
            <p:ph type="ftr" sz="quarter" idx="11"/>
          </p:nvPr>
        </p:nvSpPr>
        <p:spPr/>
        <p:txBody>
          <a:bodyPr/>
          <a:lstStyle/>
          <a:p>
            <a:r>
              <a:rPr lang="nb-NO" dirty="0"/>
              <a:t>KDI</a:t>
            </a:r>
          </a:p>
        </p:txBody>
      </p:sp>
      <p:sp>
        <p:nvSpPr>
          <p:cNvPr id="4" name="Tittel 3"/>
          <p:cNvSpPr>
            <a:spLocks noGrp="1"/>
          </p:cNvSpPr>
          <p:nvPr>
            <p:ph type="ctrTitle"/>
          </p:nvPr>
        </p:nvSpPr>
        <p:spPr/>
        <p:txBody>
          <a:bodyPr>
            <a:normAutofit/>
          </a:bodyPr>
          <a:lstStyle/>
          <a:p>
            <a:r>
              <a:rPr lang="nb-NO" sz="4800" dirty="0"/>
              <a:t>Nytt fra KDI</a:t>
            </a:r>
          </a:p>
        </p:txBody>
      </p:sp>
      <p:sp>
        <p:nvSpPr>
          <p:cNvPr id="5" name="Undertittel 4"/>
          <p:cNvSpPr>
            <a:spLocks noGrp="1"/>
          </p:cNvSpPr>
          <p:nvPr>
            <p:ph type="subTitle" idx="1"/>
          </p:nvPr>
        </p:nvSpPr>
        <p:spPr/>
        <p:txBody>
          <a:bodyPr>
            <a:normAutofit/>
          </a:bodyPr>
          <a:lstStyle/>
          <a:p>
            <a:r>
              <a:rPr lang="nb-NO" sz="2000" b="1" dirty="0" err="1"/>
              <a:t>Oppikrim</a:t>
            </a:r>
            <a:r>
              <a:rPr lang="nb-NO" sz="2000" b="1" dirty="0"/>
              <a:t> -  Samling for skoleeiere og ledere 2024 </a:t>
            </a:r>
          </a:p>
        </p:txBody>
      </p:sp>
      <p:sp>
        <p:nvSpPr>
          <p:cNvPr id="6" name="Plassholder for tekst 5"/>
          <p:cNvSpPr>
            <a:spLocks noGrp="1"/>
          </p:cNvSpPr>
          <p:nvPr>
            <p:ph type="body" sz="quarter" idx="17"/>
          </p:nvPr>
        </p:nvSpPr>
        <p:spPr/>
        <p:txBody>
          <a:bodyPr/>
          <a:lstStyle/>
          <a:p>
            <a:endParaRPr lang="nb-NO"/>
          </a:p>
        </p:txBody>
      </p:sp>
    </p:spTree>
    <p:extLst>
      <p:ext uri="{BB962C8B-B14F-4D97-AF65-F5344CB8AC3E}">
        <p14:creationId xmlns:p14="http://schemas.microsoft.com/office/powerpoint/2010/main" val="11973364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02BD33AE-8885-4896-BCD3-FE64C1910EC4}" type="datetime1">
              <a:rPr lang="nb-NO" smtClean="0"/>
              <a:t>14.02.2024</a:t>
            </a:fld>
            <a:endParaRPr lang="nb-NO"/>
          </a:p>
        </p:txBody>
      </p:sp>
      <p:sp>
        <p:nvSpPr>
          <p:cNvPr id="3" name="Plassholder for bunntekst 2"/>
          <p:cNvSpPr>
            <a:spLocks noGrp="1"/>
          </p:cNvSpPr>
          <p:nvPr>
            <p:ph type="ftr" sz="quarter" idx="11"/>
          </p:nvPr>
        </p:nvSpPr>
        <p:spPr/>
        <p:txBody>
          <a:bodyPr/>
          <a:lstStyle/>
          <a:p>
            <a:r>
              <a:rPr lang="nb-NO" dirty="0"/>
              <a:t>Navn Etternavn</a:t>
            </a:r>
          </a:p>
        </p:txBody>
      </p:sp>
      <p:sp>
        <p:nvSpPr>
          <p:cNvPr id="4" name="Tittel 3"/>
          <p:cNvSpPr>
            <a:spLocks noGrp="1"/>
          </p:cNvSpPr>
          <p:nvPr>
            <p:ph type="ctrTitle"/>
          </p:nvPr>
        </p:nvSpPr>
        <p:spPr>
          <a:noFill/>
        </p:spPr>
        <p:txBody>
          <a:bodyPr/>
          <a:lstStyle/>
          <a:p>
            <a:r>
              <a:rPr lang="nb-NO" dirty="0"/>
              <a:t>Behovsområder - tilrådninger</a:t>
            </a:r>
          </a:p>
        </p:txBody>
      </p:sp>
      <p:sp>
        <p:nvSpPr>
          <p:cNvPr id="6" name="Plassholder for tekst 5"/>
          <p:cNvSpPr>
            <a:spLocks noGrp="1"/>
          </p:cNvSpPr>
          <p:nvPr>
            <p:ph type="body" sz="quarter" idx="17"/>
          </p:nvPr>
        </p:nvSpPr>
        <p:spPr/>
        <p:txBody>
          <a:bodyPr/>
          <a:lstStyle/>
          <a:p>
            <a:endParaRPr lang="nb-NO" dirty="0"/>
          </a:p>
        </p:txBody>
      </p:sp>
      <p:sp>
        <p:nvSpPr>
          <p:cNvPr id="7" name="Rektangel 6"/>
          <p:cNvSpPr/>
          <p:nvPr/>
        </p:nvSpPr>
        <p:spPr>
          <a:xfrm>
            <a:off x="4682067" y="3979333"/>
            <a:ext cx="2946400" cy="51646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b-NO" dirty="0"/>
              <a:t>Under arbeid</a:t>
            </a:r>
          </a:p>
        </p:txBody>
      </p:sp>
      <p:pic>
        <p:nvPicPr>
          <p:cNvPr id="10" name="Bild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762"/>
            <a:ext cx="12192215" cy="6857880"/>
          </a:xfrm>
          <a:prstGeom prst="rect">
            <a:avLst/>
          </a:prstGeom>
        </p:spPr>
      </p:pic>
      <p:sp>
        <p:nvSpPr>
          <p:cNvPr id="11" name="Undertittel 10"/>
          <p:cNvSpPr>
            <a:spLocks noGrp="1"/>
          </p:cNvSpPr>
          <p:nvPr>
            <p:ph type="subTitle" idx="1"/>
          </p:nvPr>
        </p:nvSpPr>
        <p:spPr>
          <a:xfrm>
            <a:off x="1062789" y="192184"/>
            <a:ext cx="10515600" cy="747705"/>
          </a:xfrm>
        </p:spPr>
        <p:txBody>
          <a:bodyPr>
            <a:normAutofit/>
          </a:bodyPr>
          <a:lstStyle/>
          <a:p>
            <a:r>
              <a:rPr lang="nb-NO" sz="2800" dirty="0"/>
              <a:t>Straffegjennomføring for kvinner</a:t>
            </a:r>
          </a:p>
        </p:txBody>
      </p:sp>
      <p:sp>
        <p:nvSpPr>
          <p:cNvPr id="9" name="Rektangel 8">
            <a:extLst>
              <a:ext uri="{FF2B5EF4-FFF2-40B4-BE49-F238E27FC236}">
                <a16:creationId xmlns:a16="http://schemas.microsoft.com/office/drawing/2014/main" id="{6023F0F9-D2E6-484B-AA8E-F74BA8871339}"/>
              </a:ext>
            </a:extLst>
          </p:cNvPr>
          <p:cNvSpPr/>
          <p:nvPr/>
        </p:nvSpPr>
        <p:spPr>
          <a:xfrm>
            <a:off x="3227558" y="5677704"/>
            <a:ext cx="6068842" cy="678646"/>
          </a:xfrm>
          <a:prstGeom prst="rect">
            <a:avLst/>
          </a:prstGeom>
          <a:solidFill>
            <a:srgbClr val="09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r>
              <a:rPr lang="nb-NO" b="1" dirty="0">
                <a:solidFill>
                  <a:schemeClr val="bg1"/>
                </a:solidFill>
              </a:rPr>
              <a:t>Utredning om fengselstilbudet for kvinner</a:t>
            </a:r>
            <a:endParaRPr lang="en-GB" b="1" dirty="0">
              <a:solidFill>
                <a:schemeClr val="bg1"/>
              </a:solidFill>
              <a:latin typeface="Arial"/>
            </a:endParaRPr>
          </a:p>
        </p:txBody>
      </p:sp>
    </p:spTree>
    <p:extLst>
      <p:ext uri="{BB962C8B-B14F-4D97-AF65-F5344CB8AC3E}">
        <p14:creationId xmlns:p14="http://schemas.microsoft.com/office/powerpoint/2010/main" val="23433824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53289" y="309219"/>
            <a:ext cx="10515600" cy="592617"/>
          </a:xfrm>
        </p:spPr>
        <p:txBody>
          <a:bodyPr>
            <a:noAutofit/>
          </a:bodyPr>
          <a:lstStyle/>
          <a:p>
            <a:r>
              <a:rPr lang="nb-NO" sz="2000" dirty="0">
                <a:latin typeface="Calibri" panose="020F0502020204030204" pitchFamily="34" charset="0"/>
              </a:rPr>
              <a:t>Kvinner gjennomfører i større grad enn menn straff i samfunnet. Viktig å huske på i diskusjonen om nærhetsprinsippet og hvordan vi best sikrer domfelte tilgang til tjenester</a:t>
            </a:r>
          </a:p>
        </p:txBody>
      </p:sp>
      <mc:AlternateContent xmlns:mc="http://schemas.openxmlformats.org/markup-compatibility/2006" xmlns:cx1="http://schemas.microsoft.com/office/drawing/2015/9/8/chartex">
        <mc:Choice Requires="cx1">
          <p:graphicFrame>
            <p:nvGraphicFramePr>
              <p:cNvPr id="4" name="Diagram 3"/>
              <p:cNvGraphicFramePr/>
              <p:nvPr/>
            </p:nvGraphicFramePr>
            <p:xfrm>
              <a:off x="853289" y="1038577"/>
              <a:ext cx="10515600" cy="5147733"/>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4" name="Diagram 3"/>
              <p:cNvPicPr>
                <a:picLocks noGrp="1" noRot="1" noChangeAspect="1" noMove="1" noResize="1" noEditPoints="1" noAdjustHandles="1" noChangeArrowheads="1" noChangeShapeType="1"/>
              </p:cNvPicPr>
              <p:nvPr/>
            </p:nvPicPr>
            <p:blipFill>
              <a:blip r:embed="rId4"/>
              <a:stretch>
                <a:fillRect/>
              </a:stretch>
            </p:blipFill>
            <p:spPr>
              <a:xfrm>
                <a:off x="853289" y="1038577"/>
                <a:ext cx="10515600" cy="5147733"/>
              </a:xfrm>
              <a:prstGeom prst="rect">
                <a:avLst/>
              </a:prstGeom>
            </p:spPr>
          </p:pic>
        </mc:Fallback>
      </mc:AlternateContent>
    </p:spTree>
    <p:extLst>
      <p:ext uri="{BB962C8B-B14F-4D97-AF65-F5344CB8AC3E}">
        <p14:creationId xmlns:p14="http://schemas.microsoft.com/office/powerpoint/2010/main" val="18496122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523722" y="1971046"/>
            <a:ext cx="4971393" cy="647464"/>
          </a:xfrm>
        </p:spPr>
        <p:txBody>
          <a:bodyPr>
            <a:noAutofit/>
          </a:bodyPr>
          <a:lstStyle/>
          <a:p>
            <a:r>
              <a:rPr lang="nb-NO" sz="2900" dirty="0"/>
              <a:t>Særskilte utfordringer knyttet til selvskading, selvmordsforsøk, samt  bruk av sikkerhetscelle – og sikkerhetsseng </a:t>
            </a:r>
          </a:p>
        </p:txBody>
      </p:sp>
      <p:sp>
        <p:nvSpPr>
          <p:cNvPr id="3" name="Plassholder for tekst 2"/>
          <p:cNvSpPr>
            <a:spLocks noGrp="1"/>
          </p:cNvSpPr>
          <p:nvPr>
            <p:ph type="body" sz="quarter" idx="13"/>
          </p:nvPr>
        </p:nvSpPr>
        <p:spPr>
          <a:xfrm>
            <a:off x="6365781" y="2879639"/>
            <a:ext cx="4971393" cy="3604288"/>
          </a:xfrm>
        </p:spPr>
        <p:txBody>
          <a:bodyPr>
            <a:normAutofit/>
          </a:bodyPr>
          <a:lstStyle/>
          <a:p>
            <a:pPr marL="0" indent="0">
              <a:buNone/>
            </a:pPr>
            <a:r>
              <a:rPr lang="nb-NO" dirty="0"/>
              <a:t>Kvinnelige innsatte utgjorde 5,6 prosent av alle innsatte i 2022. Den begrensede andelen til tross:</a:t>
            </a:r>
          </a:p>
          <a:p>
            <a:r>
              <a:rPr lang="nb-NO" dirty="0"/>
              <a:t>Ansatte i kriminalomsorgen avverget i 2022 totalt 88 selvmordsforsøk. 65 prosent av selvmordsforsøkene ble gjennomført av kvinner. </a:t>
            </a:r>
          </a:p>
          <a:p>
            <a:r>
              <a:rPr lang="nb-NO" dirty="0"/>
              <a:t>I 2022 ble det totalt registrert 265 tilfeller av selvskading. 80 prosent ble utført av kvinner.</a:t>
            </a:r>
          </a:p>
          <a:p>
            <a:r>
              <a:rPr lang="nb-NO" dirty="0"/>
              <a:t>42 av 43 tilfeller beltelegging i 2022 er kvinner, mens 30% av sikkerhetscellebruken er knyttet til kvinnelige innsatte</a:t>
            </a:r>
          </a:p>
          <a:p>
            <a:pPr marL="0" indent="0">
              <a:buNone/>
            </a:pPr>
            <a:endParaRPr lang="nb-NO" dirty="0"/>
          </a:p>
        </p:txBody>
      </p:sp>
      <p:graphicFrame>
        <p:nvGraphicFramePr>
          <p:cNvPr id="9" name="Plassholder for bilde 8"/>
          <p:cNvGraphicFramePr>
            <a:graphicFrameLocks noGrp="1"/>
          </p:cNvGraphicFramePr>
          <p:nvPr>
            <p:ph type="pic" sz="quarter" idx="14"/>
          </p:nvPr>
        </p:nvGraphicFramePr>
        <p:xfrm>
          <a:off x="0" y="0"/>
          <a:ext cx="6096000" cy="6858000"/>
        </p:xfrm>
        <a:graphic>
          <a:graphicData uri="http://schemas.openxmlformats.org/drawingml/2006/chart">
            <c:chart xmlns:c="http://schemas.openxmlformats.org/drawingml/2006/chart" xmlns:r="http://schemas.openxmlformats.org/officeDocument/2006/relationships" r:id="rId3"/>
          </a:graphicData>
        </a:graphic>
      </p:graphicFrame>
      <p:sp>
        <p:nvSpPr>
          <p:cNvPr id="10" name="Rektangel 9"/>
          <p:cNvSpPr/>
          <p:nvPr/>
        </p:nvSpPr>
        <p:spPr>
          <a:xfrm>
            <a:off x="134891" y="107757"/>
            <a:ext cx="6096000" cy="923330"/>
          </a:xfrm>
          <a:prstGeom prst="rect">
            <a:avLst/>
          </a:prstGeom>
        </p:spPr>
        <p:txBody>
          <a:bodyPr>
            <a:spAutoFit/>
          </a:bodyPr>
          <a:lstStyle/>
          <a:p>
            <a:r>
              <a:rPr lang="nb-NO" b="1" dirty="0">
                <a:latin typeface="Times New Roman" panose="02020603050405020304" pitchFamily="18" charset="0"/>
                <a:ea typeface="Times New Roman" panose="02020603050405020304" pitchFamily="18" charset="0"/>
              </a:rPr>
              <a:t>Tilfeller av selvskading og selvmordsforsøk blant kvinnelige innsatte pr måned. Helårlig glidende gjennomsnitt. 2018 - 2022. Absolutte all.</a:t>
            </a:r>
            <a:endParaRPr lang="nb-NO" b="1" dirty="0"/>
          </a:p>
        </p:txBody>
      </p:sp>
    </p:spTree>
    <p:extLst>
      <p:ext uri="{BB962C8B-B14F-4D97-AF65-F5344CB8AC3E}">
        <p14:creationId xmlns:p14="http://schemas.microsoft.com/office/powerpoint/2010/main" val="11369018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6CC0066B-4A62-424F-B7C4-F638F531800C}"/>
              </a:ext>
            </a:extLst>
          </p:cNvPr>
          <p:cNvSpPr/>
          <p:nvPr/>
        </p:nvSpPr>
        <p:spPr>
          <a:xfrm>
            <a:off x="397" y="0"/>
            <a:ext cx="12191207" cy="6858000"/>
          </a:xfrm>
          <a:prstGeom prst="rect">
            <a:avLst/>
          </a:prstGeom>
          <a:solidFill>
            <a:schemeClr val="tx1">
              <a:alpha val="2818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endParaRPr lang="en-GB">
              <a:solidFill>
                <a:prstClr val="white"/>
              </a:solidFill>
              <a:latin typeface="Arial"/>
            </a:endParaRPr>
          </a:p>
        </p:txBody>
      </p:sp>
      <p:sp>
        <p:nvSpPr>
          <p:cNvPr id="5" name="Plassholder for tekst 4"/>
          <p:cNvSpPr>
            <a:spLocks noGrp="1"/>
          </p:cNvSpPr>
          <p:nvPr>
            <p:ph type="body" sz="quarter" idx="13"/>
          </p:nvPr>
        </p:nvSpPr>
        <p:spPr>
          <a:xfrm>
            <a:off x="288758" y="1871292"/>
            <a:ext cx="11902846" cy="2552700"/>
          </a:xfrm>
        </p:spPr>
        <p:txBody>
          <a:bodyPr>
            <a:normAutofit/>
          </a:bodyPr>
          <a:lstStyle/>
          <a:p>
            <a:pPr marL="285750" indent="-285750"/>
            <a:r>
              <a:rPr lang="nb-NO" sz="1600" b="1" dirty="0">
                <a:solidFill>
                  <a:schemeClr val="bg1"/>
                </a:solidFill>
              </a:rPr>
              <a:t>Gjennomført: 		Avvikling av kvinnesoning Stavanger, Bergen, Kragerø, avd G Kongsvinger</a:t>
            </a:r>
          </a:p>
          <a:p>
            <a:pPr marL="285750" indent="-285750"/>
            <a:r>
              <a:rPr lang="nb-NO" sz="1600" b="1" dirty="0">
                <a:solidFill>
                  <a:schemeClr val="bg1"/>
                </a:solidFill>
              </a:rPr>
              <a:t>Gjennomført: 		Omgjøring av Skien fengsel til kvinnefengsel</a:t>
            </a:r>
          </a:p>
          <a:p>
            <a:pPr marL="285750" indent="-285750"/>
            <a:r>
              <a:rPr lang="nb-NO" sz="1600" b="1" dirty="0">
                <a:solidFill>
                  <a:schemeClr val="bg1"/>
                </a:solidFill>
              </a:rPr>
              <a:t>Under gjennomføring:	Avvikling av Bredtveit fengsel og  etablering av avdeling på post 2, Ullersmo (frist 1.3.24)</a:t>
            </a:r>
          </a:p>
          <a:p>
            <a:pPr marL="285750" indent="-285750"/>
            <a:r>
              <a:rPr lang="nb-NO" sz="1600" b="1" dirty="0">
                <a:solidFill>
                  <a:schemeClr val="bg1"/>
                </a:solidFill>
              </a:rPr>
              <a:t>Frist 31.12.24: 		Prosjektering etablering av Nasjonal forsterket felleskapsavdeling for kvinner, Skien</a:t>
            </a:r>
          </a:p>
          <a:p>
            <a:endParaRPr lang="nb-NO" sz="1600" b="1" dirty="0">
              <a:solidFill>
                <a:schemeClr val="bg1"/>
              </a:solidFill>
            </a:endParaRPr>
          </a:p>
        </p:txBody>
      </p:sp>
      <p:pic>
        <p:nvPicPr>
          <p:cNvPr id="22" name="Bilde 3">
            <a:extLst>
              <a:ext uri="{FF2B5EF4-FFF2-40B4-BE49-F238E27FC236}">
                <a16:creationId xmlns:a16="http://schemas.microsoft.com/office/drawing/2014/main" id="{F1C02DF2-BEF7-4A41-977D-510976AD0A0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19860000">
            <a:off x="6807728" y="4436119"/>
            <a:ext cx="6729309" cy="3342808"/>
          </a:xfrm>
          <a:prstGeom prst="rect">
            <a:avLst/>
          </a:prstGeom>
        </p:spPr>
      </p:pic>
      <p:sp>
        <p:nvSpPr>
          <p:cNvPr id="10" name="Rektangel 9">
            <a:extLst>
              <a:ext uri="{FF2B5EF4-FFF2-40B4-BE49-F238E27FC236}">
                <a16:creationId xmlns:a16="http://schemas.microsoft.com/office/drawing/2014/main" id="{6023F0F9-D2E6-484B-AA8E-F74BA8871339}"/>
              </a:ext>
            </a:extLst>
          </p:cNvPr>
          <p:cNvSpPr/>
          <p:nvPr/>
        </p:nvSpPr>
        <p:spPr>
          <a:xfrm>
            <a:off x="27158" y="596323"/>
            <a:ext cx="6068842" cy="678646"/>
          </a:xfrm>
          <a:prstGeom prst="rect">
            <a:avLst/>
          </a:prstGeom>
          <a:solidFill>
            <a:srgbClr val="09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r>
              <a:rPr lang="nb-NO" b="1" dirty="0">
                <a:solidFill>
                  <a:schemeClr val="bg1"/>
                </a:solidFill>
              </a:rPr>
              <a:t>Utredning om fengselstilbudet for kvinner</a:t>
            </a:r>
            <a:endParaRPr lang="en-GB" b="1" dirty="0">
              <a:solidFill>
                <a:schemeClr val="bg1"/>
              </a:solidFill>
              <a:latin typeface="Arial"/>
            </a:endParaRPr>
          </a:p>
        </p:txBody>
      </p:sp>
    </p:spTree>
    <p:extLst>
      <p:ext uri="{BB962C8B-B14F-4D97-AF65-F5344CB8AC3E}">
        <p14:creationId xmlns:p14="http://schemas.microsoft.com/office/powerpoint/2010/main" val="34244081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sp>
        <p:nvSpPr>
          <p:cNvPr id="3" name="Plassholder for tekst 2"/>
          <p:cNvSpPr>
            <a:spLocks noGrp="1"/>
          </p:cNvSpPr>
          <p:nvPr>
            <p:ph type="body" sz="quarter" idx="13"/>
          </p:nvPr>
        </p:nvSpPr>
        <p:spPr/>
        <p:txBody>
          <a:bodyPr/>
          <a:lstStyle/>
          <a:p>
            <a:endParaRPr lang="nb-NO"/>
          </a:p>
        </p:txBody>
      </p:sp>
      <p:pic>
        <p:nvPicPr>
          <p:cNvPr id="6" name="Plassholder for bilde 5"/>
          <p:cNvPicPr>
            <a:picLocks noGrp="1" noChangeAspect="1"/>
          </p:cNvPicPr>
          <p:nvPr>
            <p:ph type="pic" sz="quarter" idx="14"/>
          </p:nvPr>
        </p:nvPicPr>
        <p:blipFill>
          <a:blip r:embed="rId3"/>
          <a:srcRect t="29213" b="29213"/>
          <a:stretch>
            <a:fillRect/>
          </a:stretch>
        </p:blipFill>
        <p:spPr>
          <a:xfrm>
            <a:off x="6291072" y="-55564"/>
            <a:ext cx="5900928" cy="3527427"/>
          </a:xfrm>
          <a:prstGeom prst="rect">
            <a:avLst/>
          </a:prstGeom>
        </p:spPr>
      </p:pic>
      <p:pic>
        <p:nvPicPr>
          <p:cNvPr id="7" name="Bilde 6" descr="X:\KDI\BYGG\Ullersmo KDI\Tegninger\Post 3 fellesareal 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0"/>
            <a:ext cx="6096000" cy="6858000"/>
          </a:xfrm>
          <a:prstGeom prst="rect">
            <a:avLst/>
          </a:prstGeom>
          <a:noFill/>
          <a:ln>
            <a:noFill/>
          </a:ln>
        </p:spPr>
      </p:pic>
      <p:pic>
        <p:nvPicPr>
          <p:cNvPr id="8" name="Plassholder for bilde 7" descr="X:\KDI\BYGG\Ullersmo KDI\Tegninger\Post 3 fellesareal kjøkken 1.jpg"/>
          <p:cNvPicPr>
            <a:picLocks noGrp="1"/>
          </p:cNvPicPr>
          <p:nvPr>
            <p:ph type="pic" sz="quarter" idx="15"/>
          </p:nvPr>
        </p:nvPicPr>
        <p:blipFill>
          <a:blip r:embed="rId5" cstate="print">
            <a:extLst>
              <a:ext uri="{28A0092B-C50C-407E-A947-70E740481C1C}">
                <a14:useLocalDpi xmlns:a14="http://schemas.microsoft.com/office/drawing/2010/main" val="0"/>
              </a:ext>
            </a:extLst>
          </a:blip>
          <a:srcRect t="29199" b="29199"/>
          <a:stretch>
            <a:fillRect/>
          </a:stretch>
        </p:blipFill>
        <p:spPr bwMode="auto">
          <a:xfrm>
            <a:off x="6291072" y="3767328"/>
            <a:ext cx="5900928" cy="3090672"/>
          </a:xfrm>
          <a:prstGeom prst="rect">
            <a:avLst/>
          </a:prstGeom>
          <a:noFill/>
          <a:ln>
            <a:noFill/>
          </a:ln>
        </p:spPr>
      </p:pic>
      <p:sp>
        <p:nvSpPr>
          <p:cNvPr id="9" name="Tittel 1"/>
          <p:cNvSpPr txBox="1">
            <a:spLocks/>
          </p:cNvSpPr>
          <p:nvPr/>
        </p:nvSpPr>
        <p:spPr>
          <a:xfrm>
            <a:off x="364727" y="5300239"/>
            <a:ext cx="5366548" cy="1325563"/>
          </a:xfrm>
          <a:prstGeom prst="rect">
            <a:avLst/>
          </a:prstGeom>
        </p:spPr>
        <p:txBody>
          <a:bodyPr vert="horz" lIns="91440" tIns="45720" rIns="91440" bIns="45720" rtlCol="0" anchor="b" anchorCtr="0">
            <a:normAutofit fontScale="92500"/>
          </a:bodyPr>
          <a:lstStyle>
            <a:lvl1pPr algn="l" defTabSz="914400" rtl="0" eaLnBrk="1" latinLnBrk="0" hangingPunct="1">
              <a:lnSpc>
                <a:spcPct val="90000"/>
              </a:lnSpc>
              <a:spcBef>
                <a:spcPct val="0"/>
              </a:spcBef>
              <a:buNone/>
              <a:defRPr sz="3600" b="1" i="0" kern="1200">
                <a:solidFill>
                  <a:schemeClr val="tx1"/>
                </a:solidFill>
                <a:latin typeface="+mj-lt"/>
                <a:ea typeface="+mj-ea"/>
                <a:cs typeface="Arial" panose="020B0604020202020204" pitchFamily="34" charset="0"/>
              </a:defRPr>
            </a:lvl1pPr>
          </a:lstStyle>
          <a:p>
            <a:r>
              <a:rPr lang="nb-NO" dirty="0">
                <a:solidFill>
                  <a:schemeClr val="bg1"/>
                </a:solidFill>
              </a:rPr>
              <a:t>Bredtveit fengsel flyttes til post 2 – avd. Ullersmo</a:t>
            </a:r>
          </a:p>
        </p:txBody>
      </p:sp>
    </p:spTree>
    <p:extLst>
      <p:ext uri="{BB962C8B-B14F-4D97-AF65-F5344CB8AC3E}">
        <p14:creationId xmlns:p14="http://schemas.microsoft.com/office/powerpoint/2010/main" val="1605170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lassholder for tekst 13"/>
          <p:cNvSpPr>
            <a:spLocks noGrp="1"/>
          </p:cNvSpPr>
          <p:nvPr>
            <p:ph type="body" sz="quarter" idx="15"/>
          </p:nvPr>
        </p:nvSpPr>
        <p:spPr>
          <a:xfrm>
            <a:off x="-34562" y="0"/>
            <a:ext cx="6095999" cy="6906445"/>
          </a:xfrm>
        </p:spPr>
        <p:txBody>
          <a:bodyPr/>
          <a:lstStyle/>
          <a:p>
            <a:r>
              <a:rPr lang="nb-NO" dirty="0"/>
              <a:t>Ulike modeller for ledelse og styring av enhetene for kvinner</a:t>
            </a:r>
          </a:p>
        </p:txBody>
      </p:sp>
      <p:sp>
        <p:nvSpPr>
          <p:cNvPr id="3" name="Tittel 2"/>
          <p:cNvSpPr>
            <a:spLocks noGrp="1"/>
          </p:cNvSpPr>
          <p:nvPr>
            <p:ph type="title"/>
          </p:nvPr>
        </p:nvSpPr>
        <p:spPr>
          <a:xfrm>
            <a:off x="188008" y="2243127"/>
            <a:ext cx="5638800" cy="4318000"/>
          </a:xfrm>
        </p:spPr>
        <p:txBody>
          <a:bodyPr>
            <a:normAutofit fontScale="90000"/>
          </a:bodyPr>
          <a:lstStyle/>
          <a:p>
            <a:br>
              <a:rPr lang="nb-NO" dirty="0"/>
            </a:br>
            <a:br>
              <a:rPr lang="nb-NO" dirty="0"/>
            </a:br>
            <a:br>
              <a:rPr lang="nb-NO" dirty="0"/>
            </a:br>
            <a:br>
              <a:rPr lang="nb-NO" dirty="0"/>
            </a:br>
            <a:br>
              <a:rPr lang="nb-NO" dirty="0"/>
            </a:br>
            <a:br>
              <a:rPr lang="nb-NO" dirty="0"/>
            </a:br>
            <a:br>
              <a:rPr lang="nb-NO" dirty="0"/>
            </a:br>
            <a:br>
              <a:rPr lang="nb-NO" dirty="0"/>
            </a:br>
            <a:br>
              <a:rPr lang="nb-NO" dirty="0"/>
            </a:br>
            <a:br>
              <a:rPr lang="nb-NO" dirty="0"/>
            </a:br>
            <a:br>
              <a:rPr lang="nb-NO" dirty="0"/>
            </a:br>
            <a:br>
              <a:rPr lang="nb-NO" dirty="0"/>
            </a:br>
            <a:br>
              <a:rPr lang="nb-NO" dirty="0"/>
            </a:br>
            <a:br>
              <a:rPr lang="nb-NO" dirty="0"/>
            </a:br>
            <a:br>
              <a:rPr lang="nb-NO" dirty="0"/>
            </a:br>
            <a:br>
              <a:rPr lang="nb-NO" dirty="0"/>
            </a:br>
            <a:br>
              <a:rPr lang="nb-NO" dirty="0"/>
            </a:br>
            <a:br>
              <a:rPr lang="nb-NO" dirty="0"/>
            </a:br>
            <a:br>
              <a:rPr lang="nb-NO" dirty="0"/>
            </a:br>
            <a:br>
              <a:rPr lang="nb-NO" dirty="0"/>
            </a:br>
            <a:br>
              <a:rPr lang="nb-NO" dirty="0"/>
            </a:br>
            <a:br>
              <a:rPr lang="nb-NO" dirty="0"/>
            </a:br>
            <a:br>
              <a:rPr lang="nb-NO" dirty="0"/>
            </a:br>
            <a:br>
              <a:rPr lang="nb-NO" dirty="0"/>
            </a:br>
            <a:br>
              <a:rPr lang="nb-NO" dirty="0"/>
            </a:br>
            <a:br>
              <a:rPr lang="nb-NO" dirty="0"/>
            </a:br>
            <a:br>
              <a:rPr lang="nb-NO" dirty="0"/>
            </a:br>
            <a:br>
              <a:rPr lang="nb-NO" dirty="0"/>
            </a:br>
            <a:br>
              <a:rPr lang="nb-NO" dirty="0"/>
            </a:br>
            <a:br>
              <a:rPr lang="nb-NO" dirty="0"/>
            </a:br>
            <a:br>
              <a:rPr lang="nb-NO" dirty="0"/>
            </a:br>
            <a:br>
              <a:rPr lang="nb-NO" dirty="0"/>
            </a:br>
            <a:br>
              <a:rPr lang="nb-NO" dirty="0"/>
            </a:br>
            <a:br>
              <a:rPr lang="nb-NO" dirty="0"/>
            </a:br>
            <a:br>
              <a:rPr lang="nb-NO" dirty="0"/>
            </a:br>
            <a:br>
              <a:rPr lang="nb-NO" dirty="0"/>
            </a:br>
            <a:br>
              <a:rPr lang="nb-NO" dirty="0"/>
            </a:br>
            <a:br>
              <a:rPr lang="nb-NO" dirty="0"/>
            </a:br>
            <a:br>
              <a:rPr lang="nb-NO" dirty="0"/>
            </a:br>
            <a:r>
              <a:rPr lang="nb-NO" sz="2700" dirty="0"/>
              <a:t>Utredning om hvordan straffegjennomføring for kvinner skal være på sikt </a:t>
            </a:r>
            <a:br>
              <a:rPr lang="nb-NO" sz="2700" dirty="0"/>
            </a:br>
            <a:br>
              <a:rPr lang="nb-NO" sz="2700" dirty="0"/>
            </a:br>
            <a:r>
              <a:rPr lang="nb-NO" sz="2200" dirty="0"/>
              <a:t>De viktigste tilrådningene:</a:t>
            </a:r>
            <a:br>
              <a:rPr lang="nb-NO" sz="3200" dirty="0"/>
            </a:br>
            <a:r>
              <a:rPr lang="nb-NO" sz="3200" dirty="0"/>
              <a:t> </a:t>
            </a:r>
            <a:br>
              <a:rPr lang="nb-NO" sz="3200" dirty="0"/>
            </a:br>
            <a:r>
              <a:rPr lang="nb-NO" sz="1800" dirty="0"/>
              <a:t>1) Et straffegjennomføringssenter/fengsel og fire mindre enheter i landet for øvrig</a:t>
            </a:r>
            <a:br>
              <a:rPr lang="nb-NO" sz="1800" dirty="0"/>
            </a:br>
            <a:br>
              <a:rPr lang="nb-NO" sz="1800" dirty="0"/>
            </a:br>
            <a:r>
              <a:rPr lang="nb-NO" sz="1800" dirty="0"/>
              <a:t>2) Vurdere felles organisering for å sikre synlighet og felles praksis</a:t>
            </a:r>
            <a:br>
              <a:rPr lang="nb-NO" sz="1800" dirty="0"/>
            </a:br>
            <a:br>
              <a:rPr lang="nb-NO" sz="1800" dirty="0"/>
            </a:br>
            <a:r>
              <a:rPr lang="nb-NO" sz="1800" dirty="0"/>
              <a:t>3) Økt tilskudd til kvinneavdelingene både ift helse og kriminalomsorg</a:t>
            </a:r>
            <a:br>
              <a:rPr lang="nb-NO" sz="1800" dirty="0"/>
            </a:br>
            <a:br>
              <a:rPr lang="nb-NO" sz="1800" dirty="0"/>
            </a:br>
            <a:r>
              <a:rPr lang="nb-NO" sz="1800" dirty="0"/>
              <a:t>4) Kompetansetilførsel og veiledning</a:t>
            </a:r>
            <a:br>
              <a:rPr lang="nb-NO" sz="1800" dirty="0"/>
            </a:br>
            <a:br>
              <a:rPr lang="nb-NO" sz="1800" dirty="0"/>
            </a:br>
            <a:r>
              <a:rPr lang="nb-NO" sz="1800" dirty="0"/>
              <a:t>5) Styrket progresjon gjennom etablering av egen overgangsbolig og mer direkteinnsettelse LS</a:t>
            </a:r>
            <a:r>
              <a:rPr lang="nb-NO" sz="2000" dirty="0"/>
              <a:t>.</a:t>
            </a:r>
            <a:br>
              <a:rPr lang="nb-NO" sz="2000" dirty="0"/>
            </a:br>
            <a:br>
              <a:rPr lang="nb-NO" sz="2000" dirty="0"/>
            </a:br>
            <a:r>
              <a:rPr lang="nb-NO" sz="1800" b="0" dirty="0"/>
              <a:t>Tiltakene må ses i sammenheng med muligheten for straff/varetekt i samfunn med og uten digitale kontrolltiltak</a:t>
            </a:r>
          </a:p>
        </p:txBody>
      </p:sp>
      <p:sp>
        <p:nvSpPr>
          <p:cNvPr id="7" name="Bindepunkt 6"/>
          <p:cNvSpPr/>
          <p:nvPr/>
        </p:nvSpPr>
        <p:spPr>
          <a:xfrm>
            <a:off x="6927839" y="4176674"/>
            <a:ext cx="606828" cy="581891"/>
          </a:xfrm>
          <a:prstGeom prst="flowChartConnector">
            <a:avLst/>
          </a:prstGeom>
          <a:ln>
            <a:solidFill>
              <a:schemeClr val="bg1">
                <a:lumMod val="85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dirty="0">
                <a:ln>
                  <a:noFill/>
                </a:ln>
                <a:solidFill>
                  <a:srgbClr val="000000"/>
                </a:solidFill>
                <a:effectLst/>
                <a:uLnTx/>
                <a:uFillTx/>
                <a:latin typeface="Arial"/>
                <a:ea typeface="+mn-ea"/>
                <a:cs typeface="+mn-cs"/>
              </a:rPr>
              <a:t>Eget hjem</a:t>
            </a:r>
          </a:p>
        </p:txBody>
      </p:sp>
      <p:pic>
        <p:nvPicPr>
          <p:cNvPr id="13" name="Plassholder for innhold 3"/>
          <p:cNvPicPr>
            <a:picLocks noChangeAspect="1"/>
          </p:cNvPicPr>
          <p:nvPr/>
        </p:nvPicPr>
        <p:blipFill>
          <a:blip r:embed="rId3"/>
          <a:stretch>
            <a:fillRect/>
          </a:stretch>
        </p:blipFill>
        <p:spPr>
          <a:xfrm>
            <a:off x="10552401" y="120888"/>
            <a:ext cx="1602797" cy="1947844"/>
          </a:xfrm>
          <a:prstGeom prst="rect">
            <a:avLst/>
          </a:prstGeom>
        </p:spPr>
      </p:pic>
      <p:sp>
        <p:nvSpPr>
          <p:cNvPr id="17" name="Avrundet rektangel 16"/>
          <p:cNvSpPr/>
          <p:nvPr/>
        </p:nvSpPr>
        <p:spPr>
          <a:xfrm>
            <a:off x="6326951" y="1684421"/>
            <a:ext cx="5528165" cy="5037221"/>
          </a:xfrm>
          <a:prstGeom prst="roundRect">
            <a:avLst/>
          </a:prstGeom>
          <a:noFill/>
          <a:ln w="508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aphicFrame>
        <p:nvGraphicFramePr>
          <p:cNvPr id="16" name="Plassholder for bilde 15"/>
          <p:cNvGraphicFramePr>
            <a:graphicFrameLocks noGrp="1"/>
          </p:cNvGraphicFramePr>
          <p:nvPr>
            <p:ph type="pic" sz="quarter" idx="14"/>
            <p:extLst>
              <p:ext uri="{D42A27DB-BD31-4B8C-83A1-F6EECF244321}">
                <p14:modId xmlns:p14="http://schemas.microsoft.com/office/powerpoint/2010/main" val="3075822749"/>
              </p:ext>
            </p:extLst>
          </p:nvPr>
        </p:nvGraphicFramePr>
        <p:xfrm>
          <a:off x="6326951" y="1684421"/>
          <a:ext cx="5196840" cy="47585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Bindepunkt 11"/>
          <p:cNvSpPr/>
          <p:nvPr/>
        </p:nvSpPr>
        <p:spPr>
          <a:xfrm>
            <a:off x="8693882" y="2243127"/>
            <a:ext cx="606828" cy="581891"/>
          </a:xfrm>
          <a:prstGeom prst="flowChartConnector">
            <a:avLst/>
          </a:prstGeom>
          <a:ln>
            <a:solidFill>
              <a:schemeClr val="bg1">
                <a:lumMod val="85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dirty="0">
                <a:ln>
                  <a:noFill/>
                </a:ln>
                <a:solidFill>
                  <a:srgbClr val="000000"/>
                </a:solidFill>
                <a:effectLst/>
                <a:uLnTx/>
                <a:uFillTx/>
                <a:latin typeface="Arial"/>
                <a:ea typeface="+mn-ea"/>
                <a:cs typeface="+mn-cs"/>
              </a:rPr>
              <a:t>Eget hjem</a:t>
            </a:r>
          </a:p>
        </p:txBody>
      </p:sp>
      <p:sp>
        <p:nvSpPr>
          <p:cNvPr id="18" name="Bindepunkt 17"/>
          <p:cNvSpPr/>
          <p:nvPr/>
        </p:nvSpPr>
        <p:spPr>
          <a:xfrm>
            <a:off x="8621957" y="5479901"/>
            <a:ext cx="606828" cy="581891"/>
          </a:xfrm>
          <a:prstGeom prst="flowChartConnector">
            <a:avLst/>
          </a:prstGeom>
          <a:ln>
            <a:solidFill>
              <a:schemeClr val="bg1">
                <a:lumMod val="85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dirty="0">
                <a:ln>
                  <a:noFill/>
                </a:ln>
                <a:solidFill>
                  <a:srgbClr val="000000"/>
                </a:solidFill>
                <a:effectLst/>
                <a:uLnTx/>
                <a:uFillTx/>
                <a:latin typeface="Arial"/>
                <a:ea typeface="+mn-ea"/>
                <a:cs typeface="+mn-cs"/>
              </a:rPr>
              <a:t>Eget hjem</a:t>
            </a:r>
          </a:p>
        </p:txBody>
      </p:sp>
      <p:sp>
        <p:nvSpPr>
          <p:cNvPr id="19" name="Bindepunkt 18"/>
          <p:cNvSpPr/>
          <p:nvPr/>
        </p:nvSpPr>
        <p:spPr>
          <a:xfrm>
            <a:off x="10552401" y="4122849"/>
            <a:ext cx="606828" cy="581891"/>
          </a:xfrm>
          <a:prstGeom prst="flowChartConnector">
            <a:avLst/>
          </a:prstGeom>
          <a:ln>
            <a:solidFill>
              <a:schemeClr val="bg1">
                <a:lumMod val="85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dirty="0">
                <a:ln>
                  <a:noFill/>
                </a:ln>
                <a:solidFill>
                  <a:srgbClr val="000000"/>
                </a:solidFill>
                <a:effectLst/>
                <a:uLnTx/>
                <a:uFillTx/>
                <a:latin typeface="Arial"/>
                <a:ea typeface="+mn-ea"/>
                <a:cs typeface="+mn-cs"/>
              </a:rPr>
              <a:t>Eget hjem</a:t>
            </a:r>
          </a:p>
        </p:txBody>
      </p:sp>
      <p:pic>
        <p:nvPicPr>
          <p:cNvPr id="4" name="Bilde 3"/>
          <p:cNvPicPr>
            <a:picLocks noChangeAspect="1"/>
          </p:cNvPicPr>
          <p:nvPr/>
        </p:nvPicPr>
        <p:blipFill>
          <a:blip r:embed="rId9"/>
          <a:stretch>
            <a:fillRect/>
          </a:stretch>
        </p:blipFill>
        <p:spPr>
          <a:xfrm>
            <a:off x="8401069" y="4439656"/>
            <a:ext cx="1048603" cy="615749"/>
          </a:xfrm>
          <a:prstGeom prst="rect">
            <a:avLst/>
          </a:prstGeom>
        </p:spPr>
      </p:pic>
    </p:spTree>
    <p:extLst>
      <p:ext uri="{BB962C8B-B14F-4D97-AF65-F5344CB8AC3E}">
        <p14:creationId xmlns:p14="http://schemas.microsoft.com/office/powerpoint/2010/main" val="3116399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284683" y="-116517"/>
            <a:ext cx="6095343" cy="1325563"/>
          </a:xfrm>
        </p:spPr>
        <p:txBody>
          <a:bodyPr>
            <a:normAutofit/>
          </a:bodyPr>
          <a:lstStyle/>
          <a:p>
            <a:r>
              <a:rPr lang="nb-NO" sz="2800" dirty="0"/>
              <a:t>Selvmordsforsøk og selvskading</a:t>
            </a:r>
          </a:p>
        </p:txBody>
      </p:sp>
      <p:sp>
        <p:nvSpPr>
          <p:cNvPr id="3" name="Plassholder for tekst 2"/>
          <p:cNvSpPr>
            <a:spLocks noGrp="1"/>
          </p:cNvSpPr>
          <p:nvPr>
            <p:ph type="body" sz="quarter" idx="13"/>
          </p:nvPr>
        </p:nvSpPr>
        <p:spPr>
          <a:xfrm>
            <a:off x="6460177" y="1306286"/>
            <a:ext cx="5296394" cy="5551714"/>
          </a:xfrm>
        </p:spPr>
        <p:txBody>
          <a:bodyPr>
            <a:normAutofit/>
          </a:bodyPr>
          <a:lstStyle/>
          <a:p>
            <a:pPr marL="0" indent="0">
              <a:buNone/>
            </a:pPr>
            <a:endParaRPr lang="nb-NO" b="1" dirty="0"/>
          </a:p>
          <a:p>
            <a:r>
              <a:rPr lang="nb-NO" dirty="0"/>
              <a:t>Kompetansehevende tiltak</a:t>
            </a:r>
          </a:p>
          <a:p>
            <a:r>
              <a:rPr lang="nb-NO" dirty="0"/>
              <a:t>Revidering av retningslinjer om selvmord og selvmordsforsøk </a:t>
            </a:r>
          </a:p>
          <a:p>
            <a:r>
              <a:rPr lang="nb-NO" dirty="0"/>
              <a:t>Kartlegging av selvmordsfare ved innsettelse og deretter løpende og utarbeidelse av tiltaksplaner utarbeides ved selvmordsrisiko</a:t>
            </a:r>
          </a:p>
          <a:p>
            <a:r>
              <a:rPr lang="nb-NO" dirty="0"/>
              <a:t>Økt samarbeid mellom KDI og Helsedirektoratet om selvmordsforebygging</a:t>
            </a:r>
          </a:p>
          <a:p>
            <a:r>
              <a:rPr lang="nb-NO" dirty="0"/>
              <a:t>Møte med Helsetilsynet om domfeltes helsesituasjon, varslinger og særlige behov for tilsyn ved alvorlige hendelser og selvmord i sær.</a:t>
            </a:r>
          </a:p>
        </p:txBody>
      </p:sp>
      <p:pic>
        <p:nvPicPr>
          <p:cNvPr id="5" name="Plassholder for bilde 4"/>
          <p:cNvPicPr>
            <a:picLocks noGrp="1" noChangeAspect="1"/>
          </p:cNvPicPr>
          <p:nvPr>
            <p:ph type="pic" sz="quarter" idx="14"/>
          </p:nvPr>
        </p:nvPicPr>
        <p:blipFill>
          <a:blip r:embed="rId3"/>
          <a:srcRect l="18816" r="18816"/>
          <a:stretch>
            <a:fillRect/>
          </a:stretch>
        </p:blipFill>
        <p:spPr>
          <a:prstGeom prst="rect">
            <a:avLst/>
          </a:prstGeom>
        </p:spPr>
      </p:pic>
    </p:spTree>
    <p:extLst>
      <p:ext uri="{BB962C8B-B14F-4D97-AF65-F5344CB8AC3E}">
        <p14:creationId xmlns:p14="http://schemas.microsoft.com/office/powerpoint/2010/main" val="38508951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46314" y="146755"/>
            <a:ext cx="4971393" cy="845283"/>
          </a:xfrm>
        </p:spPr>
        <p:txBody>
          <a:bodyPr>
            <a:normAutofit fontScale="90000"/>
          </a:bodyPr>
          <a:lstStyle/>
          <a:p>
            <a:r>
              <a:rPr lang="nb-NO" sz="2800" dirty="0"/>
              <a:t>Barn og unge under kriminalomsorgens ansvar</a:t>
            </a:r>
          </a:p>
        </p:txBody>
      </p:sp>
      <p:sp>
        <p:nvSpPr>
          <p:cNvPr id="3" name="Plassholder for tekst 2"/>
          <p:cNvSpPr>
            <a:spLocks noGrp="1"/>
          </p:cNvSpPr>
          <p:nvPr>
            <p:ph type="body" sz="quarter" idx="13"/>
          </p:nvPr>
        </p:nvSpPr>
        <p:spPr>
          <a:xfrm>
            <a:off x="147485" y="992038"/>
            <a:ext cx="5948516" cy="5374432"/>
          </a:xfrm>
        </p:spPr>
        <p:txBody>
          <a:bodyPr>
            <a:normAutofit fontScale="92500" lnSpcReduction="10000"/>
          </a:bodyPr>
          <a:lstStyle/>
          <a:p>
            <a:endParaRPr lang="nb-NO" dirty="0"/>
          </a:p>
          <a:p>
            <a:r>
              <a:rPr lang="nb-NO" dirty="0"/>
              <a:t>Vi har et tverrfaglig og tilpasset tilbud til barn under 18 som gjennomfører straff </a:t>
            </a:r>
          </a:p>
          <a:p>
            <a:pPr lvl="1"/>
            <a:r>
              <a:rPr lang="nb-NO" dirty="0"/>
              <a:t>Etablert 2 nye plasser UE Øst </a:t>
            </a:r>
          </a:p>
          <a:p>
            <a:pPr lvl="1"/>
            <a:r>
              <a:rPr lang="nb-NO" dirty="0"/>
              <a:t>Hurtigspor / endringer ungdomsstraff</a:t>
            </a:r>
          </a:p>
          <a:p>
            <a:endParaRPr lang="nb-NO" dirty="0"/>
          </a:p>
          <a:p>
            <a:r>
              <a:rPr lang="nb-NO" dirty="0"/>
              <a:t>Egen strategi for aldersgruppen 18-24 fordi:</a:t>
            </a:r>
          </a:p>
          <a:p>
            <a:pPr lvl="1"/>
            <a:r>
              <a:rPr lang="nb-NO" dirty="0"/>
              <a:t>Samme behov for forsterket oppfølging og tilpassede tiltak som mindreårige </a:t>
            </a:r>
          </a:p>
          <a:p>
            <a:pPr lvl="1"/>
            <a:r>
              <a:rPr lang="nb-NO" dirty="0"/>
              <a:t>Sårbar overgang fra ungdomsenhet til fengsel</a:t>
            </a:r>
          </a:p>
          <a:p>
            <a:pPr lvl="1"/>
            <a:r>
              <a:rPr lang="nb-NO" dirty="0"/>
              <a:t>Høyest risiko for tilbakefall</a:t>
            </a:r>
          </a:p>
          <a:p>
            <a:pPr lvl="1"/>
            <a:r>
              <a:rPr lang="nb-NO" dirty="0"/>
              <a:t>Til enhver tid 380 unge i fengsel og i straff i samfunn</a:t>
            </a:r>
          </a:p>
          <a:p>
            <a:pPr marL="0" indent="0">
              <a:buNone/>
            </a:pPr>
            <a:endParaRPr lang="nb-NO" dirty="0"/>
          </a:p>
          <a:p>
            <a:r>
              <a:rPr lang="nb-NO" dirty="0"/>
              <a:t>Viktige innsatsområder for målgruppen videre: </a:t>
            </a:r>
          </a:p>
          <a:p>
            <a:pPr lvl="1"/>
            <a:r>
              <a:rPr lang="nb-NO" dirty="0"/>
              <a:t>Etablering av ny 18-24 avd. på Ilseng</a:t>
            </a:r>
          </a:p>
          <a:p>
            <a:pPr lvl="1"/>
            <a:r>
              <a:rPr lang="nb-NO" dirty="0"/>
              <a:t>Nasjonal ordning med ungdomsteam og ungdomsansvarlige </a:t>
            </a:r>
          </a:p>
          <a:p>
            <a:pPr lvl="1"/>
            <a:r>
              <a:rPr lang="nb-NO" dirty="0"/>
              <a:t>Nytt lovverk og utredninger:</a:t>
            </a:r>
          </a:p>
          <a:p>
            <a:pPr lvl="2"/>
            <a:r>
              <a:rPr lang="nb-NO" dirty="0"/>
              <a:t>Lov om konfliktrådet</a:t>
            </a:r>
          </a:p>
          <a:p>
            <a:pPr marL="914400" lvl="2" indent="0">
              <a:buNone/>
            </a:pPr>
            <a:endParaRPr lang="nb-NO" dirty="0"/>
          </a:p>
          <a:p>
            <a:endParaRPr lang="nb-NO" dirty="0"/>
          </a:p>
        </p:txBody>
      </p:sp>
      <p:sp>
        <p:nvSpPr>
          <p:cNvPr id="5" name="Plassholder for bilde 4"/>
          <p:cNvSpPr>
            <a:spLocks noGrp="1"/>
          </p:cNvSpPr>
          <p:nvPr>
            <p:ph type="pic" sz="quarter" idx="14"/>
          </p:nvPr>
        </p:nvSpPr>
        <p:spPr/>
        <p:txBody>
          <a:bodyPr/>
          <a:lstStyle/>
          <a:p>
            <a:endParaRPr lang="nb-NO"/>
          </a:p>
        </p:txBody>
      </p:sp>
      <p:pic>
        <p:nvPicPr>
          <p:cNvPr id="8" name="Bilde 7"/>
          <p:cNvPicPr>
            <a:picLocks noChangeAspect="1"/>
          </p:cNvPicPr>
          <p:nvPr/>
        </p:nvPicPr>
        <p:blipFill rotWithShape="1">
          <a:blip r:embed="rId3"/>
          <a:srcRect l="6711" r="6981"/>
          <a:stretch/>
        </p:blipFill>
        <p:spPr>
          <a:xfrm>
            <a:off x="6096001" y="1325563"/>
            <a:ext cx="6095999" cy="3970407"/>
          </a:xfrm>
          <a:prstGeom prst="rect">
            <a:avLst/>
          </a:prstGeom>
        </p:spPr>
      </p:pic>
    </p:spTree>
    <p:extLst>
      <p:ext uri="{BB962C8B-B14F-4D97-AF65-F5344CB8AC3E}">
        <p14:creationId xmlns:p14="http://schemas.microsoft.com/office/powerpoint/2010/main" val="15271741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034" y="2336026"/>
            <a:ext cx="4055165" cy="2702783"/>
          </a:xfrm>
          <a:prstGeom prst="rect">
            <a:avLst/>
          </a:prstGeom>
        </p:spPr>
      </p:pic>
      <p:pic>
        <p:nvPicPr>
          <p:cNvPr id="9" name="Bild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4187" y="1783039"/>
            <a:ext cx="6365485" cy="4126810"/>
          </a:xfrm>
          <a:prstGeom prst="rect">
            <a:avLst/>
          </a:prstGeom>
        </p:spPr>
      </p:pic>
      <p:sp>
        <p:nvSpPr>
          <p:cNvPr id="10" name="Rektangel 9"/>
          <p:cNvSpPr/>
          <p:nvPr/>
        </p:nvSpPr>
        <p:spPr>
          <a:xfrm>
            <a:off x="914398" y="642228"/>
            <a:ext cx="10815638" cy="646331"/>
          </a:xfrm>
          <a:prstGeom prst="rect">
            <a:avLst/>
          </a:prstGeom>
        </p:spPr>
        <p:txBody>
          <a:bodyPr wrap="square">
            <a:spAutoFit/>
          </a:bodyPr>
          <a:lstStyle/>
          <a:p>
            <a:r>
              <a:rPr lang="nb-NO" sz="3600" b="1" dirty="0">
                <a:latin typeface="+mj-lt"/>
                <a:ea typeface="+mj-ea"/>
                <a:cs typeface="Arial" panose="020B0604020202020204" pitchFamily="34" charset="0"/>
              </a:rPr>
              <a:t>Aktiviserings- og ressursteam </a:t>
            </a:r>
          </a:p>
        </p:txBody>
      </p:sp>
    </p:spTree>
    <p:extLst>
      <p:ext uri="{BB962C8B-B14F-4D97-AF65-F5344CB8AC3E}">
        <p14:creationId xmlns:p14="http://schemas.microsoft.com/office/powerpoint/2010/main" val="26982921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tel 7"/>
          <p:cNvSpPr>
            <a:spLocks noGrp="1"/>
          </p:cNvSpPr>
          <p:nvPr>
            <p:ph type="title"/>
          </p:nvPr>
        </p:nvSpPr>
        <p:spPr>
          <a:xfrm>
            <a:off x="1597855" y="309490"/>
            <a:ext cx="5506329" cy="792460"/>
          </a:xfrm>
        </p:spPr>
        <p:txBody>
          <a:bodyPr/>
          <a:lstStyle/>
          <a:p>
            <a:r>
              <a:rPr lang="nb-NO" dirty="0"/>
              <a:t>Forvaring</a:t>
            </a:r>
          </a:p>
        </p:txBody>
      </p:sp>
      <p:pic>
        <p:nvPicPr>
          <p:cNvPr id="2050" name="Diagram 1"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5938" y="1342835"/>
            <a:ext cx="8224837" cy="53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10490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ild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8114" y="4056177"/>
            <a:ext cx="4534814" cy="2618781"/>
          </a:xfrm>
          <a:prstGeom prst="rect">
            <a:avLst/>
          </a:prstGeom>
        </p:spPr>
      </p:pic>
      <p:pic>
        <p:nvPicPr>
          <p:cNvPr id="18" name="Bilde 17"/>
          <p:cNvPicPr>
            <a:picLocks noChangeAspect="1"/>
          </p:cNvPicPr>
          <p:nvPr/>
        </p:nvPicPr>
        <p:blipFill>
          <a:blip r:embed="rId4"/>
          <a:stretch>
            <a:fillRect/>
          </a:stretch>
        </p:blipFill>
        <p:spPr>
          <a:xfrm>
            <a:off x="1235902" y="1465125"/>
            <a:ext cx="1588875" cy="11222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Bild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0407" y="3586333"/>
            <a:ext cx="1894206" cy="12171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lassholder for innhold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55593" y="621262"/>
            <a:ext cx="1691558" cy="11327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kstSylinder 13"/>
          <p:cNvSpPr txBox="1"/>
          <p:nvPr/>
        </p:nvSpPr>
        <p:spPr>
          <a:xfrm>
            <a:off x="3605337" y="1907904"/>
            <a:ext cx="181533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000000"/>
                </a:solidFill>
                <a:effectLst/>
                <a:uLnTx/>
                <a:uFillTx/>
                <a:latin typeface="Arial"/>
                <a:ea typeface="+mn-ea"/>
                <a:cs typeface="+mn-cs"/>
              </a:rPr>
              <a:t>Digitalisert verden</a:t>
            </a:r>
          </a:p>
        </p:txBody>
      </p:sp>
      <p:pic>
        <p:nvPicPr>
          <p:cNvPr id="15" name="Bilde 14"/>
          <p:cNvPicPr>
            <a:picLocks noChangeAspect="1"/>
          </p:cNvPicPr>
          <p:nvPr/>
        </p:nvPicPr>
        <p:blipFill rotWithShape="1">
          <a:blip r:embed="rId7" cstate="print">
            <a:extLst>
              <a:ext uri="{28A0092B-C50C-407E-A947-70E740481C1C}">
                <a14:useLocalDpi xmlns:a14="http://schemas.microsoft.com/office/drawing/2010/main" val="0"/>
              </a:ext>
            </a:extLst>
          </a:blip>
          <a:srcRect l="14517" r="3830"/>
          <a:stretch/>
        </p:blipFill>
        <p:spPr>
          <a:xfrm>
            <a:off x="8959211" y="1381100"/>
            <a:ext cx="1782102" cy="11738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TekstSylinder 19"/>
          <p:cNvSpPr txBox="1"/>
          <p:nvPr/>
        </p:nvSpPr>
        <p:spPr>
          <a:xfrm>
            <a:off x="850763" y="5018529"/>
            <a:ext cx="261349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000000"/>
                </a:solidFill>
                <a:effectLst/>
                <a:uLnTx/>
                <a:uFillTx/>
                <a:latin typeface="Arial"/>
                <a:ea typeface="+mn-ea"/>
                <a:cs typeface="+mn-cs"/>
              </a:rPr>
              <a:t>Redusert økonomisk handlingsrom</a:t>
            </a:r>
          </a:p>
        </p:txBody>
      </p:sp>
      <p:sp>
        <p:nvSpPr>
          <p:cNvPr id="21" name="TekstSylinder 20"/>
          <p:cNvSpPr txBox="1"/>
          <p:nvPr/>
        </p:nvSpPr>
        <p:spPr>
          <a:xfrm>
            <a:off x="8724489" y="2753801"/>
            <a:ext cx="246672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000000"/>
                </a:solidFill>
                <a:effectLst/>
                <a:uLnTx/>
                <a:uFillTx/>
                <a:latin typeface="Arial"/>
                <a:ea typeface="+mn-ea"/>
                <a:cs typeface="+mn-cs"/>
              </a:rPr>
              <a:t>Forventninger fra domfelte og samfunn</a:t>
            </a:r>
          </a:p>
        </p:txBody>
      </p:sp>
      <p:sp>
        <p:nvSpPr>
          <p:cNvPr id="23" name="TekstSylinder 22"/>
          <p:cNvSpPr txBox="1"/>
          <p:nvPr/>
        </p:nvSpPr>
        <p:spPr>
          <a:xfrm>
            <a:off x="8846786" y="5025809"/>
            <a:ext cx="2217675" cy="584775"/>
          </a:xfrm>
          <a:prstGeom prst="rect">
            <a:avLst/>
          </a:prstGeom>
          <a:noFill/>
        </p:spPr>
        <p:txBody>
          <a:bodyPr wrap="square" rtlCol="0">
            <a:spAutoFit/>
          </a:bodyPr>
          <a:lstStyle>
            <a:defPPr>
              <a:defRPr lang="nb-NO"/>
            </a:defPPr>
            <a:lvl1pPr marR="0" lvl="0" indent="0" algn="ctr" fontAlgn="auto">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LnTx/>
                <a:uFillTx/>
                <a:latin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000000"/>
                </a:solidFill>
                <a:effectLst/>
                <a:uLnTx/>
                <a:uFillTx/>
                <a:latin typeface="Arial"/>
                <a:ea typeface="+mn-ea"/>
                <a:cs typeface="+mn-cs"/>
              </a:rPr>
              <a:t>Mangel på personell og kompetanse</a:t>
            </a:r>
          </a:p>
        </p:txBody>
      </p:sp>
      <p:sp>
        <p:nvSpPr>
          <p:cNvPr id="24" name="TekstSylinder 23"/>
          <p:cNvSpPr txBox="1"/>
          <p:nvPr/>
        </p:nvSpPr>
        <p:spPr>
          <a:xfrm>
            <a:off x="1144522" y="2694066"/>
            <a:ext cx="179419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000000"/>
                </a:solidFill>
                <a:effectLst/>
                <a:uLnTx/>
                <a:uFillTx/>
                <a:latin typeface="Arial"/>
                <a:ea typeface="+mn-ea"/>
                <a:cs typeface="+mn-cs"/>
              </a:rPr>
              <a:t>Prioriteringer i justiskjeden</a:t>
            </a:r>
          </a:p>
        </p:txBody>
      </p:sp>
      <p:cxnSp>
        <p:nvCxnSpPr>
          <p:cNvPr id="29" name="Rett linje 28"/>
          <p:cNvCxnSpPr/>
          <p:nvPr/>
        </p:nvCxnSpPr>
        <p:spPr>
          <a:xfrm>
            <a:off x="4823714" y="2516593"/>
            <a:ext cx="1041584" cy="1009989"/>
          </a:xfrm>
          <a:prstGeom prst="line">
            <a:avLst/>
          </a:prstGeom>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0" name="Rett linje 29"/>
          <p:cNvCxnSpPr>
            <a:stCxn id="21" idx="1"/>
          </p:cNvCxnSpPr>
          <p:nvPr/>
        </p:nvCxnSpPr>
        <p:spPr>
          <a:xfrm flipH="1">
            <a:off x="6764407" y="3046189"/>
            <a:ext cx="1960082" cy="679734"/>
          </a:xfrm>
          <a:prstGeom prst="line">
            <a:avLst/>
          </a:prstGeom>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1" name="Rett linje 30"/>
          <p:cNvCxnSpPr/>
          <p:nvPr/>
        </p:nvCxnSpPr>
        <p:spPr>
          <a:xfrm flipH="1">
            <a:off x="6363315" y="2516593"/>
            <a:ext cx="851591" cy="1009989"/>
          </a:xfrm>
          <a:prstGeom prst="line">
            <a:avLst/>
          </a:prstGeom>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3" name="Bilde 2"/>
          <p:cNvPicPr>
            <a:picLocks noChangeAspect="1"/>
          </p:cNvPicPr>
          <p:nvPr/>
        </p:nvPicPr>
        <p:blipFill rotWithShape="1">
          <a:blip r:embed="rId8"/>
          <a:srcRect l="29896" t="29794" r="27889" b="14464"/>
          <a:stretch/>
        </p:blipFill>
        <p:spPr>
          <a:xfrm>
            <a:off x="9062534" y="3648036"/>
            <a:ext cx="1786180" cy="10937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2" name="Rett linje 11"/>
          <p:cNvCxnSpPr/>
          <p:nvPr/>
        </p:nvCxnSpPr>
        <p:spPr>
          <a:xfrm flipV="1">
            <a:off x="7016298" y="4090258"/>
            <a:ext cx="1824748" cy="1451"/>
          </a:xfrm>
          <a:prstGeom prst="line">
            <a:avLst/>
          </a:prstGeom>
          <a:ln w="7620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25" name="Rett linje 24"/>
          <p:cNvCxnSpPr/>
          <p:nvPr/>
        </p:nvCxnSpPr>
        <p:spPr>
          <a:xfrm flipH="1">
            <a:off x="3408362" y="4101676"/>
            <a:ext cx="1788047" cy="1451"/>
          </a:xfrm>
          <a:prstGeom prst="line">
            <a:avLst/>
          </a:prstGeom>
          <a:ln w="76200">
            <a:solidFill>
              <a:srgbClr val="C00000"/>
            </a:solidFill>
            <a:prstDash val="sysDash"/>
          </a:ln>
        </p:spPr>
        <p:style>
          <a:lnRef idx="1">
            <a:schemeClr val="accent1"/>
          </a:lnRef>
          <a:fillRef idx="0">
            <a:schemeClr val="accent1"/>
          </a:fillRef>
          <a:effectRef idx="0">
            <a:schemeClr val="accent1"/>
          </a:effectRef>
          <a:fontRef idx="minor">
            <a:schemeClr val="tx1"/>
          </a:fontRef>
        </p:style>
      </p:cxnSp>
      <p:pic>
        <p:nvPicPr>
          <p:cNvPr id="4" name="Bilde 3"/>
          <p:cNvPicPr>
            <a:picLocks noChangeAspect="1"/>
          </p:cNvPicPr>
          <p:nvPr/>
        </p:nvPicPr>
        <p:blipFill>
          <a:blip r:embed="rId9"/>
          <a:stretch>
            <a:fillRect/>
          </a:stretch>
        </p:blipFill>
        <p:spPr>
          <a:xfrm>
            <a:off x="6495241" y="594887"/>
            <a:ext cx="1859347" cy="12035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TekstSylinder 21"/>
          <p:cNvSpPr txBox="1"/>
          <p:nvPr/>
        </p:nvSpPr>
        <p:spPr>
          <a:xfrm>
            <a:off x="6495241" y="1988232"/>
            <a:ext cx="185934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000000"/>
                </a:solidFill>
                <a:effectLst/>
                <a:uLnTx/>
                <a:uFillTx/>
                <a:latin typeface="Arial"/>
                <a:ea typeface="+mn-ea"/>
                <a:cs typeface="+mn-cs"/>
              </a:rPr>
              <a:t>Miljø og klima</a:t>
            </a:r>
          </a:p>
        </p:txBody>
      </p:sp>
      <p:cxnSp>
        <p:nvCxnSpPr>
          <p:cNvPr id="26" name="Rett linje 25"/>
          <p:cNvCxnSpPr/>
          <p:nvPr/>
        </p:nvCxnSpPr>
        <p:spPr>
          <a:xfrm>
            <a:off x="3104613" y="3046188"/>
            <a:ext cx="2663759" cy="767941"/>
          </a:xfrm>
          <a:prstGeom prst="line">
            <a:avLst/>
          </a:prstGeom>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9522898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3"/>
          <a:stretch>
            <a:fillRect/>
          </a:stretch>
        </p:blipFill>
        <p:spPr>
          <a:xfrm>
            <a:off x="937328" y="990305"/>
            <a:ext cx="5158672" cy="518614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Bilde 5"/>
          <p:cNvPicPr>
            <a:picLocks noChangeAspect="1"/>
          </p:cNvPicPr>
          <p:nvPr/>
        </p:nvPicPr>
        <p:blipFill>
          <a:blip r:embed="rId4"/>
          <a:stretch>
            <a:fillRect/>
          </a:stretch>
        </p:blipFill>
        <p:spPr>
          <a:xfrm>
            <a:off x="6816437" y="1827866"/>
            <a:ext cx="4729094" cy="37601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725115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69494D26-5820-84EE-527F-D49D5970EFF9}"/>
              </a:ext>
            </a:extLst>
          </p:cNvPr>
          <p:cNvSpPr>
            <a:spLocks noGrp="1"/>
          </p:cNvSpPr>
          <p:nvPr>
            <p:ph type="body" sz="quarter" idx="11"/>
          </p:nvPr>
        </p:nvSpPr>
        <p:spPr/>
        <p:txBody>
          <a:bodyPr/>
          <a:lstStyle/>
          <a:p>
            <a:r>
              <a:rPr lang="nb-NO" dirty="0"/>
              <a:t>Hva med tidligere </a:t>
            </a:r>
            <a:r>
              <a:rPr lang="nb-NO"/>
              <a:t>oppsatt tema? </a:t>
            </a:r>
            <a:r>
              <a:rPr lang="nb-NO" dirty="0"/>
              <a:t>Hva med  G 1 2008 ? </a:t>
            </a:r>
          </a:p>
          <a:p>
            <a:endParaRPr lang="nb-NO" dirty="0"/>
          </a:p>
          <a:p>
            <a:r>
              <a:rPr lang="nb-NO" dirty="0"/>
              <a:t>….Rundskriv G-1/2008 om forvaltningssamarbeid mellom opplæringssektoren og kriminalomsorgen</a:t>
            </a:r>
          </a:p>
          <a:p>
            <a:endParaRPr lang="nb-NO" dirty="0"/>
          </a:p>
          <a:p>
            <a:endParaRPr lang="nb-NO" dirty="0"/>
          </a:p>
        </p:txBody>
      </p:sp>
      <p:sp>
        <p:nvSpPr>
          <p:cNvPr id="3" name="Tittel 2">
            <a:extLst>
              <a:ext uri="{FF2B5EF4-FFF2-40B4-BE49-F238E27FC236}">
                <a16:creationId xmlns:a16="http://schemas.microsoft.com/office/drawing/2014/main" id="{62845036-2342-C998-DD6C-587B04C25BE5}"/>
              </a:ext>
            </a:extLst>
          </p:cNvPr>
          <p:cNvSpPr>
            <a:spLocks noGrp="1"/>
          </p:cNvSpPr>
          <p:nvPr>
            <p:ph type="title"/>
          </p:nvPr>
        </p:nvSpPr>
        <p:spPr>
          <a:xfrm>
            <a:off x="1320800" y="873125"/>
            <a:ext cx="9815513" cy="1077209"/>
          </a:xfrm>
        </p:spPr>
        <p:txBody>
          <a:bodyPr/>
          <a:lstStyle/>
          <a:p>
            <a:r>
              <a:rPr lang="nb-NO" dirty="0"/>
              <a:t>Litt nytt fra Statsforvalter Vestland</a:t>
            </a:r>
          </a:p>
        </p:txBody>
      </p:sp>
    </p:spTree>
    <p:extLst>
      <p:ext uri="{BB962C8B-B14F-4D97-AF65-F5344CB8AC3E}">
        <p14:creationId xmlns:p14="http://schemas.microsoft.com/office/powerpoint/2010/main" val="1153785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lstStyle/>
          <a:p>
            <a:r>
              <a:rPr lang="nb-NO" dirty="0"/>
              <a:t>Direktoratssamarbeid</a:t>
            </a:r>
          </a:p>
        </p:txBody>
      </p:sp>
    </p:spTree>
    <p:extLst>
      <p:ext uri="{BB962C8B-B14F-4D97-AF65-F5344CB8AC3E}">
        <p14:creationId xmlns:p14="http://schemas.microsoft.com/office/powerpoint/2010/main" val="34554167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tel 7"/>
          <p:cNvSpPr>
            <a:spLocks noGrp="1"/>
          </p:cNvSpPr>
          <p:nvPr>
            <p:ph type="title"/>
          </p:nvPr>
        </p:nvSpPr>
        <p:spPr>
          <a:xfrm>
            <a:off x="6658305" y="1318527"/>
            <a:ext cx="5183925" cy="4695402"/>
          </a:xfrm>
        </p:spPr>
        <p:txBody>
          <a:bodyPr>
            <a:noAutofit/>
          </a:bodyPr>
          <a:lstStyle/>
          <a:p>
            <a:pPr>
              <a:spcAft>
                <a:spcPts val="0"/>
              </a:spcAft>
            </a:pPr>
            <a:r>
              <a:rPr lang="nb-NO" sz="1800" b="0" dirty="0"/>
              <a:t>KDI skal sammen med Helsedirektoratet, Arbeids- og velferdsdirektoratet, Utdanningsdirektoratet og Husbanken arbeide for å videreutvikle samarbeidsstrukturen og stille nødvendige ressurser til utviklingsarbeid for oppfølging av Riksrevisjonens rapport om helse-, utdannings- og velferdstjenester til innsatte i norske fengsler. KDI har koordineringsansvaret for dette arbeidet. </a:t>
            </a:r>
            <a:br>
              <a:rPr lang="nb-NO" sz="1800" b="0" dirty="0"/>
            </a:br>
            <a:br>
              <a:rPr lang="nb-NO" sz="1800" b="0" dirty="0"/>
            </a:br>
            <a:r>
              <a:rPr lang="nb-NO" sz="1800" b="0" dirty="0"/>
              <a:t>Formålet er å sikre at innsatte i fengsel mottar tjenester i henhold til sektorlovverk, basert på kunnskap om målgruppenes behov og rettigheter</a:t>
            </a:r>
            <a:br>
              <a:rPr lang="nb-NO" sz="1800" b="0" dirty="0"/>
            </a:br>
            <a:br>
              <a:rPr lang="nb-NO" sz="1800" b="0" dirty="0"/>
            </a:br>
            <a:br>
              <a:rPr lang="nb-NO" sz="1800" b="0" dirty="0"/>
            </a:br>
            <a:endParaRPr lang="nb-NO" sz="1800" b="0" dirty="0"/>
          </a:p>
        </p:txBody>
      </p:sp>
      <p:sp>
        <p:nvSpPr>
          <p:cNvPr id="4" name="Plassholder for dato 3"/>
          <p:cNvSpPr>
            <a:spLocks noGrp="1"/>
          </p:cNvSpPr>
          <p:nvPr>
            <p:ph type="dt" sz="half" idx="4294967295"/>
          </p:nvPr>
        </p:nvSpPr>
        <p:spPr>
          <a:xfrm>
            <a:off x="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BDDA6B-5406-7740-811F-9C67551CBF0A}" type="datetime1">
              <a:rPr kumimoji="0" lang="nb-NO"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14.02.2024</a:t>
            </a:fld>
            <a:endParaRPr kumimoji="0" lang="nb-NO"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5" name="Plassholder for bunntekst 4"/>
          <p:cNvSpPr>
            <a:spLocks noGrp="1"/>
          </p:cNvSpPr>
          <p:nvPr>
            <p:ph type="ftr" sz="quarter" idx="4294967295"/>
          </p:nvPr>
        </p:nvSpPr>
        <p:spPr>
          <a:xfrm>
            <a:off x="80772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rgbClr val="000000">
                    <a:tint val="75000"/>
                  </a:srgbClr>
                </a:solidFill>
                <a:effectLst/>
                <a:uLnTx/>
                <a:uFillTx/>
                <a:latin typeface="Arial"/>
                <a:ea typeface="+mn-ea"/>
                <a:cs typeface="+mn-cs"/>
              </a:rPr>
              <a:t>Navn Etternavn</a:t>
            </a:r>
            <a:endParaRPr kumimoji="0" lang="nb-NO" sz="10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pic>
        <p:nvPicPr>
          <p:cNvPr id="3" name="Plassholder for bilde 2"/>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382" r="20382"/>
          <a:stretch>
            <a:fillRect/>
          </a:stretch>
        </p:blipFill>
        <p:spPr>
          <a:xfrm>
            <a:off x="1" y="0"/>
            <a:ext cx="6095999" cy="6858000"/>
          </a:xfrm>
        </p:spPr>
      </p:pic>
      <p:sp>
        <p:nvSpPr>
          <p:cNvPr id="15" name="TekstSylinder 14"/>
          <p:cNvSpPr txBox="1"/>
          <p:nvPr/>
        </p:nvSpPr>
        <p:spPr>
          <a:xfrm>
            <a:off x="154579" y="429963"/>
            <a:ext cx="5786841" cy="400110"/>
          </a:xfrm>
          <a:prstGeom prst="rect">
            <a:avLst/>
          </a:prstGeom>
          <a:noFill/>
        </p:spPr>
        <p:txBody>
          <a:bodyPr wrap="square" rtlCol="0">
            <a:spAutoFit/>
          </a:bodyPr>
          <a:lstStyle/>
          <a:p>
            <a:r>
              <a:rPr lang="nb-NO" sz="2000" b="1" dirty="0">
                <a:solidFill>
                  <a:schemeClr val="bg1"/>
                </a:solidFill>
              </a:rPr>
              <a:t>God tilbakeføring gir positive ringvirkninger</a:t>
            </a:r>
          </a:p>
        </p:txBody>
      </p:sp>
      <p:sp>
        <p:nvSpPr>
          <p:cNvPr id="6" name="TekstSylinder 5"/>
          <p:cNvSpPr txBox="1"/>
          <p:nvPr/>
        </p:nvSpPr>
        <p:spPr>
          <a:xfrm>
            <a:off x="6793217" y="514442"/>
            <a:ext cx="4074652" cy="461665"/>
          </a:xfrm>
          <a:prstGeom prst="rect">
            <a:avLst/>
          </a:prstGeom>
          <a:noFill/>
        </p:spPr>
        <p:txBody>
          <a:bodyPr wrap="square" rtlCol="0">
            <a:spAutoFit/>
          </a:bodyPr>
          <a:lstStyle/>
          <a:p>
            <a:r>
              <a:rPr lang="nb-NO" sz="2400" b="1" dirty="0"/>
              <a:t>Oppdrag 2024</a:t>
            </a:r>
          </a:p>
        </p:txBody>
      </p:sp>
    </p:spTree>
    <p:extLst>
      <p:ext uri="{BB962C8B-B14F-4D97-AF65-F5344CB8AC3E}">
        <p14:creationId xmlns:p14="http://schemas.microsoft.com/office/powerpoint/2010/main" val="40271988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6537577" y="5371263"/>
            <a:ext cx="3562266" cy="939565"/>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Avrundet rektangel 80"/>
          <p:cNvSpPr/>
          <p:nvPr/>
        </p:nvSpPr>
        <p:spPr>
          <a:xfrm>
            <a:off x="2651760" y="1523180"/>
            <a:ext cx="6543391" cy="577735"/>
          </a:xfrm>
          <a:prstGeom prst="roundRect">
            <a:avLst/>
          </a:prstGeom>
          <a:solidFill>
            <a:schemeClr val="bg1"/>
          </a:solid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Avrundet rektangel 25"/>
          <p:cNvSpPr/>
          <p:nvPr/>
        </p:nvSpPr>
        <p:spPr>
          <a:xfrm>
            <a:off x="3966147" y="2851265"/>
            <a:ext cx="4352563" cy="577735"/>
          </a:xfrm>
          <a:prstGeom prst="roundRect">
            <a:avLst/>
          </a:prstGeom>
          <a:solidFill>
            <a:schemeClr val="bg1"/>
          </a:solid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0" name="Rett linje 29"/>
          <p:cNvCxnSpPr/>
          <p:nvPr/>
        </p:nvCxnSpPr>
        <p:spPr>
          <a:xfrm>
            <a:off x="6085726" y="2113374"/>
            <a:ext cx="0" cy="663077"/>
          </a:xfrm>
          <a:prstGeom prst="line">
            <a:avLst/>
          </a:prstGeom>
        </p:spPr>
        <p:style>
          <a:lnRef idx="1">
            <a:schemeClr val="accent3"/>
          </a:lnRef>
          <a:fillRef idx="0">
            <a:schemeClr val="accent3"/>
          </a:fillRef>
          <a:effectRef idx="0">
            <a:schemeClr val="accent3"/>
          </a:effectRef>
          <a:fontRef idx="minor">
            <a:schemeClr val="tx1"/>
          </a:fontRef>
        </p:style>
      </p:cxnSp>
      <p:sp>
        <p:nvSpPr>
          <p:cNvPr id="64" name="Rektangel 63"/>
          <p:cNvSpPr/>
          <p:nvPr/>
        </p:nvSpPr>
        <p:spPr>
          <a:xfrm>
            <a:off x="10395527" y="5388644"/>
            <a:ext cx="1478892" cy="925568"/>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Rektangel 60"/>
          <p:cNvSpPr/>
          <p:nvPr/>
        </p:nvSpPr>
        <p:spPr>
          <a:xfrm>
            <a:off x="4646133" y="5385260"/>
            <a:ext cx="1478892" cy="925568"/>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ktangel 4"/>
          <p:cNvSpPr/>
          <p:nvPr/>
        </p:nvSpPr>
        <p:spPr>
          <a:xfrm>
            <a:off x="2890446" y="1655181"/>
            <a:ext cx="647393" cy="295194"/>
          </a:xfrm>
          <a:prstGeom prst="rect">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white"/>
                </a:solidFill>
                <a:effectLst/>
                <a:uLnTx/>
                <a:uFillTx/>
                <a:latin typeface="Calibri" panose="020F0502020204030204"/>
                <a:ea typeface="+mn-ea"/>
                <a:cs typeface="+mn-cs"/>
              </a:rPr>
              <a:t>KDI</a:t>
            </a:r>
          </a:p>
        </p:txBody>
      </p:sp>
      <p:sp>
        <p:nvSpPr>
          <p:cNvPr id="6" name="Rektangel 5"/>
          <p:cNvSpPr/>
          <p:nvPr/>
        </p:nvSpPr>
        <p:spPr>
          <a:xfrm>
            <a:off x="3966147" y="1672070"/>
            <a:ext cx="707949" cy="282444"/>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white"/>
                </a:solidFill>
                <a:effectLst/>
                <a:uLnTx/>
                <a:uFillTx/>
                <a:latin typeface="Calibri" panose="020F0502020204030204"/>
                <a:ea typeface="+mn-ea"/>
                <a:cs typeface="+mn-cs"/>
              </a:rPr>
              <a:t>HDIR</a:t>
            </a:r>
          </a:p>
        </p:txBody>
      </p:sp>
      <p:sp>
        <p:nvSpPr>
          <p:cNvPr id="7" name="Rektangel 6"/>
          <p:cNvSpPr/>
          <p:nvPr/>
        </p:nvSpPr>
        <p:spPr>
          <a:xfrm>
            <a:off x="5077532" y="1682958"/>
            <a:ext cx="833125" cy="28029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solidFill>
                  <a:prstClr val="white"/>
                </a:solidFill>
                <a:latin typeface="Calibri" panose="020F0502020204030204"/>
              </a:rPr>
              <a:t>AVDIR</a:t>
            </a:r>
          </a:p>
        </p:txBody>
      </p:sp>
      <p:sp>
        <p:nvSpPr>
          <p:cNvPr id="9" name="Rektangel 8"/>
          <p:cNvSpPr/>
          <p:nvPr/>
        </p:nvSpPr>
        <p:spPr>
          <a:xfrm>
            <a:off x="7265835" y="1682959"/>
            <a:ext cx="713182" cy="27741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white"/>
                </a:solidFill>
                <a:effectLst/>
                <a:uLnTx/>
                <a:uFillTx/>
                <a:latin typeface="Calibri" panose="020F0502020204030204"/>
                <a:ea typeface="+mn-ea"/>
                <a:cs typeface="+mn-cs"/>
              </a:rPr>
              <a:t>STVL</a:t>
            </a:r>
          </a:p>
        </p:txBody>
      </p:sp>
      <p:sp>
        <p:nvSpPr>
          <p:cNvPr id="10" name="Rektangel 9"/>
          <p:cNvSpPr/>
          <p:nvPr/>
        </p:nvSpPr>
        <p:spPr>
          <a:xfrm>
            <a:off x="6175615" y="1703056"/>
            <a:ext cx="751305" cy="25731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white"/>
                </a:solidFill>
                <a:effectLst/>
                <a:uLnTx/>
                <a:uFillTx/>
                <a:latin typeface="Calibri" panose="020F0502020204030204"/>
                <a:ea typeface="+mn-ea"/>
                <a:cs typeface="+mn-cs"/>
              </a:rPr>
              <a:t>UDIR</a:t>
            </a:r>
          </a:p>
        </p:txBody>
      </p:sp>
      <p:sp>
        <p:nvSpPr>
          <p:cNvPr id="13" name="TekstSylinder 12"/>
          <p:cNvSpPr txBox="1"/>
          <p:nvPr/>
        </p:nvSpPr>
        <p:spPr>
          <a:xfrm>
            <a:off x="564602" y="1703057"/>
            <a:ext cx="1489050"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dirty="0">
                <a:ln>
                  <a:noFill/>
                </a:ln>
                <a:solidFill>
                  <a:schemeClr val="tx1"/>
                </a:solidFill>
                <a:effectLst/>
                <a:uLnTx/>
                <a:uFillTx/>
                <a:latin typeface="Calibri" panose="020F0502020204030204" pitchFamily="34" charset="0"/>
                <a:ea typeface="Times New Roman" panose="02020603050405020304" pitchFamily="18" charset="0"/>
                <a:cs typeface="+mn-cs"/>
              </a:rPr>
              <a:t>Styringsgruppe</a:t>
            </a:r>
            <a:endParaRPr kumimoji="0" lang="nb-NO" sz="12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endParaRPr>
          </a:p>
        </p:txBody>
      </p:sp>
      <p:sp>
        <p:nvSpPr>
          <p:cNvPr id="16" name="Rektangel 15"/>
          <p:cNvSpPr/>
          <p:nvPr/>
        </p:nvSpPr>
        <p:spPr>
          <a:xfrm>
            <a:off x="8224419" y="1682958"/>
            <a:ext cx="876442" cy="274163"/>
          </a:xfrm>
          <a:prstGeom prst="rect">
            <a:avLst/>
          </a:prstGeom>
          <a:solidFill>
            <a:srgbClr val="FFA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dirty="0">
                <a:ln>
                  <a:noFill/>
                </a:ln>
                <a:solidFill>
                  <a:prstClr val="white"/>
                </a:solidFill>
                <a:effectLst/>
                <a:uLnTx/>
                <a:uFillTx/>
                <a:latin typeface="Calibri" panose="020F0502020204030204"/>
                <a:ea typeface="+mn-ea"/>
                <a:cs typeface="+mn-cs"/>
              </a:rPr>
              <a:t>HUSBANKEN</a:t>
            </a:r>
          </a:p>
        </p:txBody>
      </p:sp>
      <p:sp>
        <p:nvSpPr>
          <p:cNvPr id="17" name="Rektangel 16"/>
          <p:cNvSpPr/>
          <p:nvPr/>
        </p:nvSpPr>
        <p:spPr>
          <a:xfrm>
            <a:off x="4105307" y="3013085"/>
            <a:ext cx="532512" cy="256875"/>
          </a:xfrm>
          <a:prstGeom prst="rect">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TekstSylinder 22"/>
          <p:cNvSpPr txBox="1"/>
          <p:nvPr/>
        </p:nvSpPr>
        <p:spPr>
          <a:xfrm>
            <a:off x="527604" y="3052910"/>
            <a:ext cx="1526049"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defPPr>
              <a:defRPr lang="nb-NO"/>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solidFill>
                <a:effectLst/>
                <a:uLnTx/>
                <a:uFillTx/>
                <a:latin typeface="Calibri" panose="020F0502020204030204" pitchFamily="34" charset="0"/>
                <a:ea typeface="Times New Roman" panose="02020603050405020304" pitchFamily="18" charset="0"/>
              </a:defRPr>
            </a:lvl1pPr>
          </a:lstStyle>
          <a:p>
            <a:r>
              <a:rPr lang="nb-NO" dirty="0"/>
              <a:t>Koordineringsgruppe</a:t>
            </a:r>
          </a:p>
        </p:txBody>
      </p:sp>
      <p:sp>
        <p:nvSpPr>
          <p:cNvPr id="32" name="Rektangel 31"/>
          <p:cNvSpPr/>
          <p:nvPr/>
        </p:nvSpPr>
        <p:spPr>
          <a:xfrm>
            <a:off x="4777468" y="3009550"/>
            <a:ext cx="532512" cy="25687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Rektangel 32"/>
          <p:cNvSpPr/>
          <p:nvPr/>
        </p:nvSpPr>
        <p:spPr>
          <a:xfrm>
            <a:off x="5494094" y="3001363"/>
            <a:ext cx="532512" cy="2568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Rektangel 33"/>
          <p:cNvSpPr/>
          <p:nvPr/>
        </p:nvSpPr>
        <p:spPr>
          <a:xfrm>
            <a:off x="6236028" y="3001363"/>
            <a:ext cx="532512" cy="25687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Rektangel 34"/>
          <p:cNvSpPr/>
          <p:nvPr/>
        </p:nvSpPr>
        <p:spPr>
          <a:xfrm>
            <a:off x="6973368" y="3003873"/>
            <a:ext cx="532512" cy="25687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solidFill>
                <a:prstClr val="white"/>
              </a:solidFill>
              <a:latin typeface="Calibri" panose="020F0502020204030204"/>
            </a:endParaRPr>
          </a:p>
        </p:txBody>
      </p:sp>
      <p:sp>
        <p:nvSpPr>
          <p:cNvPr id="36" name="Rektangel 35"/>
          <p:cNvSpPr/>
          <p:nvPr/>
        </p:nvSpPr>
        <p:spPr>
          <a:xfrm>
            <a:off x="7657643" y="2990702"/>
            <a:ext cx="532512" cy="256875"/>
          </a:xfrm>
          <a:prstGeom prst="rect">
            <a:avLst/>
          </a:prstGeom>
          <a:solidFill>
            <a:srgbClr val="FFA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37" name="Rett linje 36"/>
          <p:cNvCxnSpPr/>
          <p:nvPr/>
        </p:nvCxnSpPr>
        <p:spPr>
          <a:xfrm>
            <a:off x="6075333" y="3531811"/>
            <a:ext cx="10274" cy="1324806"/>
          </a:xfrm>
          <a:prstGeom prst="line">
            <a:avLst/>
          </a:prstGeom>
        </p:spPr>
        <p:style>
          <a:lnRef idx="1">
            <a:schemeClr val="accent3"/>
          </a:lnRef>
          <a:fillRef idx="0">
            <a:schemeClr val="accent3"/>
          </a:fillRef>
          <a:effectRef idx="0">
            <a:schemeClr val="accent3"/>
          </a:effectRef>
          <a:fontRef idx="minor">
            <a:schemeClr val="tx1"/>
          </a:fontRef>
        </p:style>
      </p:cxnSp>
      <p:sp>
        <p:nvSpPr>
          <p:cNvPr id="39" name="Rektangel 38"/>
          <p:cNvSpPr/>
          <p:nvPr/>
        </p:nvSpPr>
        <p:spPr>
          <a:xfrm>
            <a:off x="419604" y="5378412"/>
            <a:ext cx="2085654" cy="925568"/>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Rektangel 39"/>
          <p:cNvSpPr/>
          <p:nvPr/>
        </p:nvSpPr>
        <p:spPr>
          <a:xfrm>
            <a:off x="527604" y="5956317"/>
            <a:ext cx="532512" cy="256875"/>
          </a:xfrm>
          <a:prstGeom prst="rect">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Rektangel 40"/>
          <p:cNvSpPr/>
          <p:nvPr/>
        </p:nvSpPr>
        <p:spPr>
          <a:xfrm>
            <a:off x="1209896" y="5952750"/>
            <a:ext cx="532512" cy="25687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ktangel 41"/>
          <p:cNvSpPr/>
          <p:nvPr/>
        </p:nvSpPr>
        <p:spPr>
          <a:xfrm>
            <a:off x="1863562" y="5952749"/>
            <a:ext cx="532512" cy="256875"/>
          </a:xfrm>
          <a:prstGeom prst="rect">
            <a:avLst/>
          </a:prstGeom>
          <a:solidFill>
            <a:srgbClr val="FFA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TekstSylinder 42"/>
          <p:cNvSpPr txBox="1"/>
          <p:nvPr/>
        </p:nvSpPr>
        <p:spPr>
          <a:xfrm>
            <a:off x="360193" y="5449262"/>
            <a:ext cx="2179799"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prstClr val="black"/>
                </a:solidFill>
                <a:effectLst/>
                <a:uLnTx/>
                <a:uFillTx/>
                <a:latin typeface="Calibri" panose="020F0502020204030204"/>
                <a:ea typeface="+mn-ea"/>
                <a:cs typeface="+mn-cs"/>
              </a:rPr>
              <a:t>Tiltak</a:t>
            </a:r>
          </a:p>
        </p:txBody>
      </p:sp>
      <p:sp>
        <p:nvSpPr>
          <p:cNvPr id="44" name="Rektangel 43"/>
          <p:cNvSpPr/>
          <p:nvPr/>
        </p:nvSpPr>
        <p:spPr>
          <a:xfrm>
            <a:off x="2735675" y="5371263"/>
            <a:ext cx="1478892" cy="925568"/>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Rektangel 44"/>
          <p:cNvSpPr/>
          <p:nvPr/>
        </p:nvSpPr>
        <p:spPr>
          <a:xfrm>
            <a:off x="6600749" y="5895502"/>
            <a:ext cx="532512" cy="256875"/>
          </a:xfrm>
          <a:prstGeom prst="rect">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Rektangel 45"/>
          <p:cNvSpPr/>
          <p:nvPr/>
        </p:nvSpPr>
        <p:spPr>
          <a:xfrm>
            <a:off x="2873371" y="5927893"/>
            <a:ext cx="532512" cy="256875"/>
          </a:xfrm>
          <a:prstGeom prst="rect">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Rektangel 46"/>
          <p:cNvSpPr/>
          <p:nvPr/>
        </p:nvSpPr>
        <p:spPr>
          <a:xfrm>
            <a:off x="10560837" y="5905925"/>
            <a:ext cx="532512" cy="25687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Rektangel 47"/>
          <p:cNvSpPr/>
          <p:nvPr/>
        </p:nvSpPr>
        <p:spPr>
          <a:xfrm>
            <a:off x="7277412" y="5905548"/>
            <a:ext cx="532512" cy="25687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Rektangel 48"/>
          <p:cNvSpPr/>
          <p:nvPr/>
        </p:nvSpPr>
        <p:spPr>
          <a:xfrm>
            <a:off x="5444966" y="5906237"/>
            <a:ext cx="532512" cy="2568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solidFill>
                <a:prstClr val="white"/>
              </a:solidFill>
              <a:latin typeface="Calibri" panose="020F0502020204030204"/>
            </a:endParaRPr>
          </a:p>
        </p:txBody>
      </p:sp>
      <p:sp>
        <p:nvSpPr>
          <p:cNvPr id="50" name="Rektangel 49"/>
          <p:cNvSpPr/>
          <p:nvPr/>
        </p:nvSpPr>
        <p:spPr>
          <a:xfrm>
            <a:off x="7970963" y="5895501"/>
            <a:ext cx="532512" cy="2568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 name="Rektangel 50"/>
          <p:cNvSpPr/>
          <p:nvPr/>
        </p:nvSpPr>
        <p:spPr>
          <a:xfrm>
            <a:off x="8662640" y="5895500"/>
            <a:ext cx="532512" cy="25687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Rektangel 51"/>
          <p:cNvSpPr/>
          <p:nvPr/>
        </p:nvSpPr>
        <p:spPr>
          <a:xfrm>
            <a:off x="3563437" y="5927353"/>
            <a:ext cx="532512" cy="25687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Rektangel 53"/>
          <p:cNvSpPr/>
          <p:nvPr/>
        </p:nvSpPr>
        <p:spPr>
          <a:xfrm>
            <a:off x="9329357" y="5889866"/>
            <a:ext cx="532512" cy="25687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solidFill>
                <a:prstClr val="white"/>
              </a:solidFill>
              <a:latin typeface="Calibri" panose="020F0502020204030204"/>
            </a:endParaRPr>
          </a:p>
        </p:txBody>
      </p:sp>
      <p:sp>
        <p:nvSpPr>
          <p:cNvPr id="56" name="Rektangel 55"/>
          <p:cNvSpPr/>
          <p:nvPr/>
        </p:nvSpPr>
        <p:spPr>
          <a:xfrm>
            <a:off x="4716370" y="5905776"/>
            <a:ext cx="532512" cy="256875"/>
          </a:xfrm>
          <a:prstGeom prst="rect">
            <a:avLst/>
          </a:prstGeom>
          <a:solidFill>
            <a:srgbClr val="FFA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TekstSylinder 57"/>
          <p:cNvSpPr txBox="1"/>
          <p:nvPr/>
        </p:nvSpPr>
        <p:spPr>
          <a:xfrm>
            <a:off x="10449980" y="5487767"/>
            <a:ext cx="1356189"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prstClr val="black"/>
                </a:solidFill>
                <a:effectLst/>
                <a:uLnTx/>
                <a:uFillTx/>
                <a:latin typeface="Calibri" panose="020F0502020204030204"/>
                <a:ea typeface="+mn-ea"/>
                <a:cs typeface="+mn-cs"/>
              </a:rPr>
              <a:t>Tiltak</a:t>
            </a:r>
          </a:p>
        </p:txBody>
      </p:sp>
      <p:sp>
        <p:nvSpPr>
          <p:cNvPr id="59" name="TekstSylinder 58"/>
          <p:cNvSpPr txBox="1"/>
          <p:nvPr/>
        </p:nvSpPr>
        <p:spPr>
          <a:xfrm>
            <a:off x="7572707" y="5453800"/>
            <a:ext cx="1356189"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prstClr val="black"/>
                </a:solidFill>
                <a:effectLst/>
                <a:uLnTx/>
                <a:uFillTx/>
                <a:latin typeface="Calibri" panose="020F0502020204030204"/>
                <a:ea typeface="+mn-ea"/>
                <a:cs typeface="+mn-cs"/>
              </a:rPr>
              <a:t>Tiltak</a:t>
            </a:r>
          </a:p>
        </p:txBody>
      </p:sp>
      <p:sp>
        <p:nvSpPr>
          <p:cNvPr id="60" name="TekstSylinder 59"/>
          <p:cNvSpPr txBox="1"/>
          <p:nvPr/>
        </p:nvSpPr>
        <p:spPr>
          <a:xfrm>
            <a:off x="2798565" y="5464520"/>
            <a:ext cx="1356189"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prstClr val="black"/>
                </a:solidFill>
                <a:effectLst/>
                <a:uLnTx/>
                <a:uFillTx/>
                <a:latin typeface="Calibri" panose="020F0502020204030204"/>
                <a:ea typeface="+mn-ea"/>
                <a:cs typeface="+mn-cs"/>
              </a:rPr>
              <a:t>Tiltak</a:t>
            </a:r>
          </a:p>
        </p:txBody>
      </p:sp>
      <p:sp>
        <p:nvSpPr>
          <p:cNvPr id="62" name="TekstSylinder 61"/>
          <p:cNvSpPr txBox="1"/>
          <p:nvPr/>
        </p:nvSpPr>
        <p:spPr>
          <a:xfrm>
            <a:off x="4777468" y="5453800"/>
            <a:ext cx="1356189"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prstClr val="black"/>
                </a:solidFill>
                <a:effectLst/>
                <a:uLnTx/>
                <a:uFillTx/>
                <a:latin typeface="Calibri" panose="020F0502020204030204"/>
                <a:ea typeface="+mn-ea"/>
                <a:cs typeface="+mn-cs"/>
              </a:rPr>
              <a:t>Tiltak</a:t>
            </a:r>
          </a:p>
        </p:txBody>
      </p:sp>
      <p:sp>
        <p:nvSpPr>
          <p:cNvPr id="65" name="Rektangel 64"/>
          <p:cNvSpPr/>
          <p:nvPr/>
        </p:nvSpPr>
        <p:spPr>
          <a:xfrm>
            <a:off x="11258659" y="5903391"/>
            <a:ext cx="532512" cy="2568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68" name="Rett linje 67"/>
          <p:cNvCxnSpPr/>
          <p:nvPr/>
        </p:nvCxnSpPr>
        <p:spPr>
          <a:xfrm flipV="1">
            <a:off x="1484974" y="4881753"/>
            <a:ext cx="9629282" cy="1346"/>
          </a:xfrm>
          <a:prstGeom prst="line">
            <a:avLst/>
          </a:prstGeom>
        </p:spPr>
        <p:style>
          <a:lnRef idx="1">
            <a:schemeClr val="accent3"/>
          </a:lnRef>
          <a:fillRef idx="0">
            <a:schemeClr val="accent3"/>
          </a:fillRef>
          <a:effectRef idx="0">
            <a:schemeClr val="accent3"/>
          </a:effectRef>
          <a:fontRef idx="minor">
            <a:schemeClr val="tx1"/>
          </a:fontRef>
        </p:style>
      </p:cxnSp>
      <p:cxnSp>
        <p:nvCxnSpPr>
          <p:cNvPr id="85" name="Rett linje 84"/>
          <p:cNvCxnSpPr/>
          <p:nvPr/>
        </p:nvCxnSpPr>
        <p:spPr>
          <a:xfrm flipH="1">
            <a:off x="1475150" y="4849402"/>
            <a:ext cx="1" cy="523982"/>
          </a:xfrm>
          <a:prstGeom prst="line">
            <a:avLst/>
          </a:prstGeom>
        </p:spPr>
        <p:style>
          <a:lnRef idx="1">
            <a:schemeClr val="accent3"/>
          </a:lnRef>
          <a:fillRef idx="0">
            <a:schemeClr val="accent3"/>
          </a:fillRef>
          <a:effectRef idx="0">
            <a:schemeClr val="accent3"/>
          </a:effectRef>
          <a:fontRef idx="minor">
            <a:schemeClr val="tx1"/>
          </a:fontRef>
        </p:style>
      </p:cxnSp>
      <p:cxnSp>
        <p:nvCxnSpPr>
          <p:cNvPr id="86" name="Rett linje 85"/>
          <p:cNvCxnSpPr/>
          <p:nvPr/>
        </p:nvCxnSpPr>
        <p:spPr>
          <a:xfrm flipH="1">
            <a:off x="3560804" y="4856617"/>
            <a:ext cx="1" cy="523982"/>
          </a:xfrm>
          <a:prstGeom prst="line">
            <a:avLst/>
          </a:prstGeom>
        </p:spPr>
        <p:style>
          <a:lnRef idx="1">
            <a:schemeClr val="accent3"/>
          </a:lnRef>
          <a:fillRef idx="0">
            <a:schemeClr val="accent3"/>
          </a:fillRef>
          <a:effectRef idx="0">
            <a:schemeClr val="accent3"/>
          </a:effectRef>
          <a:fontRef idx="minor">
            <a:schemeClr val="tx1"/>
          </a:fontRef>
        </p:style>
      </p:cxnSp>
      <p:cxnSp>
        <p:nvCxnSpPr>
          <p:cNvPr id="87" name="Rett linje 86"/>
          <p:cNvCxnSpPr/>
          <p:nvPr/>
        </p:nvCxnSpPr>
        <p:spPr>
          <a:xfrm flipH="1">
            <a:off x="5592980" y="4869951"/>
            <a:ext cx="1" cy="523982"/>
          </a:xfrm>
          <a:prstGeom prst="line">
            <a:avLst/>
          </a:prstGeom>
        </p:spPr>
        <p:style>
          <a:lnRef idx="1">
            <a:schemeClr val="accent3"/>
          </a:lnRef>
          <a:fillRef idx="0">
            <a:schemeClr val="accent3"/>
          </a:fillRef>
          <a:effectRef idx="0">
            <a:schemeClr val="accent3"/>
          </a:effectRef>
          <a:fontRef idx="minor">
            <a:schemeClr val="tx1"/>
          </a:fontRef>
        </p:style>
      </p:cxnSp>
      <p:cxnSp>
        <p:nvCxnSpPr>
          <p:cNvPr id="88" name="Rett linje 87"/>
          <p:cNvCxnSpPr/>
          <p:nvPr/>
        </p:nvCxnSpPr>
        <p:spPr>
          <a:xfrm flipH="1">
            <a:off x="8348117" y="4879564"/>
            <a:ext cx="1" cy="523982"/>
          </a:xfrm>
          <a:prstGeom prst="line">
            <a:avLst/>
          </a:prstGeom>
        </p:spPr>
        <p:style>
          <a:lnRef idx="1">
            <a:schemeClr val="accent3"/>
          </a:lnRef>
          <a:fillRef idx="0">
            <a:schemeClr val="accent3"/>
          </a:fillRef>
          <a:effectRef idx="0">
            <a:schemeClr val="accent3"/>
          </a:effectRef>
          <a:fontRef idx="minor">
            <a:schemeClr val="tx1"/>
          </a:fontRef>
        </p:style>
      </p:cxnSp>
      <p:cxnSp>
        <p:nvCxnSpPr>
          <p:cNvPr id="89" name="Rett linje 88"/>
          <p:cNvCxnSpPr/>
          <p:nvPr/>
        </p:nvCxnSpPr>
        <p:spPr>
          <a:xfrm flipH="1">
            <a:off x="11100074" y="4869951"/>
            <a:ext cx="1" cy="523982"/>
          </a:xfrm>
          <a:prstGeom prst="line">
            <a:avLst/>
          </a:prstGeom>
        </p:spPr>
        <p:style>
          <a:lnRef idx="1">
            <a:schemeClr val="accent3"/>
          </a:lnRef>
          <a:fillRef idx="0">
            <a:schemeClr val="accent3"/>
          </a:fillRef>
          <a:effectRef idx="0">
            <a:schemeClr val="accent3"/>
          </a:effectRef>
          <a:fontRef idx="minor">
            <a:schemeClr val="tx1"/>
          </a:fontRef>
        </p:style>
      </p:cxnSp>
      <p:sp>
        <p:nvSpPr>
          <p:cNvPr id="53" name="TekstSylinder 52"/>
          <p:cNvSpPr txBox="1"/>
          <p:nvPr/>
        </p:nvSpPr>
        <p:spPr>
          <a:xfrm>
            <a:off x="1358476" y="316988"/>
            <a:ext cx="904991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prstClr val="black"/>
                </a:solidFill>
                <a:effectLst/>
                <a:uLnTx/>
                <a:uFillTx/>
                <a:latin typeface="Calibri" panose="020F0502020204030204"/>
                <a:ea typeface="+mn-ea"/>
                <a:cs typeface="+mn-cs"/>
              </a:rPr>
              <a:t>SAMARBEIDSSTRUKTUR - ORGANISERING AV NASJONAL SAMORDNING AV TILBAKEFØRINGSARBEIDET</a:t>
            </a:r>
          </a:p>
        </p:txBody>
      </p:sp>
      <p:sp>
        <p:nvSpPr>
          <p:cNvPr id="2" name="TekstSylinder 1"/>
          <p:cNvSpPr txBox="1"/>
          <p:nvPr/>
        </p:nvSpPr>
        <p:spPr>
          <a:xfrm>
            <a:off x="2652917" y="4194214"/>
            <a:ext cx="7034206" cy="461665"/>
          </a:xfrm>
          <a:prstGeom prst="rect">
            <a:avLst/>
          </a:prstGeom>
          <a:noFill/>
        </p:spPr>
        <p:txBody>
          <a:bodyPr wrap="square" rtlCol="0">
            <a:spAutoFit/>
          </a:bodyPr>
          <a:lstStyle/>
          <a:p>
            <a:pPr algn="ctr"/>
            <a:r>
              <a:rPr lang="nb-NO" sz="1200" dirty="0"/>
              <a:t>Tiltak for oppfølging av Riksrevisjonen og andre tiltak for å sikre at innsatte i fengsel mottar tjenester i henhold til sektorlovverk, basert på kunnskap om målgruppenes behov og rettigheter. </a:t>
            </a:r>
          </a:p>
        </p:txBody>
      </p:sp>
    </p:spTree>
    <p:extLst>
      <p:ext uri="{BB962C8B-B14F-4D97-AF65-F5344CB8AC3E}">
        <p14:creationId xmlns:p14="http://schemas.microsoft.com/office/powerpoint/2010/main" val="41951542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uppe 23">
            <a:extLst>
              <a:ext uri="{FF2B5EF4-FFF2-40B4-BE49-F238E27FC236}">
                <a16:creationId xmlns:a16="http://schemas.microsoft.com/office/drawing/2014/main" id="{ED1A7EB0-D01E-EE49-85BB-8A4D0528D7AD}"/>
              </a:ext>
            </a:extLst>
          </p:cNvPr>
          <p:cNvGrpSpPr/>
          <p:nvPr/>
        </p:nvGrpSpPr>
        <p:grpSpPr>
          <a:xfrm>
            <a:off x="683788" y="1634303"/>
            <a:ext cx="4962690" cy="4831663"/>
            <a:chOff x="800722" y="4121149"/>
            <a:chExt cx="5486268" cy="9793116"/>
          </a:xfrm>
        </p:grpSpPr>
        <p:sp>
          <p:nvSpPr>
            <p:cNvPr id="3" name="Rektangel 2">
              <a:extLst>
                <a:ext uri="{FF2B5EF4-FFF2-40B4-BE49-F238E27FC236}">
                  <a16:creationId xmlns:a16="http://schemas.microsoft.com/office/drawing/2014/main" id="{5DC2F200-366C-1D47-86CC-7AF84468FC34}"/>
                </a:ext>
              </a:extLst>
            </p:cNvPr>
            <p:cNvSpPr/>
            <p:nvPr/>
          </p:nvSpPr>
          <p:spPr>
            <a:xfrm>
              <a:off x="814388" y="4121149"/>
              <a:ext cx="5472602" cy="2730078"/>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srgbClr val="FFFFFF"/>
                  </a:solidFill>
                  <a:effectLst/>
                  <a:uLnTx/>
                  <a:uFillTx/>
                  <a:latin typeface="Arial"/>
                  <a:ea typeface="+mn-ea"/>
                  <a:cs typeface="+mn-cs"/>
                </a:rPr>
                <a:t>Kriminalomsorgen tilrettelegger ikke godt nok 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srgbClr val="FFFFFF"/>
                  </a:solidFill>
                  <a:effectLst/>
                  <a:uLnTx/>
                  <a:uFillTx/>
                  <a:latin typeface="Arial"/>
                  <a:ea typeface="+mn-ea"/>
                  <a:cs typeface="+mn-cs"/>
                </a:rPr>
                <a:t>tilbakeføringsarbeidet</a:t>
              </a:r>
            </a:p>
          </p:txBody>
        </p:sp>
        <p:sp>
          <p:nvSpPr>
            <p:cNvPr id="13" name="Rektangel 12">
              <a:extLst>
                <a:ext uri="{FF2B5EF4-FFF2-40B4-BE49-F238E27FC236}">
                  <a16:creationId xmlns:a16="http://schemas.microsoft.com/office/drawing/2014/main" id="{BD8AB4B3-AF90-A848-BC3D-AF4990E92F92}"/>
                </a:ext>
              </a:extLst>
            </p:cNvPr>
            <p:cNvSpPr/>
            <p:nvPr/>
          </p:nvSpPr>
          <p:spPr>
            <a:xfrm>
              <a:off x="800722" y="6851227"/>
              <a:ext cx="5472602" cy="7063038"/>
            </a:xfrm>
            <a:prstGeom prst="rect">
              <a:avLst/>
            </a:prstGeom>
            <a:ln/>
          </p:spPr>
          <p:style>
            <a:lnRef idx="2">
              <a:schemeClr val="accent2"/>
            </a:lnRef>
            <a:fillRef idx="1">
              <a:schemeClr val="lt1"/>
            </a:fillRef>
            <a:effectRef idx="0">
              <a:schemeClr val="accent2"/>
            </a:effectRef>
            <a:fontRef idx="minor">
              <a:schemeClr val="dk1"/>
            </a:fontRef>
          </p:style>
          <p:txBody>
            <a:bodyPr lIns="90000" tIns="90000" rIns="90000" bIns="9000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35" name="Gruppe 34">
            <a:extLst>
              <a:ext uri="{FF2B5EF4-FFF2-40B4-BE49-F238E27FC236}">
                <a16:creationId xmlns:a16="http://schemas.microsoft.com/office/drawing/2014/main" id="{ED1A7EB0-D01E-EE49-85BB-8A4D0528D7AD}"/>
              </a:ext>
            </a:extLst>
          </p:cNvPr>
          <p:cNvGrpSpPr/>
          <p:nvPr/>
        </p:nvGrpSpPr>
        <p:grpSpPr>
          <a:xfrm>
            <a:off x="6530136" y="1634303"/>
            <a:ext cx="4989763" cy="4916603"/>
            <a:chOff x="814386" y="4139948"/>
            <a:chExt cx="5472602" cy="10201824"/>
          </a:xfrm>
        </p:grpSpPr>
        <p:sp>
          <p:nvSpPr>
            <p:cNvPr id="36" name="Rektangel 35">
              <a:extLst>
                <a:ext uri="{FF2B5EF4-FFF2-40B4-BE49-F238E27FC236}">
                  <a16:creationId xmlns:a16="http://schemas.microsoft.com/office/drawing/2014/main" id="{5DC2F200-366C-1D47-86CC-7AF84468FC34}"/>
                </a:ext>
              </a:extLst>
            </p:cNvPr>
            <p:cNvSpPr/>
            <p:nvPr/>
          </p:nvSpPr>
          <p:spPr>
            <a:xfrm>
              <a:off x="814386" y="4139948"/>
              <a:ext cx="5472602" cy="2794882"/>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srgbClr val="FFFFFF"/>
                  </a:solidFill>
                  <a:effectLst/>
                  <a:uLnTx/>
                  <a:uFillTx/>
                  <a:latin typeface="Arial"/>
                  <a:ea typeface="+mn-ea"/>
                  <a:cs typeface="+mn-cs"/>
                </a:rPr>
                <a:t>Det er mangler i tjenestetilbudet de innsatte har tilgang til</a:t>
              </a:r>
            </a:p>
          </p:txBody>
        </p:sp>
        <p:sp>
          <p:nvSpPr>
            <p:cNvPr id="37" name="Rektangel 36">
              <a:extLst>
                <a:ext uri="{FF2B5EF4-FFF2-40B4-BE49-F238E27FC236}">
                  <a16:creationId xmlns:a16="http://schemas.microsoft.com/office/drawing/2014/main" id="{BD8AB4B3-AF90-A848-BC3D-AF4990E92F92}"/>
                </a:ext>
              </a:extLst>
            </p:cNvPr>
            <p:cNvSpPr/>
            <p:nvPr/>
          </p:nvSpPr>
          <p:spPr>
            <a:xfrm>
              <a:off x="814386" y="6934830"/>
              <a:ext cx="5472602" cy="7406942"/>
            </a:xfrm>
            <a:prstGeom prst="rect">
              <a:avLst/>
            </a:prstGeom>
            <a:ln/>
          </p:spPr>
          <p:style>
            <a:lnRef idx="2">
              <a:schemeClr val="accent2"/>
            </a:lnRef>
            <a:fillRef idx="1">
              <a:schemeClr val="lt1"/>
            </a:fillRef>
            <a:effectRef idx="0">
              <a:schemeClr val="accent2"/>
            </a:effectRef>
            <a:fontRef idx="minor">
              <a:schemeClr val="dk1"/>
            </a:fontRef>
          </p:style>
          <p:txBody>
            <a:bodyPr lIns="90000" tIns="90000" rIns="90000" bIns="9000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dirty="0">
                <a:ln>
                  <a:noFill/>
                </a:ln>
                <a:solidFill>
                  <a:srgbClr val="000000"/>
                </a:solidFill>
                <a:effectLst/>
                <a:uLnTx/>
                <a:uFillTx/>
                <a:latin typeface="Arial"/>
                <a:ea typeface="+mn-ea"/>
                <a:cs typeface="+mn-cs"/>
              </a:endParaRPr>
            </a:p>
          </p:txBody>
        </p:sp>
      </p:grpSp>
      <p:sp>
        <p:nvSpPr>
          <p:cNvPr id="4" name="Rektangel 3"/>
          <p:cNvSpPr/>
          <p:nvPr/>
        </p:nvSpPr>
        <p:spPr>
          <a:xfrm>
            <a:off x="793408" y="3153947"/>
            <a:ext cx="4731087" cy="3139321"/>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800" b="0" i="0" u="none" strike="noStrike" kern="1200" cap="none" spc="0" normalizeH="0" baseline="0" noProof="0" dirty="0">
                <a:ln>
                  <a:noFill/>
                </a:ln>
                <a:solidFill>
                  <a:srgbClr val="000000"/>
                </a:solidFill>
                <a:effectLst/>
                <a:uLnTx/>
                <a:uFillTx/>
                <a:latin typeface="Arial"/>
                <a:ea typeface="+mn-ea"/>
                <a:cs typeface="+mn-cs"/>
              </a:rPr>
              <a:t>Kriminalomsorgens kartleggingspraksis er mangelfull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800" b="0" i="0" u="none" strike="noStrike" kern="1200" cap="none" spc="0" normalizeH="0" baseline="0" noProof="0" dirty="0">
                <a:ln>
                  <a:noFill/>
                </a:ln>
                <a:solidFill>
                  <a:srgbClr val="000000"/>
                </a:solidFill>
                <a:effectLst/>
                <a:uLnTx/>
                <a:uFillTx/>
                <a:latin typeface="Arial"/>
                <a:ea typeface="+mn-ea"/>
                <a:cs typeface="+mn-cs"/>
              </a:rPr>
              <a:t>Oppfølgingen av de innsattes behov er ikke satt i system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800" b="0" i="0" u="none" strike="noStrike" kern="1200" cap="none" spc="0" normalizeH="0" baseline="0" noProof="0" dirty="0">
                <a:ln>
                  <a:noFill/>
                </a:ln>
                <a:solidFill>
                  <a:srgbClr val="000000"/>
                </a:solidFill>
                <a:effectLst/>
                <a:uLnTx/>
                <a:uFillTx/>
                <a:latin typeface="Arial"/>
                <a:ea typeface="+mn-ea"/>
                <a:cs typeface="+mn-cs"/>
              </a:rPr>
              <a:t>Mange innsatte får ikke dekket behovene sine ved løslatelse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800" b="0" i="0" u="none" strike="noStrike" kern="1200" cap="none" spc="0" normalizeH="0" baseline="0" noProof="0" dirty="0">
                <a:ln>
                  <a:noFill/>
                </a:ln>
                <a:solidFill>
                  <a:srgbClr val="000000"/>
                </a:solidFill>
                <a:effectLst/>
                <a:uLnTx/>
                <a:uFillTx/>
                <a:latin typeface="Arial"/>
                <a:ea typeface="+mn-ea"/>
                <a:cs typeface="+mn-cs"/>
              </a:rPr>
              <a:t>Kriminalomsorgen tilrettelegger ikke godt nok for at de innsatte skal ha tilgang til forvaltningssamarbeidspartnernes digitale løsninger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5" name="Rektangel 4"/>
          <p:cNvSpPr/>
          <p:nvPr/>
        </p:nvSpPr>
        <p:spPr>
          <a:xfrm>
            <a:off x="6530136" y="3121065"/>
            <a:ext cx="4813927" cy="2585323"/>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800" b="0" i="0" u="none" strike="noStrike" kern="1200" cap="none" spc="0" normalizeH="0" baseline="0" noProof="0" dirty="0">
                <a:ln>
                  <a:noFill/>
                </a:ln>
                <a:solidFill>
                  <a:srgbClr val="000000"/>
                </a:solidFill>
                <a:effectLst/>
                <a:uLnTx/>
                <a:uFillTx/>
                <a:latin typeface="Arial"/>
                <a:ea typeface="+mn-ea"/>
                <a:cs typeface="+mn-cs"/>
              </a:rPr>
              <a:t>Mange innsatte har ikke tilstrekkelig tilgang til hjelp fra NAV</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800" b="0" i="0" u="none" strike="noStrike" kern="1200" cap="none" spc="0" normalizeH="0" baseline="0" noProof="0" dirty="0">
                <a:ln>
                  <a:noFill/>
                </a:ln>
                <a:solidFill>
                  <a:srgbClr val="000000"/>
                </a:solidFill>
                <a:effectLst/>
                <a:uLnTx/>
                <a:uFillTx/>
                <a:latin typeface="Arial"/>
                <a:ea typeface="+mn-ea"/>
                <a:cs typeface="+mn-cs"/>
              </a:rPr>
              <a:t>Innsatte med rusmiddelproblemer og psykiske lidelser får ikke fullgod tilgang til helsetjenester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800" b="0" i="0" u="none" strike="noStrike" kern="1200" cap="none" spc="0" normalizeH="0" baseline="0" noProof="0" dirty="0">
                <a:ln>
                  <a:noFill/>
                </a:ln>
                <a:solidFill>
                  <a:srgbClr val="000000"/>
                </a:solidFill>
                <a:effectLst/>
                <a:uLnTx/>
                <a:uFillTx/>
                <a:latin typeface="Arial"/>
                <a:ea typeface="+mn-ea"/>
                <a:cs typeface="+mn-cs"/>
              </a:rPr>
              <a:t>De innsattes tilgang til opplæringstjenester avhenger av hvor de gjennomfører straff</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800" b="0" i="0" u="none" strike="noStrike" kern="1200" cap="none" spc="0" normalizeH="0" baseline="0" noProof="0" dirty="0">
                <a:ln>
                  <a:noFill/>
                </a:ln>
                <a:solidFill>
                  <a:srgbClr val="000000"/>
                </a:solidFill>
                <a:effectLst/>
                <a:uLnTx/>
                <a:uFillTx/>
                <a:latin typeface="Arial"/>
                <a:ea typeface="+mn-ea"/>
                <a:cs typeface="+mn-cs"/>
              </a:rPr>
              <a:t>Mange innsatte får ikke opparbeidet relevant kompetanse i arbeidsdriften</a:t>
            </a:r>
          </a:p>
        </p:txBody>
      </p:sp>
      <p:sp>
        <p:nvSpPr>
          <p:cNvPr id="6" name="Tittel 5"/>
          <p:cNvSpPr>
            <a:spLocks noGrp="1"/>
          </p:cNvSpPr>
          <p:nvPr>
            <p:ph type="title"/>
          </p:nvPr>
        </p:nvSpPr>
        <p:spPr/>
        <p:txBody>
          <a:bodyPr/>
          <a:lstStyle/>
          <a:p>
            <a:r>
              <a:rPr lang="nb-NO" dirty="0"/>
              <a:t>Riksrevisjonens konklusjoner</a:t>
            </a:r>
          </a:p>
        </p:txBody>
      </p:sp>
    </p:spTree>
    <p:extLst>
      <p:ext uri="{BB962C8B-B14F-4D97-AF65-F5344CB8AC3E}">
        <p14:creationId xmlns:p14="http://schemas.microsoft.com/office/powerpoint/2010/main" val="28373592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p:cNvPicPr>
            <a:picLocks noGrp="1" noChangeAspect="1"/>
          </p:cNvPicPr>
          <p:nvPr>
            <p:ph sz="quarter" idx="4294967295"/>
          </p:nvPr>
        </p:nvPicPr>
        <p:blipFill>
          <a:blip r:embed="rId3">
            <a:grayscl/>
            <a:extLst>
              <a:ext uri="{28A0092B-C50C-407E-A947-70E740481C1C}">
                <a14:useLocalDpi xmlns:a14="http://schemas.microsoft.com/office/drawing/2010/main" val="0"/>
              </a:ext>
            </a:extLst>
          </a:blip>
          <a:stretch>
            <a:fillRect/>
          </a:stretch>
        </p:blipFill>
        <p:spPr>
          <a:xfrm>
            <a:off x="7963448" y="4070228"/>
            <a:ext cx="2921567" cy="2189915"/>
          </a:xfrm>
          <a:prstGeom prst="rect">
            <a:avLst/>
          </a:prstGeom>
          <a:solidFill>
            <a:srgbClr val="FFFFFF">
              <a:shade val="85000"/>
            </a:srgbClr>
          </a:solidFill>
          <a:ln w="88900" cap="sq">
            <a:solidFill>
              <a:srgbClr val="01867E"/>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98" name="Bilde 3" descr="image002"/>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4631463" y="2855413"/>
            <a:ext cx="2885682" cy="2164262"/>
          </a:xfrm>
          <a:prstGeom prst="rect">
            <a:avLst/>
          </a:prstGeom>
          <a:solidFill>
            <a:srgbClr val="FFFFFF">
              <a:shade val="85000"/>
            </a:srgbClr>
          </a:solidFill>
          <a:ln w="88900" cap="sq">
            <a:solidFill>
              <a:srgbClr val="3277B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Bilde 5"/>
          <p:cNvPicPr>
            <a:picLocks noChangeAspect="1"/>
          </p:cNvPicPr>
          <p:nvPr/>
        </p:nvPicPr>
        <p:blipFill rotWithShape="1">
          <a:blip r:embed="rId5">
            <a:grayscl/>
            <a:extLst>
              <a:ext uri="{28A0092B-C50C-407E-A947-70E740481C1C}">
                <a14:useLocalDpi xmlns:a14="http://schemas.microsoft.com/office/drawing/2010/main" val="0"/>
              </a:ext>
            </a:extLst>
          </a:blip>
          <a:srcRect l="293" t="2733" r="4808" b="8202"/>
          <a:stretch/>
        </p:blipFill>
        <p:spPr>
          <a:xfrm>
            <a:off x="1208276" y="1709191"/>
            <a:ext cx="2943947" cy="2072234"/>
          </a:xfrm>
          <a:prstGeom prst="rect">
            <a:avLst/>
          </a:prstGeom>
          <a:solidFill>
            <a:srgbClr val="FFFFFF">
              <a:shade val="85000"/>
            </a:srgbClr>
          </a:solidFill>
          <a:ln w="88900" cap="sq">
            <a:solidFill>
              <a:srgbClr val="01867E"/>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kstSylinder 3"/>
          <p:cNvSpPr txBox="1"/>
          <p:nvPr/>
        </p:nvSpPr>
        <p:spPr>
          <a:xfrm>
            <a:off x="999870" y="490227"/>
            <a:ext cx="9885145" cy="769441"/>
          </a:xfrm>
          <a:prstGeom prst="rect">
            <a:avLst/>
          </a:prstGeom>
          <a:noFill/>
        </p:spPr>
        <p:txBody>
          <a:bodyPr wrap="square" rtlCol="0">
            <a:spAutoFit/>
          </a:bodyPr>
          <a:lstStyle>
            <a:defPPr>
              <a:defRPr lang="nb-NO"/>
            </a:defPPr>
            <a:lvl1pPr>
              <a:defRPr sz="4400">
                <a:latin typeface="Calibri Light" panose="020F0302020204030204" pitchFamily="34" charset="0"/>
                <a:cs typeface="Calibri Light" panose="020F0302020204030204" pitchFamily="34" charset="0"/>
              </a:defRPr>
            </a:lvl1pPr>
          </a:lstStyle>
          <a:p>
            <a:r>
              <a:rPr lang="nb-NO" dirty="0"/>
              <a:t>Gjennomført 140 gruppesamtaler</a:t>
            </a:r>
          </a:p>
        </p:txBody>
      </p:sp>
      <p:sp>
        <p:nvSpPr>
          <p:cNvPr id="2" name="Rektangel 1"/>
          <p:cNvSpPr/>
          <p:nvPr/>
        </p:nvSpPr>
        <p:spPr>
          <a:xfrm>
            <a:off x="4550229" y="1476029"/>
            <a:ext cx="6197145" cy="722885"/>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lvl="0"/>
            <a:r>
              <a:rPr lang="nb-NO" sz="1200" dirty="0">
                <a:latin typeface="Calibri Light" panose="020F0302020204030204" pitchFamily="34" charset="0"/>
                <a:cs typeface="Calibri Light" panose="020F0302020204030204" pitchFamily="34" charset="0"/>
              </a:rPr>
              <a:t>Oppgaven var gruppesamtale med minimum fire domfelte/innsatte og minimum fire ansatte. Noen få enheter rapporterte tilbake at de valgte å invitere med flere eller at de hadde </a:t>
            </a:r>
            <a:r>
              <a:rPr lang="nb-NO" sz="1200" dirty="0" err="1">
                <a:latin typeface="Calibri Light" panose="020F0302020204030204" pitchFamily="34" charset="0"/>
                <a:cs typeface="Calibri Light" panose="020F0302020204030204" pitchFamily="34" charset="0"/>
              </a:rPr>
              <a:t>enkeltvise</a:t>
            </a:r>
            <a:r>
              <a:rPr lang="nb-NO" sz="1200" dirty="0">
                <a:latin typeface="Calibri Light" panose="020F0302020204030204" pitchFamily="34" charset="0"/>
                <a:cs typeface="Calibri Light" panose="020F0302020204030204" pitchFamily="34" charset="0"/>
              </a:rPr>
              <a:t> samtaler med domfelte. </a:t>
            </a:r>
          </a:p>
        </p:txBody>
      </p:sp>
      <p:sp>
        <p:nvSpPr>
          <p:cNvPr id="7" name="Plassholder for bunntekst 2"/>
          <p:cNvSpPr txBox="1">
            <a:spLocks/>
          </p:cNvSpPr>
          <p:nvPr/>
        </p:nvSpPr>
        <p:spPr>
          <a:xfrm>
            <a:off x="8077200" y="6356350"/>
            <a:ext cx="4114800" cy="365125"/>
          </a:xfrm>
          <a:prstGeom prst="rect">
            <a:avLst/>
          </a:prstGeom>
        </p:spPr>
        <p:txBody>
          <a:bodyPr vert="horz" lIns="91440" tIns="45720" rIns="91440" bIns="45720" rtlCol="0" anchor="ctr"/>
          <a:lstStyle>
            <a:defPPr>
              <a:defRPr lang="nb-NO"/>
            </a:defPPr>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sz="900"/>
              <a:t>Utkast til innsiktsrapport – desember 2023</a:t>
            </a:r>
            <a:endParaRPr lang="nb-NO" sz="900" dirty="0"/>
          </a:p>
        </p:txBody>
      </p:sp>
    </p:spTree>
    <p:extLst>
      <p:ext uri="{BB962C8B-B14F-4D97-AF65-F5344CB8AC3E}">
        <p14:creationId xmlns:p14="http://schemas.microsoft.com/office/powerpoint/2010/main" val="396953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p:cNvSpPr>
            <a:spLocks noGrp="1"/>
          </p:cNvSpPr>
          <p:nvPr>
            <p:ph sz="quarter" idx="13"/>
          </p:nvPr>
        </p:nvSpPr>
        <p:spPr>
          <a:xfrm>
            <a:off x="426881" y="2414726"/>
            <a:ext cx="5947416" cy="3219287"/>
          </a:xfrm>
        </p:spPr>
        <p:txBody>
          <a:bodyPr>
            <a:normAutofit/>
          </a:bodyPr>
          <a:lstStyle/>
          <a:p>
            <a:pPr marL="0" indent="0">
              <a:buNone/>
            </a:pPr>
            <a:r>
              <a:rPr lang="nb-NO" sz="2000" dirty="0"/>
              <a:t>Over 70 prosent av aktiviseringsdøgnene gjennomføres i kriminalomsorgens arbeidsdrift. Målet med arbeidsdriften er å gi innsatte bedre kvalifikasjoner for å arbeide etter løslatelse. </a:t>
            </a:r>
          </a:p>
          <a:p>
            <a:pPr marL="0" indent="0">
              <a:buNone/>
            </a:pPr>
            <a:r>
              <a:rPr lang="nb-NO" sz="2000" dirty="0"/>
              <a:t>Men mange fengsler sysselsetter innsatte i tradisjonell verkstedsdrift, vedlikeholdsarbeid og skogbruk; i mange tilfeller gir ikke dette innsatte arbeidserfaring og kompetanseutvikling som er relevant for arbeidslivet. </a:t>
            </a:r>
          </a:p>
        </p:txBody>
      </p:sp>
      <p:sp>
        <p:nvSpPr>
          <p:cNvPr id="2" name="Tittel 1"/>
          <p:cNvSpPr>
            <a:spLocks noGrp="1"/>
          </p:cNvSpPr>
          <p:nvPr>
            <p:ph type="title"/>
          </p:nvPr>
        </p:nvSpPr>
        <p:spPr>
          <a:xfrm>
            <a:off x="2536101" y="270861"/>
            <a:ext cx="8896083" cy="1135888"/>
          </a:xfrm>
        </p:spPr>
        <p:txBody>
          <a:bodyPr>
            <a:normAutofit/>
          </a:bodyPr>
          <a:lstStyle/>
          <a:p>
            <a:r>
              <a:rPr lang="nb-NO" dirty="0"/>
              <a:t>Mange innsatte får ikke opparbeidet relevant kompetanse i arbeidsdriften</a:t>
            </a:r>
          </a:p>
        </p:txBody>
      </p:sp>
      <p:pic>
        <p:nvPicPr>
          <p:cNvPr id="10" name="Plassholder for bilde 9"/>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t="8366" b="8366"/>
          <a:stretch>
            <a:fillRect/>
          </a:stretch>
        </p:blipFill>
        <p:spPr>
          <a:xfrm>
            <a:off x="6374297" y="2414726"/>
            <a:ext cx="5597525" cy="31099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ktangel 5"/>
          <p:cNvSpPr/>
          <p:nvPr/>
        </p:nvSpPr>
        <p:spPr>
          <a:xfrm>
            <a:off x="838200" y="6317602"/>
            <a:ext cx="1697901" cy="215444"/>
          </a:xfrm>
          <a:prstGeom prst="rect">
            <a:avLst/>
          </a:prstGeom>
        </p:spPr>
        <p:txBody>
          <a:bodyPr wrap="none">
            <a:spAutoFit/>
          </a:bodyPr>
          <a:lstStyle/>
          <a:p>
            <a:r>
              <a:rPr lang="nb-NO" sz="800" dirty="0"/>
              <a:t>Kilde: Dokument 3:4 (2022−2023</a:t>
            </a:r>
            <a:endParaRPr lang="nb-NO" dirty="0"/>
          </a:p>
        </p:txBody>
      </p:sp>
    </p:spTree>
    <p:extLst>
      <p:ext uri="{BB962C8B-B14F-4D97-AF65-F5344CB8AC3E}">
        <p14:creationId xmlns:p14="http://schemas.microsoft.com/office/powerpoint/2010/main" val="30195478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title"/>
          </p:nvPr>
        </p:nvSpPr>
        <p:spPr/>
        <p:txBody>
          <a:bodyPr/>
          <a:lstStyle/>
          <a:p>
            <a:r>
              <a:rPr lang="nb-NO" dirty="0"/>
              <a:t>Eksempler på tiltak</a:t>
            </a:r>
          </a:p>
        </p:txBody>
      </p:sp>
      <p:sp>
        <p:nvSpPr>
          <p:cNvPr id="14" name="Rectangle 7"/>
          <p:cNvSpPr>
            <a:spLocks noChangeArrowheads="1"/>
          </p:cNvSpPr>
          <p:nvPr/>
        </p:nvSpPr>
        <p:spPr bwMode="auto">
          <a:xfrm>
            <a:off x="784860" y="224028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nb-NO" altLang="nb-NO"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br>
            <a:endParaRPr kumimoji="0" lang="nb-NO" altLang="nb-NO"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8" name="Bildeforklaring formet som et rektangel 17"/>
          <p:cNvSpPr/>
          <p:nvPr/>
        </p:nvSpPr>
        <p:spPr>
          <a:xfrm>
            <a:off x="5606714" y="4284690"/>
            <a:ext cx="6046304" cy="472392"/>
          </a:xfrm>
          <a:prstGeom prst="wedgeRectCallout">
            <a:avLst>
              <a:gd name="adj1" fmla="val -65743"/>
              <a:gd name="adj2" fmla="val -16621"/>
            </a:avLst>
          </a:prstGeom>
          <a:ln w="28575">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r>
              <a:rPr lang="nb-NO" sz="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Utrede framtidig organisering og innretning av arbeidsdrift og samarbeid skole </a:t>
            </a:r>
          </a:p>
        </p:txBody>
      </p:sp>
      <p:sp>
        <p:nvSpPr>
          <p:cNvPr id="19" name="Bildeforklaring formet som et rektangel 18"/>
          <p:cNvSpPr/>
          <p:nvPr/>
        </p:nvSpPr>
        <p:spPr>
          <a:xfrm>
            <a:off x="5606716" y="1370872"/>
            <a:ext cx="6046305" cy="527721"/>
          </a:xfrm>
          <a:prstGeom prst="wedgeRectCallout">
            <a:avLst>
              <a:gd name="adj1" fmla="val -65244"/>
              <a:gd name="adj2" fmla="val 22344"/>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n-NO"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Nytt rundskriv om NAV/</a:t>
            </a:r>
            <a:r>
              <a:rPr kumimoji="0" lang="nn-NO" sz="1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KDIs</a:t>
            </a:r>
            <a:r>
              <a:rPr kumimoji="0" lang="nn-NO"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 ansvar og regelverk</a:t>
            </a:r>
            <a:endParaRPr kumimoji="0" lang="nb-NO"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
        <p:nvSpPr>
          <p:cNvPr id="20" name="Bildeforklaring formet som et rektangel 19"/>
          <p:cNvSpPr/>
          <p:nvPr/>
        </p:nvSpPr>
        <p:spPr>
          <a:xfrm>
            <a:off x="5606714" y="3525948"/>
            <a:ext cx="6046305" cy="522360"/>
          </a:xfrm>
          <a:prstGeom prst="wedgeRectCallout">
            <a:avLst>
              <a:gd name="adj1" fmla="val -63824"/>
              <a:gd name="adj2" fmla="val 12324"/>
            </a:avLst>
          </a:prstGeom>
          <a:ln w="28575">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Utvikle faglig veileder for arbeidsdriften </a:t>
            </a:r>
          </a:p>
        </p:txBody>
      </p:sp>
      <p:sp>
        <p:nvSpPr>
          <p:cNvPr id="23" name="Bildeforklaring formet som et rektangel 22"/>
          <p:cNvSpPr/>
          <p:nvPr/>
        </p:nvSpPr>
        <p:spPr>
          <a:xfrm>
            <a:off x="5606714" y="2077389"/>
            <a:ext cx="6046305" cy="1172031"/>
          </a:xfrm>
          <a:prstGeom prst="wedgeRectCallout">
            <a:avLst>
              <a:gd name="adj1" fmla="val -64421"/>
              <a:gd name="adj2" fmla="val 18622"/>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Ferdigstillelse og iverksettelse av ny «Veileder for helse- og omsorgstjenester til innsatte i fengsel» og Nytt rundskriv G8-2006 «Samarbeid mellom kommunehelsetjenesten, spesialisthelsetjenesten, kommunenes sosialtjeneste og kriminalomsorgen overfor innsatte og domfelte rusmiddelavhengige</a:t>
            </a:r>
            <a:endParaRPr kumimoji="0" lang="nb-NO"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24" name="Bildeforklaring formet som et rektangel 23"/>
          <p:cNvSpPr/>
          <p:nvPr/>
        </p:nvSpPr>
        <p:spPr>
          <a:xfrm>
            <a:off x="5606715" y="5151036"/>
            <a:ext cx="6046303" cy="445911"/>
          </a:xfrm>
          <a:prstGeom prst="wedgeRectCallout">
            <a:avLst>
              <a:gd name="adj1" fmla="val -65743"/>
              <a:gd name="adj2" fmla="val -16621"/>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Utvikle e-kurs om tilbakeføring for forvaltningssamarbeidspartnere </a:t>
            </a:r>
            <a:endParaRPr kumimoji="0" lang="nb-NO"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 name="Bilde 1"/>
          <p:cNvPicPr>
            <a:picLocks noChangeAspect="1"/>
          </p:cNvPicPr>
          <p:nvPr/>
        </p:nvPicPr>
        <p:blipFill>
          <a:blip r:embed="rId3"/>
          <a:stretch>
            <a:fillRect/>
          </a:stretch>
        </p:blipFill>
        <p:spPr>
          <a:xfrm>
            <a:off x="1157106" y="1612948"/>
            <a:ext cx="2717812" cy="4870720"/>
          </a:xfrm>
          <a:prstGeom prst="rect">
            <a:avLst/>
          </a:prstGeom>
        </p:spPr>
      </p:pic>
      <p:sp>
        <p:nvSpPr>
          <p:cNvPr id="12" name="Bildeforklaring formet som et rektangel 11"/>
          <p:cNvSpPr/>
          <p:nvPr/>
        </p:nvSpPr>
        <p:spPr>
          <a:xfrm>
            <a:off x="5606714" y="5901610"/>
            <a:ext cx="6046304" cy="445911"/>
          </a:xfrm>
          <a:prstGeom prst="wedgeRectCallout">
            <a:avLst>
              <a:gd name="adj1" fmla="val -65743"/>
              <a:gd name="adj2" fmla="val -16621"/>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Stimulab om utforskende innovasjonsprosess for å tette glippsoner</a:t>
            </a:r>
          </a:p>
        </p:txBody>
      </p:sp>
    </p:spTree>
    <p:extLst>
      <p:ext uri="{BB962C8B-B14F-4D97-AF65-F5344CB8AC3E}">
        <p14:creationId xmlns:p14="http://schemas.microsoft.com/office/powerpoint/2010/main" val="2191544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Et bilde som inneholder tekst, bok, Trykk, design&#10;&#10;Automatisk generert beskrivelse">
            <a:extLst>
              <a:ext uri="{FF2B5EF4-FFF2-40B4-BE49-F238E27FC236}">
                <a16:creationId xmlns:a16="http://schemas.microsoft.com/office/drawing/2014/main" id="{7D21BE98-45E5-B898-D1C7-0EE390EEDB77}"/>
              </a:ext>
            </a:extLst>
          </p:cNvPr>
          <p:cNvPicPr>
            <a:picLocks noChangeAspect="1"/>
          </p:cNvPicPr>
          <p:nvPr/>
        </p:nvPicPr>
        <p:blipFill rotWithShape="1">
          <a:blip r:embed="rId3"/>
          <a:srcRect l="6103" t="8685" b="38498"/>
          <a:stretch/>
        </p:blipFill>
        <p:spPr>
          <a:xfrm>
            <a:off x="0" y="-1"/>
            <a:ext cx="12192000" cy="6858001"/>
          </a:xfrm>
          <a:prstGeom prst="rect">
            <a:avLst/>
          </a:prstGeom>
        </p:spPr>
      </p:pic>
      <p:sp>
        <p:nvSpPr>
          <p:cNvPr id="9" name="TekstSylinder 8">
            <a:extLst>
              <a:ext uri="{FF2B5EF4-FFF2-40B4-BE49-F238E27FC236}">
                <a16:creationId xmlns:a16="http://schemas.microsoft.com/office/drawing/2014/main" id="{E4D05C59-8F0B-47F8-BEDC-1C1090AFE749}"/>
              </a:ext>
            </a:extLst>
          </p:cNvPr>
          <p:cNvSpPr txBox="1"/>
          <p:nvPr/>
        </p:nvSpPr>
        <p:spPr>
          <a:xfrm>
            <a:off x="1204562" y="1063129"/>
            <a:ext cx="9376475" cy="769441"/>
          </a:xfrm>
          <a:prstGeom prst="rect">
            <a:avLst/>
          </a:prstGeom>
          <a:noFill/>
        </p:spPr>
        <p:txBody>
          <a:bodyPr wrap="square">
            <a:spAutoFit/>
          </a:bodyPr>
          <a:lstStyle/>
          <a:p>
            <a:r>
              <a:rPr lang="nb-NO" sz="4400" dirty="0">
                <a:solidFill>
                  <a:srgbClr val="002060"/>
                </a:solidFill>
                <a:latin typeface="Tw Cen MT Condensed Extra Bold" panose="020B0803020202020204" pitchFamily="34" charset="0"/>
                <a:ea typeface="Times New Roman" panose="02020603050405020304" pitchFamily="18" charset="0"/>
              </a:rPr>
              <a:t>Verksbetjentboka</a:t>
            </a:r>
            <a:endParaRPr lang="nb-NO" sz="4400" dirty="0">
              <a:solidFill>
                <a:srgbClr val="002060"/>
              </a:solidFill>
              <a:latin typeface="Tw Cen MT Condensed Extra Bold" panose="020B0803020202020204" pitchFamily="34" charset="0"/>
            </a:endParaRPr>
          </a:p>
        </p:txBody>
      </p:sp>
    </p:spTree>
    <p:extLst>
      <p:ext uri="{BB962C8B-B14F-4D97-AF65-F5344CB8AC3E}">
        <p14:creationId xmlns:p14="http://schemas.microsoft.com/office/powerpoint/2010/main" val="2363811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rotWithShape="1">
          <a:blip r:embed="rId3"/>
          <a:srcRect t="46542"/>
          <a:stretch/>
        </p:blipFill>
        <p:spPr>
          <a:xfrm>
            <a:off x="3760712" y="3740730"/>
            <a:ext cx="4694327" cy="2708268"/>
          </a:xfrm>
          <a:prstGeom prst="rect">
            <a:avLst/>
          </a:prstGeom>
          <a:solidFill>
            <a:schemeClr val="accent1"/>
          </a:solidFill>
        </p:spPr>
      </p:pic>
      <p:sp>
        <p:nvSpPr>
          <p:cNvPr id="5" name="TekstSylinder 4"/>
          <p:cNvSpPr txBox="1"/>
          <p:nvPr/>
        </p:nvSpPr>
        <p:spPr>
          <a:xfrm>
            <a:off x="1385648" y="1937852"/>
            <a:ext cx="8475397" cy="113877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1" i="0" u="none" strike="noStrike" kern="1200" cap="none" spc="0" normalizeH="0" baseline="0" noProof="0" dirty="0">
                <a:ln>
                  <a:noFill/>
                </a:ln>
                <a:solidFill>
                  <a:prstClr val="black"/>
                </a:solidFill>
                <a:effectLst/>
                <a:uLnTx/>
                <a:uFillTx/>
                <a:latin typeface="Arial"/>
                <a:ea typeface="+mn-ea"/>
                <a:cs typeface="+mn-cs"/>
              </a:rPr>
              <a:t>«</a:t>
            </a:r>
            <a:r>
              <a:rPr kumimoji="0" lang="nb-NO" sz="2800" b="1" i="0" u="none" strike="noStrike" kern="1200" cap="none" spc="0" normalizeH="0" baseline="0" noProof="0" dirty="0">
                <a:ln>
                  <a:noFill/>
                </a:ln>
                <a:solidFill>
                  <a:prstClr val="black"/>
                </a:solidFill>
                <a:effectLst/>
                <a:uLnTx/>
                <a:uFillTx/>
                <a:latin typeface="Calibri" panose="020F0502020204030204"/>
                <a:ea typeface="+mn-ea"/>
                <a:cs typeface="+mn-cs"/>
              </a:rPr>
              <a:t>Dette er de gode tidene, folkens, dette er gullalderen</a:t>
            </a:r>
            <a:r>
              <a:rPr kumimoji="0" lang="nb-NO" sz="2800" b="1" i="0" u="none" strike="noStrike" kern="1200" cap="none" spc="0" normalizeH="0" baseline="0" noProof="0" dirty="0">
                <a:ln>
                  <a:noFill/>
                </a:ln>
                <a:solidFill>
                  <a:prstClr val="black"/>
                </a:solidFill>
                <a:effectLst/>
                <a:uLnTx/>
                <a:uFillTx/>
                <a:latin typeface="Arial"/>
                <a:ea typeface="+mn-ea"/>
                <a:cs typeface="+mn-cs"/>
              </a:rPr>
              <a: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a:ea typeface="+mn-ea"/>
                <a:cs typeface="+mn-cs"/>
              </a:rPr>
              <a:t>Eirik Newth, futurist – i samtale med Røverradioen om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a:ea typeface="+mn-ea"/>
                <a:cs typeface="+mn-cs"/>
              </a:rPr>
              <a:t>fremtidens fengsler…</a:t>
            </a:r>
          </a:p>
        </p:txBody>
      </p:sp>
    </p:spTree>
    <p:extLst>
      <p:ext uri="{BB962C8B-B14F-4D97-AF65-F5344CB8AC3E}">
        <p14:creationId xmlns:p14="http://schemas.microsoft.com/office/powerpoint/2010/main" val="36464458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vegg, møbler, design, bord&#10;&#10;Automatisk generert beskrivelse">
            <a:extLst>
              <a:ext uri="{FF2B5EF4-FFF2-40B4-BE49-F238E27FC236}">
                <a16:creationId xmlns:a16="http://schemas.microsoft.com/office/drawing/2014/main" id="{4A7D12A1-FE4A-8B47-7746-AA304A18265D}"/>
              </a:ext>
            </a:extLst>
          </p:cNvPr>
          <p:cNvPicPr>
            <a:picLocks noChangeAspect="1"/>
          </p:cNvPicPr>
          <p:nvPr/>
        </p:nvPicPr>
        <p:blipFill>
          <a:blip r:embed="rId3"/>
          <a:stretch>
            <a:fillRect/>
          </a:stretch>
        </p:blipFill>
        <p:spPr>
          <a:xfrm>
            <a:off x="0" y="-16933"/>
            <a:ext cx="7193280" cy="4797918"/>
          </a:xfrm>
          <a:prstGeom prst="rect">
            <a:avLst/>
          </a:prstGeom>
        </p:spPr>
      </p:pic>
      <p:pic>
        <p:nvPicPr>
          <p:cNvPr id="5" name="Bilde 4">
            <a:extLst>
              <a:ext uri="{FF2B5EF4-FFF2-40B4-BE49-F238E27FC236}">
                <a16:creationId xmlns:a16="http://schemas.microsoft.com/office/drawing/2014/main" id="{A0ACCF56-F41D-2C93-2C70-827F36AC110D}"/>
              </a:ext>
            </a:extLst>
          </p:cNvPr>
          <p:cNvPicPr>
            <a:picLocks noChangeAspect="1"/>
          </p:cNvPicPr>
          <p:nvPr/>
        </p:nvPicPr>
        <p:blipFill>
          <a:blip r:embed="rId4"/>
          <a:srcRect l="15948" r="15948"/>
          <a:stretch/>
        </p:blipFill>
        <p:spPr>
          <a:xfrm>
            <a:off x="7293036" y="-16933"/>
            <a:ext cx="4898964" cy="4797918"/>
          </a:xfrm>
          <a:prstGeom prst="rect">
            <a:avLst/>
          </a:prstGeom>
        </p:spPr>
      </p:pic>
      <p:pic>
        <p:nvPicPr>
          <p:cNvPr id="10" name="Bilde 9" descr="Et bilde som inneholder vegg, innendørs, tekst, bok&#10;&#10;Automatisk generert beskrivelse">
            <a:extLst>
              <a:ext uri="{FF2B5EF4-FFF2-40B4-BE49-F238E27FC236}">
                <a16:creationId xmlns:a16="http://schemas.microsoft.com/office/drawing/2014/main" id="{B0CE640E-5522-7C6C-B466-285CAB8D1976}"/>
              </a:ext>
            </a:extLst>
          </p:cNvPr>
          <p:cNvPicPr>
            <a:picLocks noChangeAspect="1"/>
          </p:cNvPicPr>
          <p:nvPr/>
        </p:nvPicPr>
        <p:blipFill>
          <a:blip r:embed="rId5"/>
          <a:stretch>
            <a:fillRect/>
          </a:stretch>
        </p:blipFill>
        <p:spPr>
          <a:xfrm>
            <a:off x="6114255" y="4896847"/>
            <a:ext cx="2983613" cy="1990070"/>
          </a:xfrm>
          <a:prstGeom prst="rect">
            <a:avLst/>
          </a:prstGeom>
        </p:spPr>
      </p:pic>
      <p:pic>
        <p:nvPicPr>
          <p:cNvPr id="14" name="Bilde 13" descr="Et bilde som inneholder innendørs&#10;&#10;Automatisk generert beskrivelse med middels konfidens">
            <a:extLst>
              <a:ext uri="{FF2B5EF4-FFF2-40B4-BE49-F238E27FC236}">
                <a16:creationId xmlns:a16="http://schemas.microsoft.com/office/drawing/2014/main" id="{3AD9CAD0-0B37-B27B-CF3B-89B70BA8A753}"/>
              </a:ext>
            </a:extLst>
          </p:cNvPr>
          <p:cNvPicPr>
            <a:picLocks noChangeAspect="1"/>
          </p:cNvPicPr>
          <p:nvPr/>
        </p:nvPicPr>
        <p:blipFill>
          <a:blip r:embed="rId6"/>
          <a:stretch>
            <a:fillRect/>
          </a:stretch>
        </p:blipFill>
        <p:spPr>
          <a:xfrm>
            <a:off x="3057371" y="4897120"/>
            <a:ext cx="2939850" cy="1960880"/>
          </a:xfrm>
          <a:prstGeom prst="rect">
            <a:avLst/>
          </a:prstGeom>
        </p:spPr>
      </p:pic>
      <p:pic>
        <p:nvPicPr>
          <p:cNvPr id="16" name="Bilde 15" descr="Et bilde som inneholder leke, Barnekunst, tegnefilm, kunst&#10;&#10;Automatisk generert beskrivelse">
            <a:extLst>
              <a:ext uri="{FF2B5EF4-FFF2-40B4-BE49-F238E27FC236}">
                <a16:creationId xmlns:a16="http://schemas.microsoft.com/office/drawing/2014/main" id="{CD95358B-FEA4-EA67-B8C3-60F6484B1C4E}"/>
              </a:ext>
            </a:extLst>
          </p:cNvPr>
          <p:cNvPicPr>
            <a:picLocks noChangeAspect="1"/>
          </p:cNvPicPr>
          <p:nvPr/>
        </p:nvPicPr>
        <p:blipFill>
          <a:blip r:embed="rId7"/>
          <a:stretch>
            <a:fillRect/>
          </a:stretch>
        </p:blipFill>
        <p:spPr>
          <a:xfrm>
            <a:off x="0" y="4897120"/>
            <a:ext cx="2939850" cy="1960880"/>
          </a:xfrm>
          <a:prstGeom prst="rect">
            <a:avLst/>
          </a:prstGeom>
        </p:spPr>
      </p:pic>
      <p:pic>
        <p:nvPicPr>
          <p:cNvPr id="2" name="Bilde 1">
            <a:extLst>
              <a:ext uri="{FF2B5EF4-FFF2-40B4-BE49-F238E27FC236}">
                <a16:creationId xmlns:a16="http://schemas.microsoft.com/office/drawing/2014/main" id="{BB37F68E-04FE-F14A-83E1-D370673D930E}"/>
              </a:ext>
            </a:extLst>
          </p:cNvPr>
          <p:cNvPicPr>
            <a:picLocks noChangeAspect="1"/>
          </p:cNvPicPr>
          <p:nvPr/>
        </p:nvPicPr>
        <p:blipFill>
          <a:blip r:embed="rId8"/>
          <a:srcRect/>
          <a:stretch/>
        </p:blipFill>
        <p:spPr>
          <a:xfrm>
            <a:off x="9208387" y="4884863"/>
            <a:ext cx="2983613" cy="1990069"/>
          </a:xfrm>
          <a:prstGeom prst="rect">
            <a:avLst/>
          </a:prstGeom>
        </p:spPr>
      </p:pic>
      <p:sp>
        <p:nvSpPr>
          <p:cNvPr id="4" name="TekstSylinder 3">
            <a:extLst>
              <a:ext uri="{FF2B5EF4-FFF2-40B4-BE49-F238E27FC236}">
                <a16:creationId xmlns:a16="http://schemas.microsoft.com/office/drawing/2014/main" id="{0CADBE6A-9B48-1898-E9CD-1656B84109BD}"/>
              </a:ext>
            </a:extLst>
          </p:cNvPr>
          <p:cNvSpPr txBox="1"/>
          <p:nvPr/>
        </p:nvSpPr>
        <p:spPr>
          <a:xfrm>
            <a:off x="7606061" y="211731"/>
            <a:ext cx="10743598" cy="2123658"/>
          </a:xfrm>
          <a:prstGeom prst="rect">
            <a:avLst/>
          </a:prstGeom>
          <a:noFill/>
        </p:spPr>
        <p:txBody>
          <a:bodyPr wrap="square" lIns="91440" tIns="45720" rIns="91440" bIns="45720" anchor="t">
            <a:spAutoFit/>
          </a:bodyPr>
          <a:lstStyle/>
          <a:p>
            <a:endParaRPr lang="nb-NO" sz="4400" dirty="0">
              <a:solidFill>
                <a:srgbClr val="002060"/>
              </a:solidFill>
              <a:latin typeface="Tw Cen MT Condensed Extra Bold" panose="020B0803020202020204" pitchFamily="34" charset="0"/>
            </a:endParaRPr>
          </a:p>
          <a:p>
            <a:r>
              <a:rPr lang="nb-NO" sz="4400" dirty="0">
                <a:solidFill>
                  <a:schemeClr val="tx1">
                    <a:lumMod val="50000"/>
                    <a:lumOff val="50000"/>
                  </a:schemeClr>
                </a:solidFill>
                <a:latin typeface="Tw Cen MT Condensed Extra Bold" panose="020B0803020202020204" pitchFamily="34" charset="0"/>
              </a:rPr>
              <a:t>- WEBSHOP</a:t>
            </a:r>
          </a:p>
          <a:p>
            <a:r>
              <a:rPr lang="nb-NO" sz="4400" dirty="0">
                <a:solidFill>
                  <a:schemeClr val="tx1">
                    <a:lumMod val="50000"/>
                    <a:lumOff val="50000"/>
                  </a:schemeClr>
                </a:solidFill>
                <a:latin typeface="Tw Cen MT Condensed Extra Bold" panose="020B0803020202020204" pitchFamily="34" charset="0"/>
              </a:rPr>
              <a:t>  Prisonmade.no</a:t>
            </a:r>
          </a:p>
        </p:txBody>
      </p:sp>
    </p:spTree>
    <p:extLst>
      <p:ext uri="{BB962C8B-B14F-4D97-AF65-F5344CB8AC3E}">
        <p14:creationId xmlns:p14="http://schemas.microsoft.com/office/powerpoint/2010/main" val="13790677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Plassholder for innhold 6"/>
          <p:cNvSpPr>
            <a:spLocks noGrp="1"/>
          </p:cNvSpPr>
          <p:nvPr>
            <p:ph sz="quarter" idx="13"/>
          </p:nvPr>
        </p:nvSpPr>
        <p:spPr>
          <a:xfrm>
            <a:off x="5274365" y="2032485"/>
            <a:ext cx="6586331" cy="3771968"/>
          </a:xfrm>
        </p:spPr>
        <p:txBody>
          <a:bodyPr>
            <a:noAutofit/>
          </a:bodyPr>
          <a:lstStyle/>
          <a:p>
            <a:r>
              <a:rPr lang="nb-NO" sz="2400" dirty="0"/>
              <a:t>Samordning av tjenestetilbudet er lite systematisk</a:t>
            </a:r>
          </a:p>
          <a:p>
            <a:r>
              <a:rPr lang="nb-NO" sz="2400" dirty="0"/>
              <a:t>Manglende rutiner for informasjonsdeling mellom kriminalomsorgen og forvaltningssamarbeidspartnerne</a:t>
            </a:r>
          </a:p>
          <a:p>
            <a:r>
              <a:rPr lang="nb-NO" sz="2400" dirty="0"/>
              <a:t>Lite formalisert samarbeid og uklar ansvarsfordeling på lokalt og regionalt nivå</a:t>
            </a:r>
          </a:p>
          <a:p>
            <a:r>
              <a:rPr lang="nb-NO" sz="2400" dirty="0"/>
              <a:t>Kriminalomsorgens manglende tilrettelegging for digitale løsninger</a:t>
            </a:r>
          </a:p>
        </p:txBody>
      </p:sp>
      <p:sp>
        <p:nvSpPr>
          <p:cNvPr id="6" name="Tittel 5"/>
          <p:cNvSpPr>
            <a:spLocks noGrp="1"/>
          </p:cNvSpPr>
          <p:nvPr>
            <p:ph type="title"/>
          </p:nvPr>
        </p:nvSpPr>
        <p:spPr>
          <a:xfrm>
            <a:off x="2405209" y="102857"/>
            <a:ext cx="8896083" cy="1135888"/>
          </a:xfrm>
        </p:spPr>
        <p:txBody>
          <a:bodyPr/>
          <a:lstStyle/>
          <a:p>
            <a:r>
              <a:rPr lang="nb-NO" dirty="0"/>
              <a:t>Kriminalomsorgens tilretteleggingsrolle</a:t>
            </a:r>
          </a:p>
        </p:txBody>
      </p:sp>
      <p:pic>
        <p:nvPicPr>
          <p:cNvPr id="8" name="Bild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187" y="2315619"/>
            <a:ext cx="4141696" cy="27551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954480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sz="quarter" idx="13"/>
          </p:nvPr>
        </p:nvSpPr>
        <p:spPr/>
        <p:txBody>
          <a:bodyPr>
            <a:normAutofit/>
          </a:bodyPr>
          <a:lstStyle/>
          <a:p>
            <a:r>
              <a:rPr lang="nb-NO" sz="2000" b="1" dirty="0"/>
              <a:t>Samarbeidet med skolemyndighetene skal styrkes for å sikre at innsatte som har eller kan ha elevrettigheter får realisert disse under straffegjennomføringen</a:t>
            </a:r>
          </a:p>
          <a:p>
            <a:r>
              <a:rPr lang="nb-NO" sz="2000" b="1" dirty="0"/>
              <a:t>Samarbeidet om kompetansebevis, praksisattester og yrkesfaglig opplæring skal økes, og det skal tilrettelegges for at fengslene kan være lærebedrift</a:t>
            </a:r>
          </a:p>
          <a:p>
            <a:endParaRPr lang="nb-NO" dirty="0"/>
          </a:p>
          <a:p>
            <a:r>
              <a:rPr lang="nb-NO" dirty="0"/>
              <a:t>Enhetene skal ha gode rutiner for innhenting av samtykke til kartlegging og til deling av informasjon</a:t>
            </a:r>
          </a:p>
          <a:p>
            <a:endParaRPr lang="nb-NO" dirty="0"/>
          </a:p>
          <a:p>
            <a:r>
              <a:rPr lang="nb-NO" dirty="0"/>
              <a:t>Relevante forvaltningssamarbeidspartnere skal varsles når innsatte overføres til andre fengsler, og før overføring til straffegjennomføring i samfunnet eller løslatelse</a:t>
            </a:r>
          </a:p>
          <a:p>
            <a:endParaRPr lang="nb-NO" dirty="0"/>
          </a:p>
          <a:p>
            <a:r>
              <a:rPr lang="nb-NO" dirty="0"/>
              <a:t>Domfeltes hjemkommune skal varsles om løslatelser eller overføring til straffegjennomføring i samfunnet i rimelig tid, slik at kommunene kan skaffe bolig og ivareta øvrige oppgaver</a:t>
            </a:r>
          </a:p>
          <a:p>
            <a:endParaRPr lang="nb-NO" dirty="0"/>
          </a:p>
          <a:p>
            <a:endParaRPr lang="nb-NO" dirty="0"/>
          </a:p>
          <a:p>
            <a:pPr marL="0" indent="0">
              <a:buNone/>
            </a:pPr>
            <a:endParaRPr lang="nb-NO" dirty="0"/>
          </a:p>
          <a:p>
            <a:pPr marL="0" indent="0">
              <a:buNone/>
            </a:pPr>
            <a:endParaRPr lang="nb-NO" dirty="0"/>
          </a:p>
        </p:txBody>
      </p:sp>
      <p:sp>
        <p:nvSpPr>
          <p:cNvPr id="3" name="Tittel 2"/>
          <p:cNvSpPr>
            <a:spLocks noGrp="1"/>
          </p:cNvSpPr>
          <p:nvPr>
            <p:ph type="title"/>
          </p:nvPr>
        </p:nvSpPr>
        <p:spPr/>
        <p:txBody>
          <a:bodyPr/>
          <a:lstStyle/>
          <a:p>
            <a:r>
              <a:rPr lang="nb-NO" dirty="0"/>
              <a:t>Disponeringsbrev for 2024</a:t>
            </a:r>
          </a:p>
        </p:txBody>
      </p:sp>
    </p:spTree>
    <p:extLst>
      <p:ext uri="{BB962C8B-B14F-4D97-AF65-F5344CB8AC3E}">
        <p14:creationId xmlns:p14="http://schemas.microsoft.com/office/powerpoint/2010/main" val="30126569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e 6"/>
          <p:cNvGrpSpPr/>
          <p:nvPr/>
        </p:nvGrpSpPr>
        <p:grpSpPr>
          <a:xfrm>
            <a:off x="1440493" y="1926099"/>
            <a:ext cx="8995987" cy="4121833"/>
            <a:chOff x="1440493" y="1926099"/>
            <a:chExt cx="8995987" cy="4121833"/>
          </a:xfrm>
        </p:grpSpPr>
        <p:grpSp>
          <p:nvGrpSpPr>
            <p:cNvPr id="221" name="Gruppe 220">
              <a:extLst>
                <a:ext uri="{FF2B5EF4-FFF2-40B4-BE49-F238E27FC236}">
                  <a16:creationId xmlns:a16="http://schemas.microsoft.com/office/drawing/2014/main" id="{6B302C29-7516-A7D3-5BCF-0A895E0E467D}"/>
                </a:ext>
              </a:extLst>
            </p:cNvPr>
            <p:cNvGrpSpPr/>
            <p:nvPr/>
          </p:nvGrpSpPr>
          <p:grpSpPr>
            <a:xfrm flipH="1" flipV="1">
              <a:off x="1440493" y="1926099"/>
              <a:ext cx="8995987" cy="4121833"/>
              <a:chOff x="2397635" y="2060963"/>
              <a:chExt cx="7866720" cy="3398520"/>
            </a:xfrm>
          </p:grpSpPr>
          <p:sp>
            <p:nvSpPr>
              <p:cNvPr id="175" name="Freeform: Shape 1490">
                <a:extLst>
                  <a:ext uri="{FF2B5EF4-FFF2-40B4-BE49-F238E27FC236}">
                    <a16:creationId xmlns:a16="http://schemas.microsoft.com/office/drawing/2014/main" id="{C05DBB90-EAB5-6FB1-98DD-FD3961D1307C}"/>
                  </a:ext>
                </a:extLst>
              </p:cNvPr>
              <p:cNvSpPr/>
              <p:nvPr/>
            </p:nvSpPr>
            <p:spPr>
              <a:xfrm flipH="1">
                <a:off x="7418837" y="2060963"/>
                <a:ext cx="2845518" cy="1695217"/>
              </a:xfrm>
              <a:custGeom>
                <a:avLst/>
                <a:gdLst>
                  <a:gd name="connsiteX0" fmla="*/ 2573819 w 2573818"/>
                  <a:gd name="connsiteY0" fmla="*/ 324863 h 1570739"/>
                  <a:gd name="connsiteX1" fmla="*/ 2200802 w 2573818"/>
                  <a:gd name="connsiteY1" fmla="*/ 983859 h 1570739"/>
                  <a:gd name="connsiteX2" fmla="*/ 1952123 w 2573818"/>
                  <a:gd name="connsiteY2" fmla="*/ 859520 h 1570739"/>
                  <a:gd name="connsiteX3" fmla="*/ 1641276 w 2573818"/>
                  <a:gd name="connsiteY3" fmla="*/ 760049 h 1570739"/>
                  <a:gd name="connsiteX4" fmla="*/ 1119052 w 2573818"/>
                  <a:gd name="connsiteY4" fmla="*/ 871954 h 1570739"/>
                  <a:gd name="connsiteX5" fmla="*/ 808204 w 2573818"/>
                  <a:gd name="connsiteY5" fmla="*/ 1232537 h 1570739"/>
                  <a:gd name="connsiteX6" fmla="*/ 727881 w 2573818"/>
                  <a:gd name="connsiteY6" fmla="*/ 1570740 h 1570739"/>
                  <a:gd name="connsiteX7" fmla="*/ 0 w 2573818"/>
                  <a:gd name="connsiteY7" fmla="*/ 1567880 h 1570739"/>
                  <a:gd name="connsiteX8" fmla="*/ 186509 w 2573818"/>
                  <a:gd name="connsiteY8" fmla="*/ 834777 h 1570739"/>
                  <a:gd name="connsiteX9" fmla="*/ 895241 w 2573818"/>
                  <a:gd name="connsiteY9" fmla="*/ 150912 h 1570739"/>
                  <a:gd name="connsiteX10" fmla="*/ 1865086 w 2573818"/>
                  <a:gd name="connsiteY10" fmla="*/ 26573 h 1570739"/>
                  <a:gd name="connsiteX11" fmla="*/ 2573819 w 2573818"/>
                  <a:gd name="connsiteY11" fmla="*/ 324987 h 1570739"/>
                  <a:gd name="connsiteX0" fmla="*/ 2573819 w 2573819"/>
                  <a:gd name="connsiteY0" fmla="*/ 324987 h 1570740"/>
                  <a:gd name="connsiteX1" fmla="*/ 2200802 w 2573819"/>
                  <a:gd name="connsiteY1" fmla="*/ 983859 h 1570740"/>
                  <a:gd name="connsiteX2" fmla="*/ 1952123 w 2573819"/>
                  <a:gd name="connsiteY2" fmla="*/ 859520 h 1570740"/>
                  <a:gd name="connsiteX3" fmla="*/ 1641276 w 2573819"/>
                  <a:gd name="connsiteY3" fmla="*/ 760049 h 1570740"/>
                  <a:gd name="connsiteX4" fmla="*/ 1119052 w 2573819"/>
                  <a:gd name="connsiteY4" fmla="*/ 871954 h 1570740"/>
                  <a:gd name="connsiteX5" fmla="*/ 808204 w 2573819"/>
                  <a:gd name="connsiteY5" fmla="*/ 1232537 h 1570740"/>
                  <a:gd name="connsiteX6" fmla="*/ 727881 w 2573819"/>
                  <a:gd name="connsiteY6" fmla="*/ 1570740 h 1570740"/>
                  <a:gd name="connsiteX7" fmla="*/ 0 w 2573819"/>
                  <a:gd name="connsiteY7" fmla="*/ 1567880 h 1570740"/>
                  <a:gd name="connsiteX8" fmla="*/ 186509 w 2573819"/>
                  <a:gd name="connsiteY8" fmla="*/ 834777 h 1570740"/>
                  <a:gd name="connsiteX9" fmla="*/ 895241 w 2573819"/>
                  <a:gd name="connsiteY9" fmla="*/ 150912 h 1570740"/>
                  <a:gd name="connsiteX10" fmla="*/ 1865086 w 2573819"/>
                  <a:gd name="connsiteY10" fmla="*/ 26573 h 1570740"/>
                  <a:gd name="connsiteX11" fmla="*/ 2573819 w 2573819"/>
                  <a:gd name="connsiteY11" fmla="*/ 324987 h 1570740"/>
                  <a:gd name="connsiteX0" fmla="*/ 2573819 w 2573819"/>
                  <a:gd name="connsiteY0" fmla="*/ 324987 h 1570740"/>
                  <a:gd name="connsiteX1" fmla="*/ 2200802 w 2573819"/>
                  <a:gd name="connsiteY1" fmla="*/ 983859 h 1570740"/>
                  <a:gd name="connsiteX2" fmla="*/ 1952123 w 2573819"/>
                  <a:gd name="connsiteY2" fmla="*/ 859520 h 1570740"/>
                  <a:gd name="connsiteX3" fmla="*/ 1641276 w 2573819"/>
                  <a:gd name="connsiteY3" fmla="*/ 760049 h 1570740"/>
                  <a:gd name="connsiteX4" fmla="*/ 1119052 w 2573819"/>
                  <a:gd name="connsiteY4" fmla="*/ 871954 h 1570740"/>
                  <a:gd name="connsiteX5" fmla="*/ 808204 w 2573819"/>
                  <a:gd name="connsiteY5" fmla="*/ 1232537 h 1570740"/>
                  <a:gd name="connsiteX6" fmla="*/ 727881 w 2573819"/>
                  <a:gd name="connsiteY6" fmla="*/ 1570740 h 1570740"/>
                  <a:gd name="connsiteX7" fmla="*/ 0 w 2573819"/>
                  <a:gd name="connsiteY7" fmla="*/ 1567880 h 1570740"/>
                  <a:gd name="connsiteX8" fmla="*/ 186509 w 2573819"/>
                  <a:gd name="connsiteY8" fmla="*/ 834777 h 1570740"/>
                  <a:gd name="connsiteX9" fmla="*/ 895241 w 2573819"/>
                  <a:gd name="connsiteY9" fmla="*/ 150912 h 1570740"/>
                  <a:gd name="connsiteX10" fmla="*/ 1865086 w 2573819"/>
                  <a:gd name="connsiteY10" fmla="*/ 26573 h 1570740"/>
                  <a:gd name="connsiteX11" fmla="*/ 2573819 w 2573819"/>
                  <a:gd name="connsiteY11" fmla="*/ 324987 h 1570740"/>
                  <a:gd name="connsiteX0" fmla="*/ 2573819 w 2573819"/>
                  <a:gd name="connsiteY0" fmla="*/ 324987 h 1570740"/>
                  <a:gd name="connsiteX1" fmla="*/ 2200802 w 2573819"/>
                  <a:gd name="connsiteY1" fmla="*/ 983859 h 1570740"/>
                  <a:gd name="connsiteX2" fmla="*/ 1952123 w 2573819"/>
                  <a:gd name="connsiteY2" fmla="*/ 859520 h 1570740"/>
                  <a:gd name="connsiteX3" fmla="*/ 1607039 w 2573819"/>
                  <a:gd name="connsiteY3" fmla="*/ 772499 h 1570740"/>
                  <a:gd name="connsiteX4" fmla="*/ 1119052 w 2573819"/>
                  <a:gd name="connsiteY4" fmla="*/ 871954 h 1570740"/>
                  <a:gd name="connsiteX5" fmla="*/ 808204 w 2573819"/>
                  <a:gd name="connsiteY5" fmla="*/ 1232537 h 1570740"/>
                  <a:gd name="connsiteX6" fmla="*/ 727881 w 2573819"/>
                  <a:gd name="connsiteY6" fmla="*/ 1570740 h 1570740"/>
                  <a:gd name="connsiteX7" fmla="*/ 0 w 2573819"/>
                  <a:gd name="connsiteY7" fmla="*/ 1567880 h 1570740"/>
                  <a:gd name="connsiteX8" fmla="*/ 186509 w 2573819"/>
                  <a:gd name="connsiteY8" fmla="*/ 834777 h 1570740"/>
                  <a:gd name="connsiteX9" fmla="*/ 895241 w 2573819"/>
                  <a:gd name="connsiteY9" fmla="*/ 150912 h 1570740"/>
                  <a:gd name="connsiteX10" fmla="*/ 1865086 w 2573819"/>
                  <a:gd name="connsiteY10" fmla="*/ 26573 h 1570740"/>
                  <a:gd name="connsiteX11" fmla="*/ 2573819 w 2573819"/>
                  <a:gd name="connsiteY11" fmla="*/ 324987 h 1570740"/>
                  <a:gd name="connsiteX0" fmla="*/ 2573819 w 2573819"/>
                  <a:gd name="connsiteY0" fmla="*/ 324987 h 1570740"/>
                  <a:gd name="connsiteX1" fmla="*/ 2200802 w 2573819"/>
                  <a:gd name="connsiteY1" fmla="*/ 983859 h 1570740"/>
                  <a:gd name="connsiteX2" fmla="*/ 1952123 w 2573819"/>
                  <a:gd name="connsiteY2" fmla="*/ 859520 h 1570740"/>
                  <a:gd name="connsiteX3" fmla="*/ 1607039 w 2573819"/>
                  <a:gd name="connsiteY3" fmla="*/ 772499 h 1570740"/>
                  <a:gd name="connsiteX4" fmla="*/ 1119052 w 2573819"/>
                  <a:gd name="connsiteY4" fmla="*/ 871954 h 1570740"/>
                  <a:gd name="connsiteX5" fmla="*/ 808204 w 2573819"/>
                  <a:gd name="connsiteY5" fmla="*/ 1232537 h 1570740"/>
                  <a:gd name="connsiteX6" fmla="*/ 727881 w 2573819"/>
                  <a:gd name="connsiteY6" fmla="*/ 1570740 h 1570740"/>
                  <a:gd name="connsiteX7" fmla="*/ 0 w 2573819"/>
                  <a:gd name="connsiteY7" fmla="*/ 1567880 h 1570740"/>
                  <a:gd name="connsiteX8" fmla="*/ 186509 w 2573819"/>
                  <a:gd name="connsiteY8" fmla="*/ 834777 h 1570740"/>
                  <a:gd name="connsiteX9" fmla="*/ 895241 w 2573819"/>
                  <a:gd name="connsiteY9" fmla="*/ 150912 h 1570740"/>
                  <a:gd name="connsiteX10" fmla="*/ 1865086 w 2573819"/>
                  <a:gd name="connsiteY10" fmla="*/ 26573 h 1570740"/>
                  <a:gd name="connsiteX11" fmla="*/ 2573819 w 2573819"/>
                  <a:gd name="connsiteY11" fmla="*/ 324987 h 1570740"/>
                  <a:gd name="connsiteX0" fmla="*/ 2573819 w 2573819"/>
                  <a:gd name="connsiteY0" fmla="*/ 324987 h 1570740"/>
                  <a:gd name="connsiteX1" fmla="*/ 2200802 w 2573819"/>
                  <a:gd name="connsiteY1" fmla="*/ 983859 h 1570740"/>
                  <a:gd name="connsiteX2" fmla="*/ 1952123 w 2573819"/>
                  <a:gd name="connsiteY2" fmla="*/ 859520 h 1570740"/>
                  <a:gd name="connsiteX3" fmla="*/ 1607039 w 2573819"/>
                  <a:gd name="connsiteY3" fmla="*/ 772499 h 1570740"/>
                  <a:gd name="connsiteX4" fmla="*/ 1119052 w 2573819"/>
                  <a:gd name="connsiteY4" fmla="*/ 871954 h 1570740"/>
                  <a:gd name="connsiteX5" fmla="*/ 808204 w 2573819"/>
                  <a:gd name="connsiteY5" fmla="*/ 1232537 h 1570740"/>
                  <a:gd name="connsiteX6" fmla="*/ 727881 w 2573819"/>
                  <a:gd name="connsiteY6" fmla="*/ 1570740 h 1570740"/>
                  <a:gd name="connsiteX7" fmla="*/ 0 w 2573819"/>
                  <a:gd name="connsiteY7" fmla="*/ 1567880 h 1570740"/>
                  <a:gd name="connsiteX8" fmla="*/ 186509 w 2573819"/>
                  <a:gd name="connsiteY8" fmla="*/ 834777 h 1570740"/>
                  <a:gd name="connsiteX9" fmla="*/ 895241 w 2573819"/>
                  <a:gd name="connsiteY9" fmla="*/ 150912 h 1570740"/>
                  <a:gd name="connsiteX10" fmla="*/ 1865086 w 2573819"/>
                  <a:gd name="connsiteY10" fmla="*/ 26573 h 1570740"/>
                  <a:gd name="connsiteX11" fmla="*/ 2573819 w 2573819"/>
                  <a:gd name="connsiteY11" fmla="*/ 324987 h 1570740"/>
                  <a:gd name="connsiteX0" fmla="*/ 2573819 w 2573819"/>
                  <a:gd name="connsiteY0" fmla="*/ 324987 h 1570740"/>
                  <a:gd name="connsiteX1" fmla="*/ 2200802 w 2573819"/>
                  <a:gd name="connsiteY1" fmla="*/ 983859 h 1570740"/>
                  <a:gd name="connsiteX2" fmla="*/ 1952123 w 2573819"/>
                  <a:gd name="connsiteY2" fmla="*/ 859520 h 1570740"/>
                  <a:gd name="connsiteX3" fmla="*/ 1607039 w 2573819"/>
                  <a:gd name="connsiteY3" fmla="*/ 772499 h 1570740"/>
                  <a:gd name="connsiteX4" fmla="*/ 1119052 w 2573819"/>
                  <a:gd name="connsiteY4" fmla="*/ 871954 h 1570740"/>
                  <a:gd name="connsiteX5" fmla="*/ 808204 w 2573819"/>
                  <a:gd name="connsiteY5" fmla="*/ 1232537 h 1570740"/>
                  <a:gd name="connsiteX6" fmla="*/ 727881 w 2573819"/>
                  <a:gd name="connsiteY6" fmla="*/ 1570740 h 1570740"/>
                  <a:gd name="connsiteX7" fmla="*/ 0 w 2573819"/>
                  <a:gd name="connsiteY7" fmla="*/ 1567880 h 1570740"/>
                  <a:gd name="connsiteX8" fmla="*/ 186509 w 2573819"/>
                  <a:gd name="connsiteY8" fmla="*/ 834777 h 1570740"/>
                  <a:gd name="connsiteX9" fmla="*/ 895241 w 2573819"/>
                  <a:gd name="connsiteY9" fmla="*/ 150912 h 1570740"/>
                  <a:gd name="connsiteX10" fmla="*/ 1865086 w 2573819"/>
                  <a:gd name="connsiteY10" fmla="*/ 26573 h 1570740"/>
                  <a:gd name="connsiteX11" fmla="*/ 2573819 w 2573819"/>
                  <a:gd name="connsiteY11" fmla="*/ 324987 h 1570740"/>
                  <a:gd name="connsiteX0" fmla="*/ 2573819 w 2573819"/>
                  <a:gd name="connsiteY0" fmla="*/ 324987 h 1570740"/>
                  <a:gd name="connsiteX1" fmla="*/ 2200802 w 2573819"/>
                  <a:gd name="connsiteY1" fmla="*/ 983859 h 1570740"/>
                  <a:gd name="connsiteX2" fmla="*/ 1952123 w 2573819"/>
                  <a:gd name="connsiteY2" fmla="*/ 859520 h 1570740"/>
                  <a:gd name="connsiteX3" fmla="*/ 1607039 w 2573819"/>
                  <a:gd name="connsiteY3" fmla="*/ 772499 h 1570740"/>
                  <a:gd name="connsiteX4" fmla="*/ 1119052 w 2573819"/>
                  <a:gd name="connsiteY4" fmla="*/ 871954 h 1570740"/>
                  <a:gd name="connsiteX5" fmla="*/ 808204 w 2573819"/>
                  <a:gd name="connsiteY5" fmla="*/ 1232537 h 1570740"/>
                  <a:gd name="connsiteX6" fmla="*/ 727881 w 2573819"/>
                  <a:gd name="connsiteY6" fmla="*/ 1570740 h 1570740"/>
                  <a:gd name="connsiteX7" fmla="*/ 0 w 2573819"/>
                  <a:gd name="connsiteY7" fmla="*/ 1567880 h 1570740"/>
                  <a:gd name="connsiteX8" fmla="*/ 186509 w 2573819"/>
                  <a:gd name="connsiteY8" fmla="*/ 834777 h 1570740"/>
                  <a:gd name="connsiteX9" fmla="*/ 895241 w 2573819"/>
                  <a:gd name="connsiteY9" fmla="*/ 150912 h 1570740"/>
                  <a:gd name="connsiteX10" fmla="*/ 1865086 w 2573819"/>
                  <a:gd name="connsiteY10" fmla="*/ 26573 h 1570740"/>
                  <a:gd name="connsiteX11" fmla="*/ 2573819 w 2573819"/>
                  <a:gd name="connsiteY11" fmla="*/ 324987 h 1570740"/>
                  <a:gd name="connsiteX0" fmla="*/ 2573819 w 2573819"/>
                  <a:gd name="connsiteY0" fmla="*/ 324987 h 1570740"/>
                  <a:gd name="connsiteX1" fmla="*/ 2200802 w 2573819"/>
                  <a:gd name="connsiteY1" fmla="*/ 983859 h 1570740"/>
                  <a:gd name="connsiteX2" fmla="*/ 1952123 w 2573819"/>
                  <a:gd name="connsiteY2" fmla="*/ 859520 h 1570740"/>
                  <a:gd name="connsiteX3" fmla="*/ 1485654 w 2573819"/>
                  <a:gd name="connsiteY3" fmla="*/ 760049 h 1570740"/>
                  <a:gd name="connsiteX4" fmla="*/ 1119052 w 2573819"/>
                  <a:gd name="connsiteY4" fmla="*/ 871954 h 1570740"/>
                  <a:gd name="connsiteX5" fmla="*/ 808204 w 2573819"/>
                  <a:gd name="connsiteY5" fmla="*/ 1232537 h 1570740"/>
                  <a:gd name="connsiteX6" fmla="*/ 727881 w 2573819"/>
                  <a:gd name="connsiteY6" fmla="*/ 1570740 h 1570740"/>
                  <a:gd name="connsiteX7" fmla="*/ 0 w 2573819"/>
                  <a:gd name="connsiteY7" fmla="*/ 1567880 h 1570740"/>
                  <a:gd name="connsiteX8" fmla="*/ 186509 w 2573819"/>
                  <a:gd name="connsiteY8" fmla="*/ 834777 h 1570740"/>
                  <a:gd name="connsiteX9" fmla="*/ 895241 w 2573819"/>
                  <a:gd name="connsiteY9" fmla="*/ 150912 h 1570740"/>
                  <a:gd name="connsiteX10" fmla="*/ 1865086 w 2573819"/>
                  <a:gd name="connsiteY10" fmla="*/ 26573 h 1570740"/>
                  <a:gd name="connsiteX11" fmla="*/ 2573819 w 2573819"/>
                  <a:gd name="connsiteY11" fmla="*/ 324987 h 1570740"/>
                  <a:gd name="connsiteX0" fmla="*/ 2573819 w 2573819"/>
                  <a:gd name="connsiteY0" fmla="*/ 324987 h 1570740"/>
                  <a:gd name="connsiteX1" fmla="*/ 2200802 w 2573819"/>
                  <a:gd name="connsiteY1" fmla="*/ 983859 h 1570740"/>
                  <a:gd name="connsiteX2" fmla="*/ 1952123 w 2573819"/>
                  <a:gd name="connsiteY2" fmla="*/ 859520 h 1570740"/>
                  <a:gd name="connsiteX3" fmla="*/ 1485654 w 2573819"/>
                  <a:gd name="connsiteY3" fmla="*/ 760049 h 1570740"/>
                  <a:gd name="connsiteX4" fmla="*/ 1119052 w 2573819"/>
                  <a:gd name="connsiteY4" fmla="*/ 871954 h 1570740"/>
                  <a:gd name="connsiteX5" fmla="*/ 808204 w 2573819"/>
                  <a:gd name="connsiteY5" fmla="*/ 1232537 h 1570740"/>
                  <a:gd name="connsiteX6" fmla="*/ 727881 w 2573819"/>
                  <a:gd name="connsiteY6" fmla="*/ 1570740 h 1570740"/>
                  <a:gd name="connsiteX7" fmla="*/ 0 w 2573819"/>
                  <a:gd name="connsiteY7" fmla="*/ 1567880 h 1570740"/>
                  <a:gd name="connsiteX8" fmla="*/ 186509 w 2573819"/>
                  <a:gd name="connsiteY8" fmla="*/ 834777 h 1570740"/>
                  <a:gd name="connsiteX9" fmla="*/ 895241 w 2573819"/>
                  <a:gd name="connsiteY9" fmla="*/ 150912 h 1570740"/>
                  <a:gd name="connsiteX10" fmla="*/ 1865086 w 2573819"/>
                  <a:gd name="connsiteY10" fmla="*/ 26573 h 1570740"/>
                  <a:gd name="connsiteX11" fmla="*/ 2573819 w 2573819"/>
                  <a:gd name="connsiteY11" fmla="*/ 324987 h 1570740"/>
                  <a:gd name="connsiteX0" fmla="*/ 2573819 w 2573819"/>
                  <a:gd name="connsiteY0" fmla="*/ 324987 h 1570740"/>
                  <a:gd name="connsiteX1" fmla="*/ 2200802 w 2573819"/>
                  <a:gd name="connsiteY1" fmla="*/ 983859 h 1570740"/>
                  <a:gd name="connsiteX2" fmla="*/ 1952123 w 2573819"/>
                  <a:gd name="connsiteY2" fmla="*/ 859520 h 1570740"/>
                  <a:gd name="connsiteX3" fmla="*/ 1551015 w 2573819"/>
                  <a:gd name="connsiteY3" fmla="*/ 766274 h 1570740"/>
                  <a:gd name="connsiteX4" fmla="*/ 1119052 w 2573819"/>
                  <a:gd name="connsiteY4" fmla="*/ 871954 h 1570740"/>
                  <a:gd name="connsiteX5" fmla="*/ 808204 w 2573819"/>
                  <a:gd name="connsiteY5" fmla="*/ 1232537 h 1570740"/>
                  <a:gd name="connsiteX6" fmla="*/ 727881 w 2573819"/>
                  <a:gd name="connsiteY6" fmla="*/ 1570740 h 1570740"/>
                  <a:gd name="connsiteX7" fmla="*/ 0 w 2573819"/>
                  <a:gd name="connsiteY7" fmla="*/ 1567880 h 1570740"/>
                  <a:gd name="connsiteX8" fmla="*/ 186509 w 2573819"/>
                  <a:gd name="connsiteY8" fmla="*/ 834777 h 1570740"/>
                  <a:gd name="connsiteX9" fmla="*/ 895241 w 2573819"/>
                  <a:gd name="connsiteY9" fmla="*/ 150912 h 1570740"/>
                  <a:gd name="connsiteX10" fmla="*/ 1865086 w 2573819"/>
                  <a:gd name="connsiteY10" fmla="*/ 26573 h 1570740"/>
                  <a:gd name="connsiteX11" fmla="*/ 2573819 w 2573819"/>
                  <a:gd name="connsiteY11" fmla="*/ 324987 h 1570740"/>
                  <a:gd name="connsiteX0" fmla="*/ 2573819 w 2573819"/>
                  <a:gd name="connsiteY0" fmla="*/ 324987 h 1570740"/>
                  <a:gd name="connsiteX1" fmla="*/ 2200802 w 2573819"/>
                  <a:gd name="connsiteY1" fmla="*/ 983859 h 1570740"/>
                  <a:gd name="connsiteX2" fmla="*/ 1952123 w 2573819"/>
                  <a:gd name="connsiteY2" fmla="*/ 859520 h 1570740"/>
                  <a:gd name="connsiteX3" fmla="*/ 1551015 w 2573819"/>
                  <a:gd name="connsiteY3" fmla="*/ 766274 h 1570740"/>
                  <a:gd name="connsiteX4" fmla="*/ 1119052 w 2573819"/>
                  <a:gd name="connsiteY4" fmla="*/ 871954 h 1570740"/>
                  <a:gd name="connsiteX5" fmla="*/ 808204 w 2573819"/>
                  <a:gd name="connsiteY5" fmla="*/ 1232537 h 1570740"/>
                  <a:gd name="connsiteX6" fmla="*/ 727881 w 2573819"/>
                  <a:gd name="connsiteY6" fmla="*/ 1570740 h 1570740"/>
                  <a:gd name="connsiteX7" fmla="*/ 0 w 2573819"/>
                  <a:gd name="connsiteY7" fmla="*/ 1567880 h 1570740"/>
                  <a:gd name="connsiteX8" fmla="*/ 186509 w 2573819"/>
                  <a:gd name="connsiteY8" fmla="*/ 834777 h 1570740"/>
                  <a:gd name="connsiteX9" fmla="*/ 895241 w 2573819"/>
                  <a:gd name="connsiteY9" fmla="*/ 150912 h 1570740"/>
                  <a:gd name="connsiteX10" fmla="*/ 1865086 w 2573819"/>
                  <a:gd name="connsiteY10" fmla="*/ 26573 h 1570740"/>
                  <a:gd name="connsiteX11" fmla="*/ 2573819 w 2573819"/>
                  <a:gd name="connsiteY11" fmla="*/ 324987 h 1570740"/>
                  <a:gd name="connsiteX0" fmla="*/ 2573819 w 2573819"/>
                  <a:gd name="connsiteY0" fmla="*/ 324987 h 1570740"/>
                  <a:gd name="connsiteX1" fmla="*/ 2200802 w 2573819"/>
                  <a:gd name="connsiteY1" fmla="*/ 983859 h 1570740"/>
                  <a:gd name="connsiteX2" fmla="*/ 1952123 w 2573819"/>
                  <a:gd name="connsiteY2" fmla="*/ 859520 h 1570740"/>
                  <a:gd name="connsiteX3" fmla="*/ 1551015 w 2573819"/>
                  <a:gd name="connsiteY3" fmla="*/ 766274 h 1570740"/>
                  <a:gd name="connsiteX4" fmla="*/ 1119052 w 2573819"/>
                  <a:gd name="connsiteY4" fmla="*/ 871954 h 1570740"/>
                  <a:gd name="connsiteX5" fmla="*/ 808204 w 2573819"/>
                  <a:gd name="connsiteY5" fmla="*/ 1232537 h 1570740"/>
                  <a:gd name="connsiteX6" fmla="*/ 727881 w 2573819"/>
                  <a:gd name="connsiteY6" fmla="*/ 1570740 h 1570740"/>
                  <a:gd name="connsiteX7" fmla="*/ 0 w 2573819"/>
                  <a:gd name="connsiteY7" fmla="*/ 1567880 h 1570740"/>
                  <a:gd name="connsiteX8" fmla="*/ 186509 w 2573819"/>
                  <a:gd name="connsiteY8" fmla="*/ 834777 h 1570740"/>
                  <a:gd name="connsiteX9" fmla="*/ 895241 w 2573819"/>
                  <a:gd name="connsiteY9" fmla="*/ 150912 h 1570740"/>
                  <a:gd name="connsiteX10" fmla="*/ 1865086 w 2573819"/>
                  <a:gd name="connsiteY10" fmla="*/ 26573 h 1570740"/>
                  <a:gd name="connsiteX11" fmla="*/ 2573819 w 2573819"/>
                  <a:gd name="connsiteY11" fmla="*/ 324987 h 1570740"/>
                  <a:gd name="connsiteX0" fmla="*/ 2573819 w 2573819"/>
                  <a:gd name="connsiteY0" fmla="*/ 324987 h 1570740"/>
                  <a:gd name="connsiteX1" fmla="*/ 2200802 w 2573819"/>
                  <a:gd name="connsiteY1" fmla="*/ 983859 h 1570740"/>
                  <a:gd name="connsiteX2" fmla="*/ 1952123 w 2573819"/>
                  <a:gd name="connsiteY2" fmla="*/ 859520 h 1570740"/>
                  <a:gd name="connsiteX3" fmla="*/ 1551015 w 2573819"/>
                  <a:gd name="connsiteY3" fmla="*/ 766274 h 1570740"/>
                  <a:gd name="connsiteX4" fmla="*/ 1119052 w 2573819"/>
                  <a:gd name="connsiteY4" fmla="*/ 871954 h 1570740"/>
                  <a:gd name="connsiteX5" fmla="*/ 770855 w 2573819"/>
                  <a:gd name="connsiteY5" fmla="*/ 1291673 h 1570740"/>
                  <a:gd name="connsiteX6" fmla="*/ 727881 w 2573819"/>
                  <a:gd name="connsiteY6" fmla="*/ 1570740 h 1570740"/>
                  <a:gd name="connsiteX7" fmla="*/ 0 w 2573819"/>
                  <a:gd name="connsiteY7" fmla="*/ 1567880 h 1570740"/>
                  <a:gd name="connsiteX8" fmla="*/ 186509 w 2573819"/>
                  <a:gd name="connsiteY8" fmla="*/ 834777 h 1570740"/>
                  <a:gd name="connsiteX9" fmla="*/ 895241 w 2573819"/>
                  <a:gd name="connsiteY9" fmla="*/ 150912 h 1570740"/>
                  <a:gd name="connsiteX10" fmla="*/ 1865086 w 2573819"/>
                  <a:gd name="connsiteY10" fmla="*/ 26573 h 1570740"/>
                  <a:gd name="connsiteX11" fmla="*/ 2573819 w 2573819"/>
                  <a:gd name="connsiteY11" fmla="*/ 324987 h 1570740"/>
                  <a:gd name="connsiteX0" fmla="*/ 2573819 w 2573819"/>
                  <a:gd name="connsiteY0" fmla="*/ 324987 h 1570740"/>
                  <a:gd name="connsiteX1" fmla="*/ 2200802 w 2573819"/>
                  <a:gd name="connsiteY1" fmla="*/ 983859 h 1570740"/>
                  <a:gd name="connsiteX2" fmla="*/ 1952123 w 2573819"/>
                  <a:gd name="connsiteY2" fmla="*/ 859520 h 1570740"/>
                  <a:gd name="connsiteX3" fmla="*/ 1551015 w 2573819"/>
                  <a:gd name="connsiteY3" fmla="*/ 766274 h 1570740"/>
                  <a:gd name="connsiteX4" fmla="*/ 1119052 w 2573819"/>
                  <a:gd name="connsiteY4" fmla="*/ 871954 h 1570740"/>
                  <a:gd name="connsiteX5" fmla="*/ 770855 w 2573819"/>
                  <a:gd name="connsiteY5" fmla="*/ 1291673 h 1570740"/>
                  <a:gd name="connsiteX6" fmla="*/ 727881 w 2573819"/>
                  <a:gd name="connsiteY6" fmla="*/ 1570740 h 1570740"/>
                  <a:gd name="connsiteX7" fmla="*/ 0 w 2573819"/>
                  <a:gd name="connsiteY7" fmla="*/ 1567880 h 1570740"/>
                  <a:gd name="connsiteX8" fmla="*/ 186509 w 2573819"/>
                  <a:gd name="connsiteY8" fmla="*/ 834777 h 1570740"/>
                  <a:gd name="connsiteX9" fmla="*/ 895241 w 2573819"/>
                  <a:gd name="connsiteY9" fmla="*/ 150912 h 1570740"/>
                  <a:gd name="connsiteX10" fmla="*/ 1865086 w 2573819"/>
                  <a:gd name="connsiteY10" fmla="*/ 26573 h 1570740"/>
                  <a:gd name="connsiteX11" fmla="*/ 2573819 w 2573819"/>
                  <a:gd name="connsiteY11" fmla="*/ 324987 h 1570740"/>
                  <a:gd name="connsiteX0" fmla="*/ 2573819 w 2573819"/>
                  <a:gd name="connsiteY0" fmla="*/ 324987 h 1570740"/>
                  <a:gd name="connsiteX1" fmla="*/ 2200802 w 2573819"/>
                  <a:gd name="connsiteY1" fmla="*/ 983859 h 1570740"/>
                  <a:gd name="connsiteX2" fmla="*/ 1952123 w 2573819"/>
                  <a:gd name="connsiteY2" fmla="*/ 859520 h 1570740"/>
                  <a:gd name="connsiteX3" fmla="*/ 1551015 w 2573819"/>
                  <a:gd name="connsiteY3" fmla="*/ 766274 h 1570740"/>
                  <a:gd name="connsiteX4" fmla="*/ 1119052 w 2573819"/>
                  <a:gd name="connsiteY4" fmla="*/ 871954 h 1570740"/>
                  <a:gd name="connsiteX5" fmla="*/ 770855 w 2573819"/>
                  <a:gd name="connsiteY5" fmla="*/ 1291673 h 1570740"/>
                  <a:gd name="connsiteX6" fmla="*/ 727881 w 2573819"/>
                  <a:gd name="connsiteY6" fmla="*/ 1570740 h 1570740"/>
                  <a:gd name="connsiteX7" fmla="*/ 0 w 2573819"/>
                  <a:gd name="connsiteY7" fmla="*/ 1567880 h 1570740"/>
                  <a:gd name="connsiteX8" fmla="*/ 186509 w 2573819"/>
                  <a:gd name="connsiteY8" fmla="*/ 834777 h 1570740"/>
                  <a:gd name="connsiteX9" fmla="*/ 895241 w 2573819"/>
                  <a:gd name="connsiteY9" fmla="*/ 150912 h 1570740"/>
                  <a:gd name="connsiteX10" fmla="*/ 1865086 w 2573819"/>
                  <a:gd name="connsiteY10" fmla="*/ 26573 h 1570740"/>
                  <a:gd name="connsiteX11" fmla="*/ 2573819 w 2573819"/>
                  <a:gd name="connsiteY11" fmla="*/ 324987 h 1570740"/>
                  <a:gd name="connsiteX0" fmla="*/ 2573819 w 2573819"/>
                  <a:gd name="connsiteY0" fmla="*/ 324987 h 1570740"/>
                  <a:gd name="connsiteX1" fmla="*/ 2200802 w 2573819"/>
                  <a:gd name="connsiteY1" fmla="*/ 983859 h 1570740"/>
                  <a:gd name="connsiteX2" fmla="*/ 1952123 w 2573819"/>
                  <a:gd name="connsiteY2" fmla="*/ 859520 h 1570740"/>
                  <a:gd name="connsiteX3" fmla="*/ 1551015 w 2573819"/>
                  <a:gd name="connsiteY3" fmla="*/ 766274 h 1570740"/>
                  <a:gd name="connsiteX4" fmla="*/ 1119052 w 2573819"/>
                  <a:gd name="connsiteY4" fmla="*/ 871954 h 1570740"/>
                  <a:gd name="connsiteX5" fmla="*/ 770855 w 2573819"/>
                  <a:gd name="connsiteY5" fmla="*/ 1291673 h 1570740"/>
                  <a:gd name="connsiteX6" fmla="*/ 727881 w 2573819"/>
                  <a:gd name="connsiteY6" fmla="*/ 1570740 h 1570740"/>
                  <a:gd name="connsiteX7" fmla="*/ 0 w 2573819"/>
                  <a:gd name="connsiteY7" fmla="*/ 1567880 h 1570740"/>
                  <a:gd name="connsiteX8" fmla="*/ 186509 w 2573819"/>
                  <a:gd name="connsiteY8" fmla="*/ 834777 h 1570740"/>
                  <a:gd name="connsiteX9" fmla="*/ 895241 w 2573819"/>
                  <a:gd name="connsiteY9" fmla="*/ 150912 h 1570740"/>
                  <a:gd name="connsiteX10" fmla="*/ 1865086 w 2573819"/>
                  <a:gd name="connsiteY10" fmla="*/ 26573 h 1570740"/>
                  <a:gd name="connsiteX11" fmla="*/ 2573819 w 2573819"/>
                  <a:gd name="connsiteY11" fmla="*/ 324987 h 1570740"/>
                  <a:gd name="connsiteX0" fmla="*/ 2573819 w 2573819"/>
                  <a:gd name="connsiteY0" fmla="*/ 324987 h 1570740"/>
                  <a:gd name="connsiteX1" fmla="*/ 2200802 w 2573819"/>
                  <a:gd name="connsiteY1" fmla="*/ 983859 h 1570740"/>
                  <a:gd name="connsiteX2" fmla="*/ 1952123 w 2573819"/>
                  <a:gd name="connsiteY2" fmla="*/ 859520 h 1570740"/>
                  <a:gd name="connsiteX3" fmla="*/ 1551015 w 2573819"/>
                  <a:gd name="connsiteY3" fmla="*/ 766274 h 1570740"/>
                  <a:gd name="connsiteX4" fmla="*/ 1119052 w 2573819"/>
                  <a:gd name="connsiteY4" fmla="*/ 871954 h 1570740"/>
                  <a:gd name="connsiteX5" fmla="*/ 770855 w 2573819"/>
                  <a:gd name="connsiteY5" fmla="*/ 1291673 h 1570740"/>
                  <a:gd name="connsiteX6" fmla="*/ 727881 w 2573819"/>
                  <a:gd name="connsiteY6" fmla="*/ 1570740 h 1570740"/>
                  <a:gd name="connsiteX7" fmla="*/ 0 w 2573819"/>
                  <a:gd name="connsiteY7" fmla="*/ 1567880 h 1570740"/>
                  <a:gd name="connsiteX8" fmla="*/ 186509 w 2573819"/>
                  <a:gd name="connsiteY8" fmla="*/ 834777 h 1570740"/>
                  <a:gd name="connsiteX9" fmla="*/ 895241 w 2573819"/>
                  <a:gd name="connsiteY9" fmla="*/ 150912 h 1570740"/>
                  <a:gd name="connsiteX10" fmla="*/ 1865086 w 2573819"/>
                  <a:gd name="connsiteY10" fmla="*/ 26573 h 1570740"/>
                  <a:gd name="connsiteX11" fmla="*/ 2573819 w 2573819"/>
                  <a:gd name="connsiteY11" fmla="*/ 324987 h 1570740"/>
                  <a:gd name="connsiteX0" fmla="*/ 2573819 w 2573819"/>
                  <a:gd name="connsiteY0" fmla="*/ 324987 h 1570740"/>
                  <a:gd name="connsiteX1" fmla="*/ 2200802 w 2573819"/>
                  <a:gd name="connsiteY1" fmla="*/ 983859 h 1570740"/>
                  <a:gd name="connsiteX2" fmla="*/ 1952123 w 2573819"/>
                  <a:gd name="connsiteY2" fmla="*/ 859520 h 1570740"/>
                  <a:gd name="connsiteX3" fmla="*/ 1551015 w 2573819"/>
                  <a:gd name="connsiteY3" fmla="*/ 766274 h 1570740"/>
                  <a:gd name="connsiteX4" fmla="*/ 1119052 w 2573819"/>
                  <a:gd name="connsiteY4" fmla="*/ 871954 h 1570740"/>
                  <a:gd name="connsiteX5" fmla="*/ 770855 w 2573819"/>
                  <a:gd name="connsiteY5" fmla="*/ 1291673 h 1570740"/>
                  <a:gd name="connsiteX6" fmla="*/ 727881 w 2573819"/>
                  <a:gd name="connsiteY6" fmla="*/ 1570740 h 1570740"/>
                  <a:gd name="connsiteX7" fmla="*/ 0 w 2573819"/>
                  <a:gd name="connsiteY7" fmla="*/ 1567880 h 1570740"/>
                  <a:gd name="connsiteX8" fmla="*/ 186509 w 2573819"/>
                  <a:gd name="connsiteY8" fmla="*/ 834777 h 1570740"/>
                  <a:gd name="connsiteX9" fmla="*/ 895241 w 2573819"/>
                  <a:gd name="connsiteY9" fmla="*/ 150912 h 1570740"/>
                  <a:gd name="connsiteX10" fmla="*/ 1865086 w 2573819"/>
                  <a:gd name="connsiteY10" fmla="*/ 26573 h 1570740"/>
                  <a:gd name="connsiteX11" fmla="*/ 2573819 w 2573819"/>
                  <a:gd name="connsiteY11" fmla="*/ 324987 h 1570740"/>
                  <a:gd name="connsiteX0" fmla="*/ 2573819 w 2573819"/>
                  <a:gd name="connsiteY0" fmla="*/ 324987 h 1567880"/>
                  <a:gd name="connsiteX1" fmla="*/ 2200802 w 2573819"/>
                  <a:gd name="connsiteY1" fmla="*/ 983859 h 1567880"/>
                  <a:gd name="connsiteX2" fmla="*/ 1952123 w 2573819"/>
                  <a:gd name="connsiteY2" fmla="*/ 859520 h 1567880"/>
                  <a:gd name="connsiteX3" fmla="*/ 1551015 w 2573819"/>
                  <a:gd name="connsiteY3" fmla="*/ 766274 h 1567880"/>
                  <a:gd name="connsiteX4" fmla="*/ 1119052 w 2573819"/>
                  <a:gd name="connsiteY4" fmla="*/ 871954 h 1567880"/>
                  <a:gd name="connsiteX5" fmla="*/ 770855 w 2573819"/>
                  <a:gd name="connsiteY5" fmla="*/ 1291673 h 1567880"/>
                  <a:gd name="connsiteX6" fmla="*/ 737219 w 2573819"/>
                  <a:gd name="connsiteY6" fmla="*/ 1567628 h 1567880"/>
                  <a:gd name="connsiteX7" fmla="*/ 0 w 2573819"/>
                  <a:gd name="connsiteY7" fmla="*/ 1567880 h 1567880"/>
                  <a:gd name="connsiteX8" fmla="*/ 186509 w 2573819"/>
                  <a:gd name="connsiteY8" fmla="*/ 834777 h 1567880"/>
                  <a:gd name="connsiteX9" fmla="*/ 895241 w 2573819"/>
                  <a:gd name="connsiteY9" fmla="*/ 150912 h 1567880"/>
                  <a:gd name="connsiteX10" fmla="*/ 1865086 w 2573819"/>
                  <a:gd name="connsiteY10" fmla="*/ 26573 h 1567880"/>
                  <a:gd name="connsiteX11" fmla="*/ 2573819 w 2573819"/>
                  <a:gd name="connsiteY11" fmla="*/ 324987 h 1567880"/>
                  <a:gd name="connsiteX0" fmla="*/ 2573819 w 2573819"/>
                  <a:gd name="connsiteY0" fmla="*/ 324987 h 1567880"/>
                  <a:gd name="connsiteX1" fmla="*/ 2200802 w 2573819"/>
                  <a:gd name="connsiteY1" fmla="*/ 983859 h 1567880"/>
                  <a:gd name="connsiteX2" fmla="*/ 1952123 w 2573819"/>
                  <a:gd name="connsiteY2" fmla="*/ 859520 h 1567880"/>
                  <a:gd name="connsiteX3" fmla="*/ 1551015 w 2573819"/>
                  <a:gd name="connsiteY3" fmla="*/ 766274 h 1567880"/>
                  <a:gd name="connsiteX4" fmla="*/ 1119052 w 2573819"/>
                  <a:gd name="connsiteY4" fmla="*/ 871954 h 1567880"/>
                  <a:gd name="connsiteX5" fmla="*/ 770855 w 2573819"/>
                  <a:gd name="connsiteY5" fmla="*/ 1291673 h 1567880"/>
                  <a:gd name="connsiteX6" fmla="*/ 737219 w 2573819"/>
                  <a:gd name="connsiteY6" fmla="*/ 1567628 h 1567880"/>
                  <a:gd name="connsiteX7" fmla="*/ 0 w 2573819"/>
                  <a:gd name="connsiteY7" fmla="*/ 1567880 h 1567880"/>
                  <a:gd name="connsiteX8" fmla="*/ 186509 w 2573819"/>
                  <a:gd name="connsiteY8" fmla="*/ 834777 h 1567880"/>
                  <a:gd name="connsiteX9" fmla="*/ 895241 w 2573819"/>
                  <a:gd name="connsiteY9" fmla="*/ 150912 h 1567880"/>
                  <a:gd name="connsiteX10" fmla="*/ 1865086 w 2573819"/>
                  <a:gd name="connsiteY10" fmla="*/ 26573 h 1567880"/>
                  <a:gd name="connsiteX11" fmla="*/ 2573819 w 2573819"/>
                  <a:gd name="connsiteY11" fmla="*/ 324987 h 1567880"/>
                  <a:gd name="connsiteX0" fmla="*/ 2573819 w 2573819"/>
                  <a:gd name="connsiteY0" fmla="*/ 324987 h 1567880"/>
                  <a:gd name="connsiteX1" fmla="*/ 2200802 w 2573819"/>
                  <a:gd name="connsiteY1" fmla="*/ 983859 h 1567880"/>
                  <a:gd name="connsiteX2" fmla="*/ 1952123 w 2573819"/>
                  <a:gd name="connsiteY2" fmla="*/ 859520 h 1567880"/>
                  <a:gd name="connsiteX3" fmla="*/ 1551015 w 2573819"/>
                  <a:gd name="connsiteY3" fmla="*/ 766274 h 1567880"/>
                  <a:gd name="connsiteX4" fmla="*/ 1119052 w 2573819"/>
                  <a:gd name="connsiteY4" fmla="*/ 871954 h 1567880"/>
                  <a:gd name="connsiteX5" fmla="*/ 770855 w 2573819"/>
                  <a:gd name="connsiteY5" fmla="*/ 1291673 h 1567880"/>
                  <a:gd name="connsiteX6" fmla="*/ 737219 w 2573819"/>
                  <a:gd name="connsiteY6" fmla="*/ 1567628 h 1567880"/>
                  <a:gd name="connsiteX7" fmla="*/ 0 w 2573819"/>
                  <a:gd name="connsiteY7" fmla="*/ 1567880 h 1567880"/>
                  <a:gd name="connsiteX8" fmla="*/ 186509 w 2573819"/>
                  <a:gd name="connsiteY8" fmla="*/ 834777 h 1567880"/>
                  <a:gd name="connsiteX9" fmla="*/ 895241 w 2573819"/>
                  <a:gd name="connsiteY9" fmla="*/ 150912 h 1567880"/>
                  <a:gd name="connsiteX10" fmla="*/ 1865086 w 2573819"/>
                  <a:gd name="connsiteY10" fmla="*/ 26573 h 1567880"/>
                  <a:gd name="connsiteX11" fmla="*/ 2573819 w 2573819"/>
                  <a:gd name="connsiteY11" fmla="*/ 324987 h 1567880"/>
                  <a:gd name="connsiteX0" fmla="*/ 2573819 w 2573819"/>
                  <a:gd name="connsiteY0" fmla="*/ 324987 h 1567880"/>
                  <a:gd name="connsiteX1" fmla="*/ 2200802 w 2573819"/>
                  <a:gd name="connsiteY1" fmla="*/ 983859 h 1567880"/>
                  <a:gd name="connsiteX2" fmla="*/ 1952123 w 2573819"/>
                  <a:gd name="connsiteY2" fmla="*/ 859520 h 1567880"/>
                  <a:gd name="connsiteX3" fmla="*/ 1551015 w 2573819"/>
                  <a:gd name="connsiteY3" fmla="*/ 766274 h 1567880"/>
                  <a:gd name="connsiteX4" fmla="*/ 1119052 w 2573819"/>
                  <a:gd name="connsiteY4" fmla="*/ 871954 h 1567880"/>
                  <a:gd name="connsiteX5" fmla="*/ 770855 w 2573819"/>
                  <a:gd name="connsiteY5" fmla="*/ 1291673 h 1567880"/>
                  <a:gd name="connsiteX6" fmla="*/ 737219 w 2573819"/>
                  <a:gd name="connsiteY6" fmla="*/ 1567628 h 1567880"/>
                  <a:gd name="connsiteX7" fmla="*/ 0 w 2573819"/>
                  <a:gd name="connsiteY7" fmla="*/ 1567880 h 1567880"/>
                  <a:gd name="connsiteX8" fmla="*/ 186509 w 2573819"/>
                  <a:gd name="connsiteY8" fmla="*/ 834777 h 1567880"/>
                  <a:gd name="connsiteX9" fmla="*/ 895241 w 2573819"/>
                  <a:gd name="connsiteY9" fmla="*/ 150912 h 1567880"/>
                  <a:gd name="connsiteX10" fmla="*/ 1865086 w 2573819"/>
                  <a:gd name="connsiteY10" fmla="*/ 26573 h 1567880"/>
                  <a:gd name="connsiteX11" fmla="*/ 2573819 w 2573819"/>
                  <a:gd name="connsiteY11" fmla="*/ 324987 h 1567880"/>
                  <a:gd name="connsiteX0" fmla="*/ 2573819 w 2573819"/>
                  <a:gd name="connsiteY0" fmla="*/ 324987 h 1567880"/>
                  <a:gd name="connsiteX1" fmla="*/ 2200802 w 2573819"/>
                  <a:gd name="connsiteY1" fmla="*/ 983859 h 1567880"/>
                  <a:gd name="connsiteX2" fmla="*/ 1952123 w 2573819"/>
                  <a:gd name="connsiteY2" fmla="*/ 859520 h 1567880"/>
                  <a:gd name="connsiteX3" fmla="*/ 1551015 w 2573819"/>
                  <a:gd name="connsiteY3" fmla="*/ 766274 h 1567880"/>
                  <a:gd name="connsiteX4" fmla="*/ 1119052 w 2573819"/>
                  <a:gd name="connsiteY4" fmla="*/ 871954 h 1567880"/>
                  <a:gd name="connsiteX5" fmla="*/ 786417 w 2573819"/>
                  <a:gd name="connsiteY5" fmla="*/ 1272998 h 1567880"/>
                  <a:gd name="connsiteX6" fmla="*/ 737219 w 2573819"/>
                  <a:gd name="connsiteY6" fmla="*/ 1567628 h 1567880"/>
                  <a:gd name="connsiteX7" fmla="*/ 0 w 2573819"/>
                  <a:gd name="connsiteY7" fmla="*/ 1567880 h 1567880"/>
                  <a:gd name="connsiteX8" fmla="*/ 186509 w 2573819"/>
                  <a:gd name="connsiteY8" fmla="*/ 834777 h 1567880"/>
                  <a:gd name="connsiteX9" fmla="*/ 895241 w 2573819"/>
                  <a:gd name="connsiteY9" fmla="*/ 150912 h 1567880"/>
                  <a:gd name="connsiteX10" fmla="*/ 1865086 w 2573819"/>
                  <a:gd name="connsiteY10" fmla="*/ 26573 h 1567880"/>
                  <a:gd name="connsiteX11" fmla="*/ 2573819 w 2573819"/>
                  <a:gd name="connsiteY11" fmla="*/ 324987 h 1567880"/>
                  <a:gd name="connsiteX0" fmla="*/ 2573819 w 2573819"/>
                  <a:gd name="connsiteY0" fmla="*/ 324987 h 1567880"/>
                  <a:gd name="connsiteX1" fmla="*/ 2200802 w 2573819"/>
                  <a:gd name="connsiteY1" fmla="*/ 983859 h 1567880"/>
                  <a:gd name="connsiteX2" fmla="*/ 1952123 w 2573819"/>
                  <a:gd name="connsiteY2" fmla="*/ 859520 h 1567880"/>
                  <a:gd name="connsiteX3" fmla="*/ 1551015 w 2573819"/>
                  <a:gd name="connsiteY3" fmla="*/ 766274 h 1567880"/>
                  <a:gd name="connsiteX4" fmla="*/ 1119052 w 2573819"/>
                  <a:gd name="connsiteY4" fmla="*/ 871954 h 1567880"/>
                  <a:gd name="connsiteX5" fmla="*/ 786417 w 2573819"/>
                  <a:gd name="connsiteY5" fmla="*/ 1272998 h 1567880"/>
                  <a:gd name="connsiteX6" fmla="*/ 737219 w 2573819"/>
                  <a:gd name="connsiteY6" fmla="*/ 1567628 h 1567880"/>
                  <a:gd name="connsiteX7" fmla="*/ 0 w 2573819"/>
                  <a:gd name="connsiteY7" fmla="*/ 1567880 h 1567880"/>
                  <a:gd name="connsiteX8" fmla="*/ 186509 w 2573819"/>
                  <a:gd name="connsiteY8" fmla="*/ 834777 h 1567880"/>
                  <a:gd name="connsiteX9" fmla="*/ 895241 w 2573819"/>
                  <a:gd name="connsiteY9" fmla="*/ 150912 h 1567880"/>
                  <a:gd name="connsiteX10" fmla="*/ 1865086 w 2573819"/>
                  <a:gd name="connsiteY10" fmla="*/ 26573 h 1567880"/>
                  <a:gd name="connsiteX11" fmla="*/ 2573819 w 2573819"/>
                  <a:gd name="connsiteY11" fmla="*/ 324987 h 1567880"/>
                  <a:gd name="connsiteX0" fmla="*/ 2573819 w 2573819"/>
                  <a:gd name="connsiteY0" fmla="*/ 324987 h 1567880"/>
                  <a:gd name="connsiteX1" fmla="*/ 2200802 w 2573819"/>
                  <a:gd name="connsiteY1" fmla="*/ 983859 h 1567880"/>
                  <a:gd name="connsiteX2" fmla="*/ 1952123 w 2573819"/>
                  <a:gd name="connsiteY2" fmla="*/ 859520 h 1567880"/>
                  <a:gd name="connsiteX3" fmla="*/ 1551015 w 2573819"/>
                  <a:gd name="connsiteY3" fmla="*/ 766274 h 1567880"/>
                  <a:gd name="connsiteX4" fmla="*/ 1119052 w 2573819"/>
                  <a:gd name="connsiteY4" fmla="*/ 871954 h 1567880"/>
                  <a:gd name="connsiteX5" fmla="*/ 786417 w 2573819"/>
                  <a:gd name="connsiteY5" fmla="*/ 1272998 h 1567880"/>
                  <a:gd name="connsiteX6" fmla="*/ 737219 w 2573819"/>
                  <a:gd name="connsiteY6" fmla="*/ 1567628 h 1567880"/>
                  <a:gd name="connsiteX7" fmla="*/ 0 w 2573819"/>
                  <a:gd name="connsiteY7" fmla="*/ 1567880 h 1567880"/>
                  <a:gd name="connsiteX8" fmla="*/ 186509 w 2573819"/>
                  <a:gd name="connsiteY8" fmla="*/ 834777 h 1567880"/>
                  <a:gd name="connsiteX9" fmla="*/ 895241 w 2573819"/>
                  <a:gd name="connsiteY9" fmla="*/ 150912 h 1567880"/>
                  <a:gd name="connsiteX10" fmla="*/ 1865086 w 2573819"/>
                  <a:gd name="connsiteY10" fmla="*/ 26573 h 1567880"/>
                  <a:gd name="connsiteX11" fmla="*/ 2573819 w 2573819"/>
                  <a:gd name="connsiteY11" fmla="*/ 324987 h 1567880"/>
                  <a:gd name="connsiteX0" fmla="*/ 2573819 w 2573819"/>
                  <a:gd name="connsiteY0" fmla="*/ 324987 h 1567880"/>
                  <a:gd name="connsiteX1" fmla="*/ 2200802 w 2573819"/>
                  <a:gd name="connsiteY1" fmla="*/ 983859 h 1567880"/>
                  <a:gd name="connsiteX2" fmla="*/ 1952123 w 2573819"/>
                  <a:gd name="connsiteY2" fmla="*/ 859520 h 1567880"/>
                  <a:gd name="connsiteX3" fmla="*/ 1551015 w 2573819"/>
                  <a:gd name="connsiteY3" fmla="*/ 766274 h 1567880"/>
                  <a:gd name="connsiteX4" fmla="*/ 1119052 w 2573819"/>
                  <a:gd name="connsiteY4" fmla="*/ 871954 h 1567880"/>
                  <a:gd name="connsiteX5" fmla="*/ 786417 w 2573819"/>
                  <a:gd name="connsiteY5" fmla="*/ 1272998 h 1567880"/>
                  <a:gd name="connsiteX6" fmla="*/ 737219 w 2573819"/>
                  <a:gd name="connsiteY6" fmla="*/ 1567628 h 1567880"/>
                  <a:gd name="connsiteX7" fmla="*/ 0 w 2573819"/>
                  <a:gd name="connsiteY7" fmla="*/ 1567880 h 1567880"/>
                  <a:gd name="connsiteX8" fmla="*/ 186509 w 2573819"/>
                  <a:gd name="connsiteY8" fmla="*/ 834777 h 1567880"/>
                  <a:gd name="connsiteX9" fmla="*/ 895241 w 2573819"/>
                  <a:gd name="connsiteY9" fmla="*/ 150912 h 1567880"/>
                  <a:gd name="connsiteX10" fmla="*/ 1865086 w 2573819"/>
                  <a:gd name="connsiteY10" fmla="*/ 26573 h 1567880"/>
                  <a:gd name="connsiteX11" fmla="*/ 2573819 w 2573819"/>
                  <a:gd name="connsiteY11" fmla="*/ 324987 h 1567880"/>
                  <a:gd name="connsiteX0" fmla="*/ 2573819 w 2573819"/>
                  <a:gd name="connsiteY0" fmla="*/ 324987 h 1567880"/>
                  <a:gd name="connsiteX1" fmla="*/ 2200802 w 2573819"/>
                  <a:gd name="connsiteY1" fmla="*/ 983859 h 1567880"/>
                  <a:gd name="connsiteX2" fmla="*/ 1952123 w 2573819"/>
                  <a:gd name="connsiteY2" fmla="*/ 859520 h 1567880"/>
                  <a:gd name="connsiteX3" fmla="*/ 1551015 w 2573819"/>
                  <a:gd name="connsiteY3" fmla="*/ 766274 h 1567880"/>
                  <a:gd name="connsiteX4" fmla="*/ 1119052 w 2573819"/>
                  <a:gd name="connsiteY4" fmla="*/ 871954 h 1567880"/>
                  <a:gd name="connsiteX5" fmla="*/ 737219 w 2573819"/>
                  <a:gd name="connsiteY5" fmla="*/ 1567628 h 1567880"/>
                  <a:gd name="connsiteX6" fmla="*/ 0 w 2573819"/>
                  <a:gd name="connsiteY6" fmla="*/ 1567880 h 1567880"/>
                  <a:gd name="connsiteX7" fmla="*/ 186509 w 2573819"/>
                  <a:gd name="connsiteY7" fmla="*/ 834777 h 1567880"/>
                  <a:gd name="connsiteX8" fmla="*/ 895241 w 2573819"/>
                  <a:gd name="connsiteY8" fmla="*/ 150912 h 1567880"/>
                  <a:gd name="connsiteX9" fmla="*/ 1865086 w 2573819"/>
                  <a:gd name="connsiteY9" fmla="*/ 26573 h 1567880"/>
                  <a:gd name="connsiteX10" fmla="*/ 2573819 w 2573819"/>
                  <a:gd name="connsiteY10" fmla="*/ 324987 h 1567880"/>
                  <a:gd name="connsiteX0" fmla="*/ 2573819 w 2573819"/>
                  <a:gd name="connsiteY0" fmla="*/ 324987 h 1567880"/>
                  <a:gd name="connsiteX1" fmla="*/ 2200802 w 2573819"/>
                  <a:gd name="connsiteY1" fmla="*/ 983859 h 1567880"/>
                  <a:gd name="connsiteX2" fmla="*/ 1952123 w 2573819"/>
                  <a:gd name="connsiteY2" fmla="*/ 859520 h 1567880"/>
                  <a:gd name="connsiteX3" fmla="*/ 1551015 w 2573819"/>
                  <a:gd name="connsiteY3" fmla="*/ 766274 h 1567880"/>
                  <a:gd name="connsiteX4" fmla="*/ 1119052 w 2573819"/>
                  <a:gd name="connsiteY4" fmla="*/ 871954 h 1567880"/>
                  <a:gd name="connsiteX5" fmla="*/ 737219 w 2573819"/>
                  <a:gd name="connsiteY5" fmla="*/ 1567628 h 1567880"/>
                  <a:gd name="connsiteX6" fmla="*/ 0 w 2573819"/>
                  <a:gd name="connsiteY6" fmla="*/ 1567880 h 1567880"/>
                  <a:gd name="connsiteX7" fmla="*/ 186509 w 2573819"/>
                  <a:gd name="connsiteY7" fmla="*/ 834777 h 1567880"/>
                  <a:gd name="connsiteX8" fmla="*/ 895241 w 2573819"/>
                  <a:gd name="connsiteY8" fmla="*/ 150912 h 1567880"/>
                  <a:gd name="connsiteX9" fmla="*/ 1865086 w 2573819"/>
                  <a:gd name="connsiteY9" fmla="*/ 26573 h 1567880"/>
                  <a:gd name="connsiteX10" fmla="*/ 2573819 w 2573819"/>
                  <a:gd name="connsiteY10" fmla="*/ 324987 h 1567880"/>
                  <a:gd name="connsiteX0" fmla="*/ 2573819 w 2573819"/>
                  <a:gd name="connsiteY0" fmla="*/ 324987 h 1567880"/>
                  <a:gd name="connsiteX1" fmla="*/ 2200802 w 2573819"/>
                  <a:gd name="connsiteY1" fmla="*/ 983859 h 1567880"/>
                  <a:gd name="connsiteX2" fmla="*/ 1952123 w 2573819"/>
                  <a:gd name="connsiteY2" fmla="*/ 859520 h 1567880"/>
                  <a:gd name="connsiteX3" fmla="*/ 1551015 w 2573819"/>
                  <a:gd name="connsiteY3" fmla="*/ 766274 h 1567880"/>
                  <a:gd name="connsiteX4" fmla="*/ 1119052 w 2573819"/>
                  <a:gd name="connsiteY4" fmla="*/ 871954 h 1567880"/>
                  <a:gd name="connsiteX5" fmla="*/ 737219 w 2573819"/>
                  <a:gd name="connsiteY5" fmla="*/ 1567628 h 1567880"/>
                  <a:gd name="connsiteX6" fmla="*/ 0 w 2573819"/>
                  <a:gd name="connsiteY6" fmla="*/ 1567880 h 1567880"/>
                  <a:gd name="connsiteX7" fmla="*/ 186509 w 2573819"/>
                  <a:gd name="connsiteY7" fmla="*/ 834777 h 1567880"/>
                  <a:gd name="connsiteX8" fmla="*/ 895241 w 2573819"/>
                  <a:gd name="connsiteY8" fmla="*/ 150912 h 1567880"/>
                  <a:gd name="connsiteX9" fmla="*/ 1865086 w 2573819"/>
                  <a:gd name="connsiteY9" fmla="*/ 26573 h 1567880"/>
                  <a:gd name="connsiteX10" fmla="*/ 2573819 w 2573819"/>
                  <a:gd name="connsiteY10" fmla="*/ 324987 h 1567880"/>
                  <a:gd name="connsiteX0" fmla="*/ 2573819 w 2573819"/>
                  <a:gd name="connsiteY0" fmla="*/ 324987 h 1567880"/>
                  <a:gd name="connsiteX1" fmla="*/ 2200802 w 2573819"/>
                  <a:gd name="connsiteY1" fmla="*/ 983859 h 1567880"/>
                  <a:gd name="connsiteX2" fmla="*/ 1952123 w 2573819"/>
                  <a:gd name="connsiteY2" fmla="*/ 859520 h 1567880"/>
                  <a:gd name="connsiteX3" fmla="*/ 1551015 w 2573819"/>
                  <a:gd name="connsiteY3" fmla="*/ 766274 h 1567880"/>
                  <a:gd name="connsiteX4" fmla="*/ 1119052 w 2573819"/>
                  <a:gd name="connsiteY4" fmla="*/ 871954 h 1567880"/>
                  <a:gd name="connsiteX5" fmla="*/ 737219 w 2573819"/>
                  <a:gd name="connsiteY5" fmla="*/ 1567628 h 1567880"/>
                  <a:gd name="connsiteX6" fmla="*/ 0 w 2573819"/>
                  <a:gd name="connsiteY6" fmla="*/ 1567880 h 1567880"/>
                  <a:gd name="connsiteX7" fmla="*/ 186509 w 2573819"/>
                  <a:gd name="connsiteY7" fmla="*/ 834777 h 1567880"/>
                  <a:gd name="connsiteX8" fmla="*/ 895241 w 2573819"/>
                  <a:gd name="connsiteY8" fmla="*/ 150912 h 1567880"/>
                  <a:gd name="connsiteX9" fmla="*/ 1865086 w 2573819"/>
                  <a:gd name="connsiteY9" fmla="*/ 26573 h 1567880"/>
                  <a:gd name="connsiteX10" fmla="*/ 2573819 w 2573819"/>
                  <a:gd name="connsiteY10" fmla="*/ 324987 h 1567880"/>
                  <a:gd name="connsiteX0" fmla="*/ 2573819 w 2573819"/>
                  <a:gd name="connsiteY0" fmla="*/ 324987 h 1567880"/>
                  <a:gd name="connsiteX1" fmla="*/ 2200802 w 2573819"/>
                  <a:gd name="connsiteY1" fmla="*/ 983859 h 1567880"/>
                  <a:gd name="connsiteX2" fmla="*/ 1952123 w 2573819"/>
                  <a:gd name="connsiteY2" fmla="*/ 859520 h 1567880"/>
                  <a:gd name="connsiteX3" fmla="*/ 1551015 w 2573819"/>
                  <a:gd name="connsiteY3" fmla="*/ 766274 h 1567880"/>
                  <a:gd name="connsiteX4" fmla="*/ 1119052 w 2573819"/>
                  <a:gd name="connsiteY4" fmla="*/ 871954 h 1567880"/>
                  <a:gd name="connsiteX5" fmla="*/ 737219 w 2573819"/>
                  <a:gd name="connsiteY5" fmla="*/ 1567628 h 1567880"/>
                  <a:gd name="connsiteX6" fmla="*/ 0 w 2573819"/>
                  <a:gd name="connsiteY6" fmla="*/ 1567880 h 1567880"/>
                  <a:gd name="connsiteX7" fmla="*/ 186509 w 2573819"/>
                  <a:gd name="connsiteY7" fmla="*/ 834777 h 1567880"/>
                  <a:gd name="connsiteX8" fmla="*/ 895241 w 2573819"/>
                  <a:gd name="connsiteY8" fmla="*/ 150912 h 1567880"/>
                  <a:gd name="connsiteX9" fmla="*/ 1865086 w 2573819"/>
                  <a:gd name="connsiteY9" fmla="*/ 26573 h 1567880"/>
                  <a:gd name="connsiteX10" fmla="*/ 2573819 w 2573819"/>
                  <a:gd name="connsiteY10" fmla="*/ 324987 h 1567880"/>
                  <a:gd name="connsiteX0" fmla="*/ 2573819 w 2573819"/>
                  <a:gd name="connsiteY0" fmla="*/ 324987 h 1567880"/>
                  <a:gd name="connsiteX1" fmla="*/ 2200802 w 2573819"/>
                  <a:gd name="connsiteY1" fmla="*/ 983859 h 1567880"/>
                  <a:gd name="connsiteX2" fmla="*/ 1952123 w 2573819"/>
                  <a:gd name="connsiteY2" fmla="*/ 859520 h 1567880"/>
                  <a:gd name="connsiteX3" fmla="*/ 1551015 w 2573819"/>
                  <a:gd name="connsiteY3" fmla="*/ 766274 h 1567880"/>
                  <a:gd name="connsiteX4" fmla="*/ 1119052 w 2573819"/>
                  <a:gd name="connsiteY4" fmla="*/ 871954 h 1567880"/>
                  <a:gd name="connsiteX5" fmla="*/ 737219 w 2573819"/>
                  <a:gd name="connsiteY5" fmla="*/ 1567628 h 1567880"/>
                  <a:gd name="connsiteX6" fmla="*/ 0 w 2573819"/>
                  <a:gd name="connsiteY6" fmla="*/ 1567880 h 1567880"/>
                  <a:gd name="connsiteX7" fmla="*/ 186509 w 2573819"/>
                  <a:gd name="connsiteY7" fmla="*/ 834777 h 1567880"/>
                  <a:gd name="connsiteX8" fmla="*/ 895241 w 2573819"/>
                  <a:gd name="connsiteY8" fmla="*/ 150912 h 1567880"/>
                  <a:gd name="connsiteX9" fmla="*/ 1865086 w 2573819"/>
                  <a:gd name="connsiteY9" fmla="*/ 26573 h 1567880"/>
                  <a:gd name="connsiteX10" fmla="*/ 2573819 w 2573819"/>
                  <a:gd name="connsiteY10" fmla="*/ 324987 h 1567880"/>
                  <a:gd name="connsiteX0" fmla="*/ 2573819 w 2573819"/>
                  <a:gd name="connsiteY0" fmla="*/ 324987 h 1567880"/>
                  <a:gd name="connsiteX1" fmla="*/ 2200802 w 2573819"/>
                  <a:gd name="connsiteY1" fmla="*/ 983859 h 1567880"/>
                  <a:gd name="connsiteX2" fmla="*/ 1952123 w 2573819"/>
                  <a:gd name="connsiteY2" fmla="*/ 859520 h 1567880"/>
                  <a:gd name="connsiteX3" fmla="*/ 1551015 w 2573819"/>
                  <a:gd name="connsiteY3" fmla="*/ 766274 h 1567880"/>
                  <a:gd name="connsiteX4" fmla="*/ 1114383 w 2573819"/>
                  <a:gd name="connsiteY4" fmla="*/ 881292 h 1567880"/>
                  <a:gd name="connsiteX5" fmla="*/ 737219 w 2573819"/>
                  <a:gd name="connsiteY5" fmla="*/ 1567628 h 1567880"/>
                  <a:gd name="connsiteX6" fmla="*/ 0 w 2573819"/>
                  <a:gd name="connsiteY6" fmla="*/ 1567880 h 1567880"/>
                  <a:gd name="connsiteX7" fmla="*/ 186509 w 2573819"/>
                  <a:gd name="connsiteY7" fmla="*/ 834777 h 1567880"/>
                  <a:gd name="connsiteX8" fmla="*/ 895241 w 2573819"/>
                  <a:gd name="connsiteY8" fmla="*/ 150912 h 1567880"/>
                  <a:gd name="connsiteX9" fmla="*/ 1865086 w 2573819"/>
                  <a:gd name="connsiteY9" fmla="*/ 26573 h 1567880"/>
                  <a:gd name="connsiteX10" fmla="*/ 2573819 w 2573819"/>
                  <a:gd name="connsiteY10" fmla="*/ 324987 h 1567880"/>
                  <a:gd name="connsiteX0" fmla="*/ 2573819 w 2573819"/>
                  <a:gd name="connsiteY0" fmla="*/ 324987 h 1567880"/>
                  <a:gd name="connsiteX1" fmla="*/ 2200802 w 2573819"/>
                  <a:gd name="connsiteY1" fmla="*/ 983859 h 1567880"/>
                  <a:gd name="connsiteX2" fmla="*/ 1952123 w 2573819"/>
                  <a:gd name="connsiteY2" fmla="*/ 859520 h 1567880"/>
                  <a:gd name="connsiteX3" fmla="*/ 1551015 w 2573819"/>
                  <a:gd name="connsiteY3" fmla="*/ 766274 h 1567880"/>
                  <a:gd name="connsiteX4" fmla="*/ 1121385 w 2573819"/>
                  <a:gd name="connsiteY4" fmla="*/ 871954 h 1567880"/>
                  <a:gd name="connsiteX5" fmla="*/ 737219 w 2573819"/>
                  <a:gd name="connsiteY5" fmla="*/ 1567628 h 1567880"/>
                  <a:gd name="connsiteX6" fmla="*/ 0 w 2573819"/>
                  <a:gd name="connsiteY6" fmla="*/ 1567880 h 1567880"/>
                  <a:gd name="connsiteX7" fmla="*/ 186509 w 2573819"/>
                  <a:gd name="connsiteY7" fmla="*/ 834777 h 1567880"/>
                  <a:gd name="connsiteX8" fmla="*/ 895241 w 2573819"/>
                  <a:gd name="connsiteY8" fmla="*/ 150912 h 1567880"/>
                  <a:gd name="connsiteX9" fmla="*/ 1865086 w 2573819"/>
                  <a:gd name="connsiteY9" fmla="*/ 26573 h 1567880"/>
                  <a:gd name="connsiteX10" fmla="*/ 2573819 w 2573819"/>
                  <a:gd name="connsiteY10" fmla="*/ 324987 h 1567880"/>
                  <a:gd name="connsiteX0" fmla="*/ 2573819 w 2573819"/>
                  <a:gd name="connsiteY0" fmla="*/ 324987 h 1567880"/>
                  <a:gd name="connsiteX1" fmla="*/ 2200802 w 2573819"/>
                  <a:gd name="connsiteY1" fmla="*/ 983859 h 1567880"/>
                  <a:gd name="connsiteX2" fmla="*/ 1952123 w 2573819"/>
                  <a:gd name="connsiteY2" fmla="*/ 859520 h 1567880"/>
                  <a:gd name="connsiteX3" fmla="*/ 1551015 w 2573819"/>
                  <a:gd name="connsiteY3" fmla="*/ 766274 h 1567880"/>
                  <a:gd name="connsiteX4" fmla="*/ 1121385 w 2573819"/>
                  <a:gd name="connsiteY4" fmla="*/ 871954 h 1567880"/>
                  <a:gd name="connsiteX5" fmla="*/ 737219 w 2573819"/>
                  <a:gd name="connsiteY5" fmla="*/ 1567628 h 1567880"/>
                  <a:gd name="connsiteX6" fmla="*/ 0 w 2573819"/>
                  <a:gd name="connsiteY6" fmla="*/ 1567880 h 1567880"/>
                  <a:gd name="connsiteX7" fmla="*/ 186509 w 2573819"/>
                  <a:gd name="connsiteY7" fmla="*/ 834777 h 1567880"/>
                  <a:gd name="connsiteX8" fmla="*/ 895241 w 2573819"/>
                  <a:gd name="connsiteY8" fmla="*/ 150912 h 1567880"/>
                  <a:gd name="connsiteX9" fmla="*/ 1865086 w 2573819"/>
                  <a:gd name="connsiteY9" fmla="*/ 26573 h 1567880"/>
                  <a:gd name="connsiteX10" fmla="*/ 2573819 w 2573819"/>
                  <a:gd name="connsiteY10" fmla="*/ 324987 h 1567880"/>
                  <a:gd name="connsiteX0" fmla="*/ 2573819 w 2573819"/>
                  <a:gd name="connsiteY0" fmla="*/ 324987 h 1567880"/>
                  <a:gd name="connsiteX1" fmla="*/ 2200802 w 2573819"/>
                  <a:gd name="connsiteY1" fmla="*/ 983859 h 1567880"/>
                  <a:gd name="connsiteX2" fmla="*/ 1952123 w 2573819"/>
                  <a:gd name="connsiteY2" fmla="*/ 859520 h 1567880"/>
                  <a:gd name="connsiteX3" fmla="*/ 1551015 w 2573819"/>
                  <a:gd name="connsiteY3" fmla="*/ 766274 h 1567880"/>
                  <a:gd name="connsiteX4" fmla="*/ 1121385 w 2573819"/>
                  <a:gd name="connsiteY4" fmla="*/ 871954 h 1567880"/>
                  <a:gd name="connsiteX5" fmla="*/ 737219 w 2573819"/>
                  <a:gd name="connsiteY5" fmla="*/ 1567628 h 1567880"/>
                  <a:gd name="connsiteX6" fmla="*/ 0 w 2573819"/>
                  <a:gd name="connsiteY6" fmla="*/ 1567880 h 1567880"/>
                  <a:gd name="connsiteX7" fmla="*/ 186509 w 2573819"/>
                  <a:gd name="connsiteY7" fmla="*/ 834777 h 1567880"/>
                  <a:gd name="connsiteX8" fmla="*/ 895241 w 2573819"/>
                  <a:gd name="connsiteY8" fmla="*/ 150912 h 1567880"/>
                  <a:gd name="connsiteX9" fmla="*/ 1865086 w 2573819"/>
                  <a:gd name="connsiteY9" fmla="*/ 26573 h 1567880"/>
                  <a:gd name="connsiteX10" fmla="*/ 2573819 w 2573819"/>
                  <a:gd name="connsiteY10" fmla="*/ 324987 h 1567880"/>
                  <a:gd name="connsiteX0" fmla="*/ 2573819 w 2573819"/>
                  <a:gd name="connsiteY0" fmla="*/ 324987 h 1567880"/>
                  <a:gd name="connsiteX1" fmla="*/ 2200802 w 2573819"/>
                  <a:gd name="connsiteY1" fmla="*/ 983859 h 1567880"/>
                  <a:gd name="connsiteX2" fmla="*/ 1975466 w 2573819"/>
                  <a:gd name="connsiteY2" fmla="*/ 859520 h 1567880"/>
                  <a:gd name="connsiteX3" fmla="*/ 1551015 w 2573819"/>
                  <a:gd name="connsiteY3" fmla="*/ 766274 h 1567880"/>
                  <a:gd name="connsiteX4" fmla="*/ 1121385 w 2573819"/>
                  <a:gd name="connsiteY4" fmla="*/ 871954 h 1567880"/>
                  <a:gd name="connsiteX5" fmla="*/ 737219 w 2573819"/>
                  <a:gd name="connsiteY5" fmla="*/ 1567628 h 1567880"/>
                  <a:gd name="connsiteX6" fmla="*/ 0 w 2573819"/>
                  <a:gd name="connsiteY6" fmla="*/ 1567880 h 1567880"/>
                  <a:gd name="connsiteX7" fmla="*/ 186509 w 2573819"/>
                  <a:gd name="connsiteY7" fmla="*/ 834777 h 1567880"/>
                  <a:gd name="connsiteX8" fmla="*/ 895241 w 2573819"/>
                  <a:gd name="connsiteY8" fmla="*/ 150912 h 1567880"/>
                  <a:gd name="connsiteX9" fmla="*/ 1865086 w 2573819"/>
                  <a:gd name="connsiteY9" fmla="*/ 26573 h 1567880"/>
                  <a:gd name="connsiteX10" fmla="*/ 2573819 w 2573819"/>
                  <a:gd name="connsiteY10" fmla="*/ 324987 h 1567880"/>
                  <a:gd name="connsiteX0" fmla="*/ 2573819 w 2573819"/>
                  <a:gd name="connsiteY0" fmla="*/ 324987 h 1567880"/>
                  <a:gd name="connsiteX1" fmla="*/ 2200802 w 2573819"/>
                  <a:gd name="connsiteY1" fmla="*/ 983859 h 1567880"/>
                  <a:gd name="connsiteX2" fmla="*/ 1956791 w 2573819"/>
                  <a:gd name="connsiteY2" fmla="*/ 852518 h 1567880"/>
                  <a:gd name="connsiteX3" fmla="*/ 1551015 w 2573819"/>
                  <a:gd name="connsiteY3" fmla="*/ 766274 h 1567880"/>
                  <a:gd name="connsiteX4" fmla="*/ 1121385 w 2573819"/>
                  <a:gd name="connsiteY4" fmla="*/ 871954 h 1567880"/>
                  <a:gd name="connsiteX5" fmla="*/ 737219 w 2573819"/>
                  <a:gd name="connsiteY5" fmla="*/ 1567628 h 1567880"/>
                  <a:gd name="connsiteX6" fmla="*/ 0 w 2573819"/>
                  <a:gd name="connsiteY6" fmla="*/ 1567880 h 1567880"/>
                  <a:gd name="connsiteX7" fmla="*/ 186509 w 2573819"/>
                  <a:gd name="connsiteY7" fmla="*/ 834777 h 1567880"/>
                  <a:gd name="connsiteX8" fmla="*/ 895241 w 2573819"/>
                  <a:gd name="connsiteY8" fmla="*/ 150912 h 1567880"/>
                  <a:gd name="connsiteX9" fmla="*/ 1865086 w 2573819"/>
                  <a:gd name="connsiteY9" fmla="*/ 26573 h 1567880"/>
                  <a:gd name="connsiteX10" fmla="*/ 2573819 w 2573819"/>
                  <a:gd name="connsiteY10" fmla="*/ 324987 h 1567880"/>
                  <a:gd name="connsiteX0" fmla="*/ 2573819 w 2573819"/>
                  <a:gd name="connsiteY0" fmla="*/ 324987 h 1567880"/>
                  <a:gd name="connsiteX1" fmla="*/ 2200802 w 2573819"/>
                  <a:gd name="connsiteY1" fmla="*/ 983859 h 1567880"/>
                  <a:gd name="connsiteX2" fmla="*/ 1956791 w 2573819"/>
                  <a:gd name="connsiteY2" fmla="*/ 852518 h 1567880"/>
                  <a:gd name="connsiteX3" fmla="*/ 1551015 w 2573819"/>
                  <a:gd name="connsiteY3" fmla="*/ 766274 h 1567880"/>
                  <a:gd name="connsiteX4" fmla="*/ 1121385 w 2573819"/>
                  <a:gd name="connsiteY4" fmla="*/ 871954 h 1567880"/>
                  <a:gd name="connsiteX5" fmla="*/ 737219 w 2573819"/>
                  <a:gd name="connsiteY5" fmla="*/ 1567628 h 1567880"/>
                  <a:gd name="connsiteX6" fmla="*/ 0 w 2573819"/>
                  <a:gd name="connsiteY6" fmla="*/ 1567880 h 1567880"/>
                  <a:gd name="connsiteX7" fmla="*/ 186509 w 2573819"/>
                  <a:gd name="connsiteY7" fmla="*/ 834777 h 1567880"/>
                  <a:gd name="connsiteX8" fmla="*/ 895241 w 2573819"/>
                  <a:gd name="connsiteY8" fmla="*/ 150912 h 1567880"/>
                  <a:gd name="connsiteX9" fmla="*/ 1865086 w 2573819"/>
                  <a:gd name="connsiteY9" fmla="*/ 26573 h 1567880"/>
                  <a:gd name="connsiteX10" fmla="*/ 2573819 w 2573819"/>
                  <a:gd name="connsiteY10" fmla="*/ 324987 h 1567880"/>
                  <a:gd name="connsiteX0" fmla="*/ 2573819 w 2573819"/>
                  <a:gd name="connsiteY0" fmla="*/ 324987 h 1567880"/>
                  <a:gd name="connsiteX1" fmla="*/ 2200802 w 2573819"/>
                  <a:gd name="connsiteY1" fmla="*/ 983859 h 1567880"/>
                  <a:gd name="connsiteX2" fmla="*/ 1956791 w 2573819"/>
                  <a:gd name="connsiteY2" fmla="*/ 852518 h 1567880"/>
                  <a:gd name="connsiteX3" fmla="*/ 1551015 w 2573819"/>
                  <a:gd name="connsiteY3" fmla="*/ 766274 h 1567880"/>
                  <a:gd name="connsiteX4" fmla="*/ 1121385 w 2573819"/>
                  <a:gd name="connsiteY4" fmla="*/ 871954 h 1567880"/>
                  <a:gd name="connsiteX5" fmla="*/ 737219 w 2573819"/>
                  <a:gd name="connsiteY5" fmla="*/ 1567628 h 1567880"/>
                  <a:gd name="connsiteX6" fmla="*/ 0 w 2573819"/>
                  <a:gd name="connsiteY6" fmla="*/ 1567880 h 1567880"/>
                  <a:gd name="connsiteX7" fmla="*/ 186509 w 2573819"/>
                  <a:gd name="connsiteY7" fmla="*/ 834777 h 1567880"/>
                  <a:gd name="connsiteX8" fmla="*/ 895241 w 2573819"/>
                  <a:gd name="connsiteY8" fmla="*/ 150912 h 1567880"/>
                  <a:gd name="connsiteX9" fmla="*/ 1865086 w 2573819"/>
                  <a:gd name="connsiteY9" fmla="*/ 26573 h 1567880"/>
                  <a:gd name="connsiteX10" fmla="*/ 2573819 w 2573819"/>
                  <a:gd name="connsiteY10" fmla="*/ 324987 h 1567880"/>
                  <a:gd name="connsiteX0" fmla="*/ 2573819 w 2573819"/>
                  <a:gd name="connsiteY0" fmla="*/ 324987 h 1567880"/>
                  <a:gd name="connsiteX1" fmla="*/ 2200802 w 2573819"/>
                  <a:gd name="connsiteY1" fmla="*/ 983859 h 1567880"/>
                  <a:gd name="connsiteX2" fmla="*/ 1947454 w 2573819"/>
                  <a:gd name="connsiteY2" fmla="*/ 852518 h 1567880"/>
                  <a:gd name="connsiteX3" fmla="*/ 1551015 w 2573819"/>
                  <a:gd name="connsiteY3" fmla="*/ 766274 h 1567880"/>
                  <a:gd name="connsiteX4" fmla="*/ 1121385 w 2573819"/>
                  <a:gd name="connsiteY4" fmla="*/ 871954 h 1567880"/>
                  <a:gd name="connsiteX5" fmla="*/ 737219 w 2573819"/>
                  <a:gd name="connsiteY5" fmla="*/ 1567628 h 1567880"/>
                  <a:gd name="connsiteX6" fmla="*/ 0 w 2573819"/>
                  <a:gd name="connsiteY6" fmla="*/ 1567880 h 1567880"/>
                  <a:gd name="connsiteX7" fmla="*/ 186509 w 2573819"/>
                  <a:gd name="connsiteY7" fmla="*/ 834777 h 1567880"/>
                  <a:gd name="connsiteX8" fmla="*/ 895241 w 2573819"/>
                  <a:gd name="connsiteY8" fmla="*/ 150912 h 1567880"/>
                  <a:gd name="connsiteX9" fmla="*/ 1865086 w 2573819"/>
                  <a:gd name="connsiteY9" fmla="*/ 26573 h 1567880"/>
                  <a:gd name="connsiteX10" fmla="*/ 2573819 w 2573819"/>
                  <a:gd name="connsiteY10" fmla="*/ 324987 h 1567880"/>
                  <a:gd name="connsiteX0" fmla="*/ 2573819 w 2573819"/>
                  <a:gd name="connsiteY0" fmla="*/ 324987 h 1567880"/>
                  <a:gd name="connsiteX1" fmla="*/ 2200802 w 2573819"/>
                  <a:gd name="connsiteY1" fmla="*/ 983859 h 1567880"/>
                  <a:gd name="connsiteX2" fmla="*/ 1947454 w 2573819"/>
                  <a:gd name="connsiteY2" fmla="*/ 852518 h 1567880"/>
                  <a:gd name="connsiteX3" fmla="*/ 1551015 w 2573819"/>
                  <a:gd name="connsiteY3" fmla="*/ 766274 h 1567880"/>
                  <a:gd name="connsiteX4" fmla="*/ 1121385 w 2573819"/>
                  <a:gd name="connsiteY4" fmla="*/ 871954 h 1567880"/>
                  <a:gd name="connsiteX5" fmla="*/ 737219 w 2573819"/>
                  <a:gd name="connsiteY5" fmla="*/ 1567628 h 1567880"/>
                  <a:gd name="connsiteX6" fmla="*/ 0 w 2573819"/>
                  <a:gd name="connsiteY6" fmla="*/ 1567880 h 1567880"/>
                  <a:gd name="connsiteX7" fmla="*/ 186509 w 2573819"/>
                  <a:gd name="connsiteY7" fmla="*/ 834777 h 1567880"/>
                  <a:gd name="connsiteX8" fmla="*/ 895241 w 2573819"/>
                  <a:gd name="connsiteY8" fmla="*/ 150912 h 1567880"/>
                  <a:gd name="connsiteX9" fmla="*/ 1865086 w 2573819"/>
                  <a:gd name="connsiteY9" fmla="*/ 26573 h 1567880"/>
                  <a:gd name="connsiteX10" fmla="*/ 2573819 w 2573819"/>
                  <a:gd name="connsiteY10" fmla="*/ 324987 h 1567880"/>
                  <a:gd name="connsiteX0" fmla="*/ 2573819 w 2573819"/>
                  <a:gd name="connsiteY0" fmla="*/ 324987 h 1567880"/>
                  <a:gd name="connsiteX1" fmla="*/ 2207805 w 2573819"/>
                  <a:gd name="connsiteY1" fmla="*/ 981525 h 1567880"/>
                  <a:gd name="connsiteX2" fmla="*/ 1947454 w 2573819"/>
                  <a:gd name="connsiteY2" fmla="*/ 852518 h 1567880"/>
                  <a:gd name="connsiteX3" fmla="*/ 1551015 w 2573819"/>
                  <a:gd name="connsiteY3" fmla="*/ 766274 h 1567880"/>
                  <a:gd name="connsiteX4" fmla="*/ 1121385 w 2573819"/>
                  <a:gd name="connsiteY4" fmla="*/ 871954 h 1567880"/>
                  <a:gd name="connsiteX5" fmla="*/ 737219 w 2573819"/>
                  <a:gd name="connsiteY5" fmla="*/ 1567628 h 1567880"/>
                  <a:gd name="connsiteX6" fmla="*/ 0 w 2573819"/>
                  <a:gd name="connsiteY6" fmla="*/ 1567880 h 1567880"/>
                  <a:gd name="connsiteX7" fmla="*/ 186509 w 2573819"/>
                  <a:gd name="connsiteY7" fmla="*/ 834777 h 1567880"/>
                  <a:gd name="connsiteX8" fmla="*/ 895241 w 2573819"/>
                  <a:gd name="connsiteY8" fmla="*/ 150912 h 1567880"/>
                  <a:gd name="connsiteX9" fmla="*/ 1865086 w 2573819"/>
                  <a:gd name="connsiteY9" fmla="*/ 26573 h 1567880"/>
                  <a:gd name="connsiteX10" fmla="*/ 2573819 w 2573819"/>
                  <a:gd name="connsiteY10" fmla="*/ 324987 h 1567880"/>
                  <a:gd name="connsiteX0" fmla="*/ 2573819 w 2573819"/>
                  <a:gd name="connsiteY0" fmla="*/ 324987 h 1567880"/>
                  <a:gd name="connsiteX1" fmla="*/ 2207805 w 2573819"/>
                  <a:gd name="connsiteY1" fmla="*/ 983859 h 1567880"/>
                  <a:gd name="connsiteX2" fmla="*/ 1947454 w 2573819"/>
                  <a:gd name="connsiteY2" fmla="*/ 852518 h 1567880"/>
                  <a:gd name="connsiteX3" fmla="*/ 1551015 w 2573819"/>
                  <a:gd name="connsiteY3" fmla="*/ 766274 h 1567880"/>
                  <a:gd name="connsiteX4" fmla="*/ 1121385 w 2573819"/>
                  <a:gd name="connsiteY4" fmla="*/ 871954 h 1567880"/>
                  <a:gd name="connsiteX5" fmla="*/ 737219 w 2573819"/>
                  <a:gd name="connsiteY5" fmla="*/ 1567628 h 1567880"/>
                  <a:gd name="connsiteX6" fmla="*/ 0 w 2573819"/>
                  <a:gd name="connsiteY6" fmla="*/ 1567880 h 1567880"/>
                  <a:gd name="connsiteX7" fmla="*/ 186509 w 2573819"/>
                  <a:gd name="connsiteY7" fmla="*/ 834777 h 1567880"/>
                  <a:gd name="connsiteX8" fmla="*/ 895241 w 2573819"/>
                  <a:gd name="connsiteY8" fmla="*/ 150912 h 1567880"/>
                  <a:gd name="connsiteX9" fmla="*/ 1865086 w 2573819"/>
                  <a:gd name="connsiteY9" fmla="*/ 26573 h 1567880"/>
                  <a:gd name="connsiteX10" fmla="*/ 2573819 w 2573819"/>
                  <a:gd name="connsiteY10" fmla="*/ 324987 h 1567880"/>
                  <a:gd name="connsiteX0" fmla="*/ 2573819 w 2573819"/>
                  <a:gd name="connsiteY0" fmla="*/ 324987 h 1567880"/>
                  <a:gd name="connsiteX1" fmla="*/ 2207805 w 2573819"/>
                  <a:gd name="connsiteY1" fmla="*/ 983859 h 1567880"/>
                  <a:gd name="connsiteX2" fmla="*/ 1947454 w 2573819"/>
                  <a:gd name="connsiteY2" fmla="*/ 852518 h 1567880"/>
                  <a:gd name="connsiteX3" fmla="*/ 1551015 w 2573819"/>
                  <a:gd name="connsiteY3" fmla="*/ 766274 h 1567880"/>
                  <a:gd name="connsiteX4" fmla="*/ 1121385 w 2573819"/>
                  <a:gd name="connsiteY4" fmla="*/ 871954 h 1567880"/>
                  <a:gd name="connsiteX5" fmla="*/ 737219 w 2573819"/>
                  <a:gd name="connsiteY5" fmla="*/ 1567628 h 1567880"/>
                  <a:gd name="connsiteX6" fmla="*/ 0 w 2573819"/>
                  <a:gd name="connsiteY6" fmla="*/ 1567880 h 1567880"/>
                  <a:gd name="connsiteX7" fmla="*/ 186509 w 2573819"/>
                  <a:gd name="connsiteY7" fmla="*/ 834777 h 1567880"/>
                  <a:gd name="connsiteX8" fmla="*/ 895241 w 2573819"/>
                  <a:gd name="connsiteY8" fmla="*/ 150912 h 1567880"/>
                  <a:gd name="connsiteX9" fmla="*/ 1865086 w 2573819"/>
                  <a:gd name="connsiteY9" fmla="*/ 26573 h 1567880"/>
                  <a:gd name="connsiteX10" fmla="*/ 2573819 w 2573819"/>
                  <a:gd name="connsiteY10" fmla="*/ 324987 h 1567880"/>
                  <a:gd name="connsiteX0" fmla="*/ 2573819 w 2573819"/>
                  <a:gd name="connsiteY0" fmla="*/ 324987 h 1567880"/>
                  <a:gd name="connsiteX1" fmla="*/ 2207805 w 2573819"/>
                  <a:gd name="connsiteY1" fmla="*/ 983859 h 1567880"/>
                  <a:gd name="connsiteX2" fmla="*/ 1947454 w 2573819"/>
                  <a:gd name="connsiteY2" fmla="*/ 852518 h 1567880"/>
                  <a:gd name="connsiteX3" fmla="*/ 1551015 w 2573819"/>
                  <a:gd name="connsiteY3" fmla="*/ 766274 h 1567880"/>
                  <a:gd name="connsiteX4" fmla="*/ 1121385 w 2573819"/>
                  <a:gd name="connsiteY4" fmla="*/ 871954 h 1567880"/>
                  <a:gd name="connsiteX5" fmla="*/ 737219 w 2573819"/>
                  <a:gd name="connsiteY5" fmla="*/ 1567628 h 1567880"/>
                  <a:gd name="connsiteX6" fmla="*/ 0 w 2573819"/>
                  <a:gd name="connsiteY6" fmla="*/ 1567880 h 1567880"/>
                  <a:gd name="connsiteX7" fmla="*/ 186509 w 2573819"/>
                  <a:gd name="connsiteY7" fmla="*/ 834777 h 1567880"/>
                  <a:gd name="connsiteX8" fmla="*/ 895241 w 2573819"/>
                  <a:gd name="connsiteY8" fmla="*/ 150912 h 1567880"/>
                  <a:gd name="connsiteX9" fmla="*/ 1865086 w 2573819"/>
                  <a:gd name="connsiteY9" fmla="*/ 26573 h 1567880"/>
                  <a:gd name="connsiteX10" fmla="*/ 2573819 w 2573819"/>
                  <a:gd name="connsiteY10" fmla="*/ 324987 h 1567880"/>
                  <a:gd name="connsiteX0" fmla="*/ 2573819 w 2573819"/>
                  <a:gd name="connsiteY0" fmla="*/ 324987 h 1567880"/>
                  <a:gd name="connsiteX1" fmla="*/ 2207805 w 2573819"/>
                  <a:gd name="connsiteY1" fmla="*/ 983859 h 1567880"/>
                  <a:gd name="connsiteX2" fmla="*/ 1947454 w 2573819"/>
                  <a:gd name="connsiteY2" fmla="*/ 852518 h 1567880"/>
                  <a:gd name="connsiteX3" fmla="*/ 1551015 w 2573819"/>
                  <a:gd name="connsiteY3" fmla="*/ 766274 h 1567880"/>
                  <a:gd name="connsiteX4" fmla="*/ 737219 w 2573819"/>
                  <a:gd name="connsiteY4" fmla="*/ 1567628 h 1567880"/>
                  <a:gd name="connsiteX5" fmla="*/ 0 w 2573819"/>
                  <a:gd name="connsiteY5" fmla="*/ 1567880 h 1567880"/>
                  <a:gd name="connsiteX6" fmla="*/ 186509 w 2573819"/>
                  <a:gd name="connsiteY6" fmla="*/ 834777 h 1567880"/>
                  <a:gd name="connsiteX7" fmla="*/ 895241 w 2573819"/>
                  <a:gd name="connsiteY7" fmla="*/ 150912 h 1567880"/>
                  <a:gd name="connsiteX8" fmla="*/ 1865086 w 2573819"/>
                  <a:gd name="connsiteY8" fmla="*/ 26573 h 1567880"/>
                  <a:gd name="connsiteX9" fmla="*/ 2573819 w 2573819"/>
                  <a:gd name="connsiteY9" fmla="*/ 324987 h 1567880"/>
                  <a:gd name="connsiteX0" fmla="*/ 2573819 w 2573819"/>
                  <a:gd name="connsiteY0" fmla="*/ 324987 h 1567880"/>
                  <a:gd name="connsiteX1" fmla="*/ 2207805 w 2573819"/>
                  <a:gd name="connsiteY1" fmla="*/ 983859 h 1567880"/>
                  <a:gd name="connsiteX2" fmla="*/ 1947454 w 2573819"/>
                  <a:gd name="connsiteY2" fmla="*/ 852518 h 1567880"/>
                  <a:gd name="connsiteX3" fmla="*/ 737219 w 2573819"/>
                  <a:gd name="connsiteY3" fmla="*/ 1567628 h 1567880"/>
                  <a:gd name="connsiteX4" fmla="*/ 0 w 2573819"/>
                  <a:gd name="connsiteY4" fmla="*/ 1567880 h 1567880"/>
                  <a:gd name="connsiteX5" fmla="*/ 186509 w 2573819"/>
                  <a:gd name="connsiteY5" fmla="*/ 834777 h 1567880"/>
                  <a:gd name="connsiteX6" fmla="*/ 895241 w 2573819"/>
                  <a:gd name="connsiteY6" fmla="*/ 150912 h 1567880"/>
                  <a:gd name="connsiteX7" fmla="*/ 1865086 w 2573819"/>
                  <a:gd name="connsiteY7" fmla="*/ 26573 h 1567880"/>
                  <a:gd name="connsiteX8" fmla="*/ 2573819 w 2573819"/>
                  <a:gd name="connsiteY8" fmla="*/ 324987 h 1567880"/>
                  <a:gd name="connsiteX0" fmla="*/ 2573819 w 2573819"/>
                  <a:gd name="connsiteY0" fmla="*/ 324987 h 1567880"/>
                  <a:gd name="connsiteX1" fmla="*/ 2207805 w 2573819"/>
                  <a:gd name="connsiteY1" fmla="*/ 983859 h 1567880"/>
                  <a:gd name="connsiteX2" fmla="*/ 737219 w 2573819"/>
                  <a:gd name="connsiteY2" fmla="*/ 1567628 h 1567880"/>
                  <a:gd name="connsiteX3" fmla="*/ 0 w 2573819"/>
                  <a:gd name="connsiteY3" fmla="*/ 1567880 h 1567880"/>
                  <a:gd name="connsiteX4" fmla="*/ 186509 w 2573819"/>
                  <a:gd name="connsiteY4" fmla="*/ 834777 h 1567880"/>
                  <a:gd name="connsiteX5" fmla="*/ 895241 w 2573819"/>
                  <a:gd name="connsiteY5" fmla="*/ 150912 h 1567880"/>
                  <a:gd name="connsiteX6" fmla="*/ 1865086 w 2573819"/>
                  <a:gd name="connsiteY6" fmla="*/ 26573 h 1567880"/>
                  <a:gd name="connsiteX7" fmla="*/ 2573819 w 2573819"/>
                  <a:gd name="connsiteY7" fmla="*/ 324987 h 1567880"/>
                  <a:gd name="connsiteX0" fmla="*/ 2573819 w 2573819"/>
                  <a:gd name="connsiteY0" fmla="*/ 324987 h 1567880"/>
                  <a:gd name="connsiteX1" fmla="*/ 2193799 w 2573819"/>
                  <a:gd name="connsiteY1" fmla="*/ 997865 h 1567880"/>
                  <a:gd name="connsiteX2" fmla="*/ 737219 w 2573819"/>
                  <a:gd name="connsiteY2" fmla="*/ 1567628 h 1567880"/>
                  <a:gd name="connsiteX3" fmla="*/ 0 w 2573819"/>
                  <a:gd name="connsiteY3" fmla="*/ 1567880 h 1567880"/>
                  <a:gd name="connsiteX4" fmla="*/ 186509 w 2573819"/>
                  <a:gd name="connsiteY4" fmla="*/ 834777 h 1567880"/>
                  <a:gd name="connsiteX5" fmla="*/ 895241 w 2573819"/>
                  <a:gd name="connsiteY5" fmla="*/ 150912 h 1567880"/>
                  <a:gd name="connsiteX6" fmla="*/ 1865086 w 2573819"/>
                  <a:gd name="connsiteY6" fmla="*/ 26573 h 1567880"/>
                  <a:gd name="connsiteX7" fmla="*/ 2573819 w 2573819"/>
                  <a:gd name="connsiteY7" fmla="*/ 324987 h 1567880"/>
                  <a:gd name="connsiteX0" fmla="*/ 2573819 w 2573819"/>
                  <a:gd name="connsiteY0" fmla="*/ 324987 h 1567880"/>
                  <a:gd name="connsiteX1" fmla="*/ 2193799 w 2573819"/>
                  <a:gd name="connsiteY1" fmla="*/ 997865 h 1567880"/>
                  <a:gd name="connsiteX2" fmla="*/ 737219 w 2573819"/>
                  <a:gd name="connsiteY2" fmla="*/ 1567628 h 1567880"/>
                  <a:gd name="connsiteX3" fmla="*/ 0 w 2573819"/>
                  <a:gd name="connsiteY3" fmla="*/ 1567880 h 1567880"/>
                  <a:gd name="connsiteX4" fmla="*/ 186509 w 2573819"/>
                  <a:gd name="connsiteY4" fmla="*/ 834777 h 1567880"/>
                  <a:gd name="connsiteX5" fmla="*/ 895241 w 2573819"/>
                  <a:gd name="connsiteY5" fmla="*/ 150912 h 1567880"/>
                  <a:gd name="connsiteX6" fmla="*/ 1865086 w 2573819"/>
                  <a:gd name="connsiteY6" fmla="*/ 26573 h 1567880"/>
                  <a:gd name="connsiteX7" fmla="*/ 2573819 w 2573819"/>
                  <a:gd name="connsiteY7" fmla="*/ 324987 h 1567880"/>
                  <a:gd name="connsiteX0" fmla="*/ 2573819 w 2573819"/>
                  <a:gd name="connsiteY0" fmla="*/ 324987 h 1567880"/>
                  <a:gd name="connsiteX1" fmla="*/ 2193799 w 2573819"/>
                  <a:gd name="connsiteY1" fmla="*/ 997865 h 1567880"/>
                  <a:gd name="connsiteX2" fmla="*/ 737219 w 2573819"/>
                  <a:gd name="connsiteY2" fmla="*/ 1567628 h 1567880"/>
                  <a:gd name="connsiteX3" fmla="*/ 0 w 2573819"/>
                  <a:gd name="connsiteY3" fmla="*/ 1567880 h 1567880"/>
                  <a:gd name="connsiteX4" fmla="*/ 186509 w 2573819"/>
                  <a:gd name="connsiteY4" fmla="*/ 834777 h 1567880"/>
                  <a:gd name="connsiteX5" fmla="*/ 895241 w 2573819"/>
                  <a:gd name="connsiteY5" fmla="*/ 150912 h 1567880"/>
                  <a:gd name="connsiteX6" fmla="*/ 1865086 w 2573819"/>
                  <a:gd name="connsiteY6" fmla="*/ 26573 h 1567880"/>
                  <a:gd name="connsiteX7" fmla="*/ 2573819 w 2573819"/>
                  <a:gd name="connsiteY7" fmla="*/ 324987 h 1567880"/>
                  <a:gd name="connsiteX0" fmla="*/ 2573819 w 2573819"/>
                  <a:gd name="connsiteY0" fmla="*/ 324987 h 1567880"/>
                  <a:gd name="connsiteX1" fmla="*/ 2193799 w 2573819"/>
                  <a:gd name="connsiteY1" fmla="*/ 997865 h 1567880"/>
                  <a:gd name="connsiteX2" fmla="*/ 737219 w 2573819"/>
                  <a:gd name="connsiteY2" fmla="*/ 1567628 h 1567880"/>
                  <a:gd name="connsiteX3" fmla="*/ 0 w 2573819"/>
                  <a:gd name="connsiteY3" fmla="*/ 1567880 h 1567880"/>
                  <a:gd name="connsiteX4" fmla="*/ 186509 w 2573819"/>
                  <a:gd name="connsiteY4" fmla="*/ 834777 h 1567880"/>
                  <a:gd name="connsiteX5" fmla="*/ 895241 w 2573819"/>
                  <a:gd name="connsiteY5" fmla="*/ 150912 h 1567880"/>
                  <a:gd name="connsiteX6" fmla="*/ 1865086 w 2573819"/>
                  <a:gd name="connsiteY6" fmla="*/ 26573 h 1567880"/>
                  <a:gd name="connsiteX7" fmla="*/ 2573819 w 2573819"/>
                  <a:gd name="connsiteY7" fmla="*/ 324987 h 1567880"/>
                  <a:gd name="connsiteX0" fmla="*/ 2573819 w 2573819"/>
                  <a:gd name="connsiteY0" fmla="*/ 324987 h 1567880"/>
                  <a:gd name="connsiteX1" fmla="*/ 2193799 w 2573819"/>
                  <a:gd name="connsiteY1" fmla="*/ 997865 h 1567880"/>
                  <a:gd name="connsiteX2" fmla="*/ 737219 w 2573819"/>
                  <a:gd name="connsiteY2" fmla="*/ 1567628 h 1567880"/>
                  <a:gd name="connsiteX3" fmla="*/ 0 w 2573819"/>
                  <a:gd name="connsiteY3" fmla="*/ 1567880 h 1567880"/>
                  <a:gd name="connsiteX4" fmla="*/ 186509 w 2573819"/>
                  <a:gd name="connsiteY4" fmla="*/ 834777 h 1567880"/>
                  <a:gd name="connsiteX5" fmla="*/ 895241 w 2573819"/>
                  <a:gd name="connsiteY5" fmla="*/ 150912 h 1567880"/>
                  <a:gd name="connsiteX6" fmla="*/ 1865086 w 2573819"/>
                  <a:gd name="connsiteY6" fmla="*/ 26573 h 1567880"/>
                  <a:gd name="connsiteX7" fmla="*/ 2573819 w 2573819"/>
                  <a:gd name="connsiteY7" fmla="*/ 324987 h 1567880"/>
                  <a:gd name="connsiteX0" fmla="*/ 2573819 w 2573819"/>
                  <a:gd name="connsiteY0" fmla="*/ 324987 h 1567880"/>
                  <a:gd name="connsiteX1" fmla="*/ 2193799 w 2573819"/>
                  <a:gd name="connsiteY1" fmla="*/ 997865 h 1567880"/>
                  <a:gd name="connsiteX2" fmla="*/ 737219 w 2573819"/>
                  <a:gd name="connsiteY2" fmla="*/ 1567628 h 1567880"/>
                  <a:gd name="connsiteX3" fmla="*/ 0 w 2573819"/>
                  <a:gd name="connsiteY3" fmla="*/ 1567880 h 1567880"/>
                  <a:gd name="connsiteX4" fmla="*/ 186509 w 2573819"/>
                  <a:gd name="connsiteY4" fmla="*/ 834777 h 1567880"/>
                  <a:gd name="connsiteX5" fmla="*/ 895241 w 2573819"/>
                  <a:gd name="connsiteY5" fmla="*/ 150912 h 1567880"/>
                  <a:gd name="connsiteX6" fmla="*/ 1865086 w 2573819"/>
                  <a:gd name="connsiteY6" fmla="*/ 26573 h 1567880"/>
                  <a:gd name="connsiteX7" fmla="*/ 2573819 w 2573819"/>
                  <a:gd name="connsiteY7" fmla="*/ 324987 h 1567880"/>
                  <a:gd name="connsiteX0" fmla="*/ 2573819 w 2573819"/>
                  <a:gd name="connsiteY0" fmla="*/ 324987 h 1567880"/>
                  <a:gd name="connsiteX1" fmla="*/ 2193799 w 2573819"/>
                  <a:gd name="connsiteY1" fmla="*/ 997865 h 1567880"/>
                  <a:gd name="connsiteX2" fmla="*/ 727882 w 2573819"/>
                  <a:gd name="connsiteY2" fmla="*/ 1562960 h 1567880"/>
                  <a:gd name="connsiteX3" fmla="*/ 0 w 2573819"/>
                  <a:gd name="connsiteY3" fmla="*/ 1567880 h 1567880"/>
                  <a:gd name="connsiteX4" fmla="*/ 186509 w 2573819"/>
                  <a:gd name="connsiteY4" fmla="*/ 834777 h 1567880"/>
                  <a:gd name="connsiteX5" fmla="*/ 895241 w 2573819"/>
                  <a:gd name="connsiteY5" fmla="*/ 150912 h 1567880"/>
                  <a:gd name="connsiteX6" fmla="*/ 1865086 w 2573819"/>
                  <a:gd name="connsiteY6" fmla="*/ 26573 h 1567880"/>
                  <a:gd name="connsiteX7" fmla="*/ 2573819 w 2573819"/>
                  <a:gd name="connsiteY7" fmla="*/ 324987 h 1567880"/>
                  <a:gd name="connsiteX0" fmla="*/ 2573819 w 2573819"/>
                  <a:gd name="connsiteY0" fmla="*/ 324987 h 1567880"/>
                  <a:gd name="connsiteX1" fmla="*/ 2193799 w 2573819"/>
                  <a:gd name="connsiteY1" fmla="*/ 997865 h 1567880"/>
                  <a:gd name="connsiteX2" fmla="*/ 727882 w 2573819"/>
                  <a:gd name="connsiteY2" fmla="*/ 1562960 h 1567880"/>
                  <a:gd name="connsiteX3" fmla="*/ 0 w 2573819"/>
                  <a:gd name="connsiteY3" fmla="*/ 1567880 h 1567880"/>
                  <a:gd name="connsiteX4" fmla="*/ 186509 w 2573819"/>
                  <a:gd name="connsiteY4" fmla="*/ 834777 h 1567880"/>
                  <a:gd name="connsiteX5" fmla="*/ 895241 w 2573819"/>
                  <a:gd name="connsiteY5" fmla="*/ 150912 h 1567880"/>
                  <a:gd name="connsiteX6" fmla="*/ 1865086 w 2573819"/>
                  <a:gd name="connsiteY6" fmla="*/ 26573 h 1567880"/>
                  <a:gd name="connsiteX7" fmla="*/ 2573819 w 2573819"/>
                  <a:gd name="connsiteY7" fmla="*/ 324987 h 1567880"/>
                  <a:gd name="connsiteX0" fmla="*/ 2573819 w 2573819"/>
                  <a:gd name="connsiteY0" fmla="*/ 324987 h 1567880"/>
                  <a:gd name="connsiteX1" fmla="*/ 2193799 w 2573819"/>
                  <a:gd name="connsiteY1" fmla="*/ 997865 h 1567880"/>
                  <a:gd name="connsiteX2" fmla="*/ 727882 w 2573819"/>
                  <a:gd name="connsiteY2" fmla="*/ 1562960 h 1567880"/>
                  <a:gd name="connsiteX3" fmla="*/ 0 w 2573819"/>
                  <a:gd name="connsiteY3" fmla="*/ 1567880 h 1567880"/>
                  <a:gd name="connsiteX4" fmla="*/ 186509 w 2573819"/>
                  <a:gd name="connsiteY4" fmla="*/ 834777 h 1567880"/>
                  <a:gd name="connsiteX5" fmla="*/ 895241 w 2573819"/>
                  <a:gd name="connsiteY5" fmla="*/ 150912 h 1567880"/>
                  <a:gd name="connsiteX6" fmla="*/ 1865086 w 2573819"/>
                  <a:gd name="connsiteY6" fmla="*/ 26573 h 1567880"/>
                  <a:gd name="connsiteX7" fmla="*/ 2573819 w 2573819"/>
                  <a:gd name="connsiteY7" fmla="*/ 324987 h 1567880"/>
                  <a:gd name="connsiteX0" fmla="*/ 2573819 w 2573819"/>
                  <a:gd name="connsiteY0" fmla="*/ 324987 h 1567880"/>
                  <a:gd name="connsiteX1" fmla="*/ 2198469 w 2573819"/>
                  <a:gd name="connsiteY1" fmla="*/ 979191 h 1567880"/>
                  <a:gd name="connsiteX2" fmla="*/ 727882 w 2573819"/>
                  <a:gd name="connsiteY2" fmla="*/ 1562960 h 1567880"/>
                  <a:gd name="connsiteX3" fmla="*/ 0 w 2573819"/>
                  <a:gd name="connsiteY3" fmla="*/ 1567880 h 1567880"/>
                  <a:gd name="connsiteX4" fmla="*/ 186509 w 2573819"/>
                  <a:gd name="connsiteY4" fmla="*/ 834777 h 1567880"/>
                  <a:gd name="connsiteX5" fmla="*/ 895241 w 2573819"/>
                  <a:gd name="connsiteY5" fmla="*/ 150912 h 1567880"/>
                  <a:gd name="connsiteX6" fmla="*/ 1865086 w 2573819"/>
                  <a:gd name="connsiteY6" fmla="*/ 26573 h 1567880"/>
                  <a:gd name="connsiteX7" fmla="*/ 2573819 w 2573819"/>
                  <a:gd name="connsiteY7" fmla="*/ 324987 h 1567880"/>
                  <a:gd name="connsiteX0" fmla="*/ 2573819 w 2573819"/>
                  <a:gd name="connsiteY0" fmla="*/ 324987 h 1567880"/>
                  <a:gd name="connsiteX1" fmla="*/ 2193801 w 2573819"/>
                  <a:gd name="connsiteY1" fmla="*/ 974523 h 1567880"/>
                  <a:gd name="connsiteX2" fmla="*/ 727882 w 2573819"/>
                  <a:gd name="connsiteY2" fmla="*/ 1562960 h 1567880"/>
                  <a:gd name="connsiteX3" fmla="*/ 0 w 2573819"/>
                  <a:gd name="connsiteY3" fmla="*/ 1567880 h 1567880"/>
                  <a:gd name="connsiteX4" fmla="*/ 186509 w 2573819"/>
                  <a:gd name="connsiteY4" fmla="*/ 834777 h 1567880"/>
                  <a:gd name="connsiteX5" fmla="*/ 895241 w 2573819"/>
                  <a:gd name="connsiteY5" fmla="*/ 150912 h 1567880"/>
                  <a:gd name="connsiteX6" fmla="*/ 1865086 w 2573819"/>
                  <a:gd name="connsiteY6" fmla="*/ 26573 h 1567880"/>
                  <a:gd name="connsiteX7" fmla="*/ 2573819 w 2573819"/>
                  <a:gd name="connsiteY7" fmla="*/ 324987 h 1567880"/>
                  <a:gd name="connsiteX0" fmla="*/ 2573819 w 2573819"/>
                  <a:gd name="connsiteY0" fmla="*/ 324987 h 1567880"/>
                  <a:gd name="connsiteX1" fmla="*/ 2207808 w 2573819"/>
                  <a:gd name="connsiteY1" fmla="*/ 983860 h 1567880"/>
                  <a:gd name="connsiteX2" fmla="*/ 727882 w 2573819"/>
                  <a:gd name="connsiteY2" fmla="*/ 1562960 h 1567880"/>
                  <a:gd name="connsiteX3" fmla="*/ 0 w 2573819"/>
                  <a:gd name="connsiteY3" fmla="*/ 1567880 h 1567880"/>
                  <a:gd name="connsiteX4" fmla="*/ 186509 w 2573819"/>
                  <a:gd name="connsiteY4" fmla="*/ 834777 h 1567880"/>
                  <a:gd name="connsiteX5" fmla="*/ 895241 w 2573819"/>
                  <a:gd name="connsiteY5" fmla="*/ 150912 h 1567880"/>
                  <a:gd name="connsiteX6" fmla="*/ 1865086 w 2573819"/>
                  <a:gd name="connsiteY6" fmla="*/ 26573 h 1567880"/>
                  <a:gd name="connsiteX7" fmla="*/ 2573819 w 2573819"/>
                  <a:gd name="connsiteY7" fmla="*/ 324987 h 1567880"/>
                  <a:gd name="connsiteX0" fmla="*/ 2573819 w 2573819"/>
                  <a:gd name="connsiteY0" fmla="*/ 324987 h 1567880"/>
                  <a:gd name="connsiteX1" fmla="*/ 2207808 w 2573819"/>
                  <a:gd name="connsiteY1" fmla="*/ 983860 h 1567880"/>
                  <a:gd name="connsiteX2" fmla="*/ 727882 w 2573819"/>
                  <a:gd name="connsiteY2" fmla="*/ 1562960 h 1567880"/>
                  <a:gd name="connsiteX3" fmla="*/ 0 w 2573819"/>
                  <a:gd name="connsiteY3" fmla="*/ 1567880 h 1567880"/>
                  <a:gd name="connsiteX4" fmla="*/ 186509 w 2573819"/>
                  <a:gd name="connsiteY4" fmla="*/ 834777 h 1567880"/>
                  <a:gd name="connsiteX5" fmla="*/ 895241 w 2573819"/>
                  <a:gd name="connsiteY5" fmla="*/ 150912 h 1567880"/>
                  <a:gd name="connsiteX6" fmla="*/ 1865086 w 2573819"/>
                  <a:gd name="connsiteY6" fmla="*/ 26573 h 1567880"/>
                  <a:gd name="connsiteX7" fmla="*/ 2573819 w 2573819"/>
                  <a:gd name="connsiteY7" fmla="*/ 324987 h 1567880"/>
                  <a:gd name="connsiteX0" fmla="*/ 2573819 w 2573819"/>
                  <a:gd name="connsiteY0" fmla="*/ 324987 h 1567880"/>
                  <a:gd name="connsiteX1" fmla="*/ 2207808 w 2573819"/>
                  <a:gd name="connsiteY1" fmla="*/ 983860 h 1567880"/>
                  <a:gd name="connsiteX2" fmla="*/ 727882 w 2573819"/>
                  <a:gd name="connsiteY2" fmla="*/ 1562960 h 1567880"/>
                  <a:gd name="connsiteX3" fmla="*/ 0 w 2573819"/>
                  <a:gd name="connsiteY3" fmla="*/ 1567880 h 1567880"/>
                  <a:gd name="connsiteX4" fmla="*/ 186509 w 2573819"/>
                  <a:gd name="connsiteY4" fmla="*/ 834777 h 1567880"/>
                  <a:gd name="connsiteX5" fmla="*/ 895241 w 2573819"/>
                  <a:gd name="connsiteY5" fmla="*/ 150912 h 1567880"/>
                  <a:gd name="connsiteX6" fmla="*/ 1865086 w 2573819"/>
                  <a:gd name="connsiteY6" fmla="*/ 26573 h 1567880"/>
                  <a:gd name="connsiteX7" fmla="*/ 2573819 w 2573819"/>
                  <a:gd name="connsiteY7" fmla="*/ 324987 h 1567880"/>
                  <a:gd name="connsiteX0" fmla="*/ 2573819 w 2573819"/>
                  <a:gd name="connsiteY0" fmla="*/ 324987 h 1567880"/>
                  <a:gd name="connsiteX1" fmla="*/ 2207808 w 2573819"/>
                  <a:gd name="connsiteY1" fmla="*/ 983860 h 1567880"/>
                  <a:gd name="connsiteX2" fmla="*/ 735352 w 2573819"/>
                  <a:gd name="connsiteY2" fmla="*/ 1562960 h 1567880"/>
                  <a:gd name="connsiteX3" fmla="*/ 0 w 2573819"/>
                  <a:gd name="connsiteY3" fmla="*/ 1567880 h 1567880"/>
                  <a:gd name="connsiteX4" fmla="*/ 186509 w 2573819"/>
                  <a:gd name="connsiteY4" fmla="*/ 834777 h 1567880"/>
                  <a:gd name="connsiteX5" fmla="*/ 895241 w 2573819"/>
                  <a:gd name="connsiteY5" fmla="*/ 150912 h 1567880"/>
                  <a:gd name="connsiteX6" fmla="*/ 1865086 w 2573819"/>
                  <a:gd name="connsiteY6" fmla="*/ 26573 h 1567880"/>
                  <a:gd name="connsiteX7" fmla="*/ 2573819 w 2573819"/>
                  <a:gd name="connsiteY7" fmla="*/ 324987 h 1567880"/>
                  <a:gd name="connsiteX0" fmla="*/ 2573819 w 2573819"/>
                  <a:gd name="connsiteY0" fmla="*/ 324987 h 1567880"/>
                  <a:gd name="connsiteX1" fmla="*/ 2207808 w 2573819"/>
                  <a:gd name="connsiteY1" fmla="*/ 983860 h 1567880"/>
                  <a:gd name="connsiteX2" fmla="*/ 735352 w 2573819"/>
                  <a:gd name="connsiteY2" fmla="*/ 1562960 h 1567880"/>
                  <a:gd name="connsiteX3" fmla="*/ 0 w 2573819"/>
                  <a:gd name="connsiteY3" fmla="*/ 1567880 h 1567880"/>
                  <a:gd name="connsiteX4" fmla="*/ 186509 w 2573819"/>
                  <a:gd name="connsiteY4" fmla="*/ 834777 h 1567880"/>
                  <a:gd name="connsiteX5" fmla="*/ 895241 w 2573819"/>
                  <a:gd name="connsiteY5" fmla="*/ 150912 h 1567880"/>
                  <a:gd name="connsiteX6" fmla="*/ 1865086 w 2573819"/>
                  <a:gd name="connsiteY6" fmla="*/ 26573 h 1567880"/>
                  <a:gd name="connsiteX7" fmla="*/ 2573819 w 2573819"/>
                  <a:gd name="connsiteY7" fmla="*/ 324987 h 1567880"/>
                  <a:gd name="connsiteX0" fmla="*/ 2573819 w 2573819"/>
                  <a:gd name="connsiteY0" fmla="*/ 324987 h 1567880"/>
                  <a:gd name="connsiteX1" fmla="*/ 2207808 w 2573819"/>
                  <a:gd name="connsiteY1" fmla="*/ 983860 h 1567880"/>
                  <a:gd name="connsiteX2" fmla="*/ 735352 w 2573819"/>
                  <a:gd name="connsiteY2" fmla="*/ 1562960 h 1567880"/>
                  <a:gd name="connsiteX3" fmla="*/ 0 w 2573819"/>
                  <a:gd name="connsiteY3" fmla="*/ 1567880 h 1567880"/>
                  <a:gd name="connsiteX4" fmla="*/ 186509 w 2573819"/>
                  <a:gd name="connsiteY4" fmla="*/ 834777 h 1567880"/>
                  <a:gd name="connsiteX5" fmla="*/ 895241 w 2573819"/>
                  <a:gd name="connsiteY5" fmla="*/ 150912 h 1567880"/>
                  <a:gd name="connsiteX6" fmla="*/ 1865086 w 2573819"/>
                  <a:gd name="connsiteY6" fmla="*/ 26573 h 1567880"/>
                  <a:gd name="connsiteX7" fmla="*/ 2573819 w 2573819"/>
                  <a:gd name="connsiteY7" fmla="*/ 324987 h 1567880"/>
                  <a:gd name="connsiteX0" fmla="*/ 2573819 w 2573819"/>
                  <a:gd name="connsiteY0" fmla="*/ 324987 h 1567880"/>
                  <a:gd name="connsiteX1" fmla="*/ 2207808 w 2573819"/>
                  <a:gd name="connsiteY1" fmla="*/ 983860 h 1567880"/>
                  <a:gd name="connsiteX2" fmla="*/ 735352 w 2573819"/>
                  <a:gd name="connsiteY2" fmla="*/ 1562960 h 1567880"/>
                  <a:gd name="connsiteX3" fmla="*/ 0 w 2573819"/>
                  <a:gd name="connsiteY3" fmla="*/ 1567880 h 1567880"/>
                  <a:gd name="connsiteX4" fmla="*/ 186509 w 2573819"/>
                  <a:gd name="connsiteY4" fmla="*/ 834777 h 1567880"/>
                  <a:gd name="connsiteX5" fmla="*/ 895241 w 2573819"/>
                  <a:gd name="connsiteY5" fmla="*/ 150912 h 1567880"/>
                  <a:gd name="connsiteX6" fmla="*/ 1865086 w 2573819"/>
                  <a:gd name="connsiteY6" fmla="*/ 26573 h 1567880"/>
                  <a:gd name="connsiteX7" fmla="*/ 2573819 w 2573819"/>
                  <a:gd name="connsiteY7" fmla="*/ 324987 h 1567880"/>
                  <a:gd name="connsiteX0" fmla="*/ 2573819 w 2573819"/>
                  <a:gd name="connsiteY0" fmla="*/ 324987 h 1567880"/>
                  <a:gd name="connsiteX1" fmla="*/ 2207808 w 2573819"/>
                  <a:gd name="connsiteY1" fmla="*/ 983860 h 1567880"/>
                  <a:gd name="connsiteX2" fmla="*/ 735352 w 2573819"/>
                  <a:gd name="connsiteY2" fmla="*/ 1562960 h 1567880"/>
                  <a:gd name="connsiteX3" fmla="*/ 0 w 2573819"/>
                  <a:gd name="connsiteY3" fmla="*/ 1567880 h 1567880"/>
                  <a:gd name="connsiteX4" fmla="*/ 186509 w 2573819"/>
                  <a:gd name="connsiteY4" fmla="*/ 834777 h 1567880"/>
                  <a:gd name="connsiteX5" fmla="*/ 895241 w 2573819"/>
                  <a:gd name="connsiteY5" fmla="*/ 150912 h 1567880"/>
                  <a:gd name="connsiteX6" fmla="*/ 1865086 w 2573819"/>
                  <a:gd name="connsiteY6" fmla="*/ 26573 h 1567880"/>
                  <a:gd name="connsiteX7" fmla="*/ 2573819 w 2573819"/>
                  <a:gd name="connsiteY7" fmla="*/ 324987 h 1567880"/>
                  <a:gd name="connsiteX0" fmla="*/ 2573819 w 2573819"/>
                  <a:gd name="connsiteY0" fmla="*/ 324987 h 1567880"/>
                  <a:gd name="connsiteX1" fmla="*/ 2207808 w 2573819"/>
                  <a:gd name="connsiteY1" fmla="*/ 983860 h 1567880"/>
                  <a:gd name="connsiteX2" fmla="*/ 735352 w 2573819"/>
                  <a:gd name="connsiteY2" fmla="*/ 1562960 h 1567880"/>
                  <a:gd name="connsiteX3" fmla="*/ 0 w 2573819"/>
                  <a:gd name="connsiteY3" fmla="*/ 1567880 h 1567880"/>
                  <a:gd name="connsiteX4" fmla="*/ 186509 w 2573819"/>
                  <a:gd name="connsiteY4" fmla="*/ 834777 h 1567880"/>
                  <a:gd name="connsiteX5" fmla="*/ 895241 w 2573819"/>
                  <a:gd name="connsiteY5" fmla="*/ 150912 h 1567880"/>
                  <a:gd name="connsiteX6" fmla="*/ 1865086 w 2573819"/>
                  <a:gd name="connsiteY6" fmla="*/ 26573 h 1567880"/>
                  <a:gd name="connsiteX7" fmla="*/ 2573819 w 2573819"/>
                  <a:gd name="connsiteY7" fmla="*/ 324987 h 1567880"/>
                  <a:gd name="connsiteX0" fmla="*/ 2573819 w 2573819"/>
                  <a:gd name="connsiteY0" fmla="*/ 324987 h 1567880"/>
                  <a:gd name="connsiteX1" fmla="*/ 2207808 w 2573819"/>
                  <a:gd name="connsiteY1" fmla="*/ 983860 h 1567880"/>
                  <a:gd name="connsiteX2" fmla="*/ 735352 w 2573819"/>
                  <a:gd name="connsiteY2" fmla="*/ 1562960 h 1567880"/>
                  <a:gd name="connsiteX3" fmla="*/ 0 w 2573819"/>
                  <a:gd name="connsiteY3" fmla="*/ 1567880 h 1567880"/>
                  <a:gd name="connsiteX4" fmla="*/ 186509 w 2573819"/>
                  <a:gd name="connsiteY4" fmla="*/ 834777 h 1567880"/>
                  <a:gd name="connsiteX5" fmla="*/ 895241 w 2573819"/>
                  <a:gd name="connsiteY5" fmla="*/ 150912 h 1567880"/>
                  <a:gd name="connsiteX6" fmla="*/ 1865086 w 2573819"/>
                  <a:gd name="connsiteY6" fmla="*/ 26573 h 1567880"/>
                  <a:gd name="connsiteX7" fmla="*/ 2573819 w 2573819"/>
                  <a:gd name="connsiteY7" fmla="*/ 324987 h 1567880"/>
                  <a:gd name="connsiteX0" fmla="*/ 2573819 w 2573819"/>
                  <a:gd name="connsiteY0" fmla="*/ 324987 h 1567880"/>
                  <a:gd name="connsiteX1" fmla="*/ 2207808 w 2573819"/>
                  <a:gd name="connsiteY1" fmla="*/ 983860 h 1567880"/>
                  <a:gd name="connsiteX2" fmla="*/ 735352 w 2573819"/>
                  <a:gd name="connsiteY2" fmla="*/ 1562960 h 1567880"/>
                  <a:gd name="connsiteX3" fmla="*/ 0 w 2573819"/>
                  <a:gd name="connsiteY3" fmla="*/ 1567880 h 1567880"/>
                  <a:gd name="connsiteX4" fmla="*/ 186509 w 2573819"/>
                  <a:gd name="connsiteY4" fmla="*/ 834777 h 1567880"/>
                  <a:gd name="connsiteX5" fmla="*/ 895241 w 2573819"/>
                  <a:gd name="connsiteY5" fmla="*/ 150912 h 1567880"/>
                  <a:gd name="connsiteX6" fmla="*/ 1865086 w 2573819"/>
                  <a:gd name="connsiteY6" fmla="*/ 26573 h 1567880"/>
                  <a:gd name="connsiteX7" fmla="*/ 2573819 w 2573819"/>
                  <a:gd name="connsiteY7" fmla="*/ 324987 h 1567880"/>
                  <a:gd name="connsiteX0" fmla="*/ 2573819 w 2573819"/>
                  <a:gd name="connsiteY0" fmla="*/ 324987 h 1567880"/>
                  <a:gd name="connsiteX1" fmla="*/ 2207808 w 2573819"/>
                  <a:gd name="connsiteY1" fmla="*/ 983860 h 1567880"/>
                  <a:gd name="connsiteX2" fmla="*/ 730683 w 2573819"/>
                  <a:gd name="connsiteY2" fmla="*/ 1558292 h 1567880"/>
                  <a:gd name="connsiteX3" fmla="*/ 0 w 2573819"/>
                  <a:gd name="connsiteY3" fmla="*/ 1567880 h 1567880"/>
                  <a:gd name="connsiteX4" fmla="*/ 186509 w 2573819"/>
                  <a:gd name="connsiteY4" fmla="*/ 834777 h 1567880"/>
                  <a:gd name="connsiteX5" fmla="*/ 895241 w 2573819"/>
                  <a:gd name="connsiteY5" fmla="*/ 150912 h 1567880"/>
                  <a:gd name="connsiteX6" fmla="*/ 1865086 w 2573819"/>
                  <a:gd name="connsiteY6" fmla="*/ 26573 h 1567880"/>
                  <a:gd name="connsiteX7" fmla="*/ 2573819 w 2573819"/>
                  <a:gd name="connsiteY7" fmla="*/ 324987 h 1567880"/>
                  <a:gd name="connsiteX0" fmla="*/ 2573819 w 2573819"/>
                  <a:gd name="connsiteY0" fmla="*/ 324987 h 1567880"/>
                  <a:gd name="connsiteX1" fmla="*/ 2207808 w 2573819"/>
                  <a:gd name="connsiteY1" fmla="*/ 983860 h 1567880"/>
                  <a:gd name="connsiteX2" fmla="*/ 730683 w 2573819"/>
                  <a:gd name="connsiteY2" fmla="*/ 1558292 h 1567880"/>
                  <a:gd name="connsiteX3" fmla="*/ 0 w 2573819"/>
                  <a:gd name="connsiteY3" fmla="*/ 1567880 h 1567880"/>
                  <a:gd name="connsiteX4" fmla="*/ 186509 w 2573819"/>
                  <a:gd name="connsiteY4" fmla="*/ 834777 h 1567880"/>
                  <a:gd name="connsiteX5" fmla="*/ 895241 w 2573819"/>
                  <a:gd name="connsiteY5" fmla="*/ 150912 h 1567880"/>
                  <a:gd name="connsiteX6" fmla="*/ 1865086 w 2573819"/>
                  <a:gd name="connsiteY6" fmla="*/ 26573 h 1567880"/>
                  <a:gd name="connsiteX7" fmla="*/ 2573819 w 2573819"/>
                  <a:gd name="connsiteY7" fmla="*/ 324987 h 1567880"/>
                  <a:gd name="connsiteX0" fmla="*/ 2573819 w 2573819"/>
                  <a:gd name="connsiteY0" fmla="*/ 324987 h 1567880"/>
                  <a:gd name="connsiteX1" fmla="*/ 2198471 w 2573819"/>
                  <a:gd name="connsiteY1" fmla="*/ 983860 h 1567880"/>
                  <a:gd name="connsiteX2" fmla="*/ 730683 w 2573819"/>
                  <a:gd name="connsiteY2" fmla="*/ 1558292 h 1567880"/>
                  <a:gd name="connsiteX3" fmla="*/ 0 w 2573819"/>
                  <a:gd name="connsiteY3" fmla="*/ 1567880 h 1567880"/>
                  <a:gd name="connsiteX4" fmla="*/ 186509 w 2573819"/>
                  <a:gd name="connsiteY4" fmla="*/ 834777 h 1567880"/>
                  <a:gd name="connsiteX5" fmla="*/ 895241 w 2573819"/>
                  <a:gd name="connsiteY5" fmla="*/ 150912 h 1567880"/>
                  <a:gd name="connsiteX6" fmla="*/ 1865086 w 2573819"/>
                  <a:gd name="connsiteY6" fmla="*/ 26573 h 1567880"/>
                  <a:gd name="connsiteX7" fmla="*/ 2573819 w 2573819"/>
                  <a:gd name="connsiteY7" fmla="*/ 324987 h 1567880"/>
                  <a:gd name="connsiteX0" fmla="*/ 2573819 w 2573819"/>
                  <a:gd name="connsiteY0" fmla="*/ 324987 h 1567880"/>
                  <a:gd name="connsiteX1" fmla="*/ 2207008 w 2573819"/>
                  <a:gd name="connsiteY1" fmla="*/ 989666 h 1567880"/>
                  <a:gd name="connsiteX2" fmla="*/ 730683 w 2573819"/>
                  <a:gd name="connsiteY2" fmla="*/ 1558292 h 1567880"/>
                  <a:gd name="connsiteX3" fmla="*/ 0 w 2573819"/>
                  <a:gd name="connsiteY3" fmla="*/ 1567880 h 1567880"/>
                  <a:gd name="connsiteX4" fmla="*/ 186509 w 2573819"/>
                  <a:gd name="connsiteY4" fmla="*/ 834777 h 1567880"/>
                  <a:gd name="connsiteX5" fmla="*/ 895241 w 2573819"/>
                  <a:gd name="connsiteY5" fmla="*/ 150912 h 1567880"/>
                  <a:gd name="connsiteX6" fmla="*/ 1865086 w 2573819"/>
                  <a:gd name="connsiteY6" fmla="*/ 26573 h 1567880"/>
                  <a:gd name="connsiteX7" fmla="*/ 2573819 w 2573819"/>
                  <a:gd name="connsiteY7" fmla="*/ 324987 h 1567880"/>
                  <a:gd name="connsiteX0" fmla="*/ 2573819 w 2573819"/>
                  <a:gd name="connsiteY0" fmla="*/ 334232 h 1567880"/>
                  <a:gd name="connsiteX1" fmla="*/ 2207008 w 2573819"/>
                  <a:gd name="connsiteY1" fmla="*/ 989666 h 1567880"/>
                  <a:gd name="connsiteX2" fmla="*/ 730683 w 2573819"/>
                  <a:gd name="connsiteY2" fmla="*/ 1558292 h 1567880"/>
                  <a:gd name="connsiteX3" fmla="*/ 0 w 2573819"/>
                  <a:gd name="connsiteY3" fmla="*/ 1567880 h 1567880"/>
                  <a:gd name="connsiteX4" fmla="*/ 186509 w 2573819"/>
                  <a:gd name="connsiteY4" fmla="*/ 834777 h 1567880"/>
                  <a:gd name="connsiteX5" fmla="*/ 895241 w 2573819"/>
                  <a:gd name="connsiteY5" fmla="*/ 150912 h 1567880"/>
                  <a:gd name="connsiteX6" fmla="*/ 1865086 w 2573819"/>
                  <a:gd name="connsiteY6" fmla="*/ 26573 h 1567880"/>
                  <a:gd name="connsiteX7" fmla="*/ 2573819 w 2573819"/>
                  <a:gd name="connsiteY7" fmla="*/ 334232 h 1567880"/>
                  <a:gd name="connsiteX0" fmla="*/ 2573819 w 2573819"/>
                  <a:gd name="connsiteY0" fmla="*/ 334232 h 1567880"/>
                  <a:gd name="connsiteX1" fmla="*/ 2203987 w 2573819"/>
                  <a:gd name="connsiteY1" fmla="*/ 1001993 h 1567880"/>
                  <a:gd name="connsiteX2" fmla="*/ 730683 w 2573819"/>
                  <a:gd name="connsiteY2" fmla="*/ 1558292 h 1567880"/>
                  <a:gd name="connsiteX3" fmla="*/ 0 w 2573819"/>
                  <a:gd name="connsiteY3" fmla="*/ 1567880 h 1567880"/>
                  <a:gd name="connsiteX4" fmla="*/ 186509 w 2573819"/>
                  <a:gd name="connsiteY4" fmla="*/ 834777 h 1567880"/>
                  <a:gd name="connsiteX5" fmla="*/ 895241 w 2573819"/>
                  <a:gd name="connsiteY5" fmla="*/ 150912 h 1567880"/>
                  <a:gd name="connsiteX6" fmla="*/ 1865086 w 2573819"/>
                  <a:gd name="connsiteY6" fmla="*/ 26573 h 1567880"/>
                  <a:gd name="connsiteX7" fmla="*/ 2573819 w 2573819"/>
                  <a:gd name="connsiteY7" fmla="*/ 334232 h 1567880"/>
                  <a:gd name="connsiteX0" fmla="*/ 2573819 w 2573819"/>
                  <a:gd name="connsiteY0" fmla="*/ 334232 h 1567880"/>
                  <a:gd name="connsiteX1" fmla="*/ 2210029 w 2573819"/>
                  <a:gd name="connsiteY1" fmla="*/ 995829 h 1567880"/>
                  <a:gd name="connsiteX2" fmla="*/ 730683 w 2573819"/>
                  <a:gd name="connsiteY2" fmla="*/ 1558292 h 1567880"/>
                  <a:gd name="connsiteX3" fmla="*/ 0 w 2573819"/>
                  <a:gd name="connsiteY3" fmla="*/ 1567880 h 1567880"/>
                  <a:gd name="connsiteX4" fmla="*/ 186509 w 2573819"/>
                  <a:gd name="connsiteY4" fmla="*/ 834777 h 1567880"/>
                  <a:gd name="connsiteX5" fmla="*/ 895241 w 2573819"/>
                  <a:gd name="connsiteY5" fmla="*/ 150912 h 1567880"/>
                  <a:gd name="connsiteX6" fmla="*/ 1865086 w 2573819"/>
                  <a:gd name="connsiteY6" fmla="*/ 26573 h 1567880"/>
                  <a:gd name="connsiteX7" fmla="*/ 2573819 w 2573819"/>
                  <a:gd name="connsiteY7" fmla="*/ 334232 h 1567880"/>
                  <a:gd name="connsiteX0" fmla="*/ 2573819 w 2573819"/>
                  <a:gd name="connsiteY0" fmla="*/ 334232 h 1567880"/>
                  <a:gd name="connsiteX1" fmla="*/ 2210029 w 2573819"/>
                  <a:gd name="connsiteY1" fmla="*/ 995829 h 1567880"/>
                  <a:gd name="connsiteX2" fmla="*/ 724641 w 2573819"/>
                  <a:gd name="connsiteY2" fmla="*/ 1558293 h 1567880"/>
                  <a:gd name="connsiteX3" fmla="*/ 0 w 2573819"/>
                  <a:gd name="connsiteY3" fmla="*/ 1567880 h 1567880"/>
                  <a:gd name="connsiteX4" fmla="*/ 186509 w 2573819"/>
                  <a:gd name="connsiteY4" fmla="*/ 834777 h 1567880"/>
                  <a:gd name="connsiteX5" fmla="*/ 895241 w 2573819"/>
                  <a:gd name="connsiteY5" fmla="*/ 150912 h 1567880"/>
                  <a:gd name="connsiteX6" fmla="*/ 1865086 w 2573819"/>
                  <a:gd name="connsiteY6" fmla="*/ 26573 h 1567880"/>
                  <a:gd name="connsiteX7" fmla="*/ 2573819 w 2573819"/>
                  <a:gd name="connsiteY7" fmla="*/ 334232 h 1567880"/>
                  <a:gd name="connsiteX0" fmla="*/ 2598228 w 2598228"/>
                  <a:gd name="connsiteY0" fmla="*/ 321782 h 1567880"/>
                  <a:gd name="connsiteX1" fmla="*/ 2210029 w 2598228"/>
                  <a:gd name="connsiteY1" fmla="*/ 995829 h 1567880"/>
                  <a:gd name="connsiteX2" fmla="*/ 724641 w 2598228"/>
                  <a:gd name="connsiteY2" fmla="*/ 1558293 h 1567880"/>
                  <a:gd name="connsiteX3" fmla="*/ 0 w 2598228"/>
                  <a:gd name="connsiteY3" fmla="*/ 1567880 h 1567880"/>
                  <a:gd name="connsiteX4" fmla="*/ 186509 w 2598228"/>
                  <a:gd name="connsiteY4" fmla="*/ 834777 h 1567880"/>
                  <a:gd name="connsiteX5" fmla="*/ 895241 w 2598228"/>
                  <a:gd name="connsiteY5" fmla="*/ 150912 h 1567880"/>
                  <a:gd name="connsiteX6" fmla="*/ 1865086 w 2598228"/>
                  <a:gd name="connsiteY6" fmla="*/ 26573 h 1567880"/>
                  <a:gd name="connsiteX7" fmla="*/ 2598228 w 2598228"/>
                  <a:gd name="connsiteY7" fmla="*/ 321782 h 1567880"/>
                  <a:gd name="connsiteX0" fmla="*/ 2598228 w 2598228"/>
                  <a:gd name="connsiteY0" fmla="*/ 321782 h 1567880"/>
                  <a:gd name="connsiteX1" fmla="*/ 2210029 w 2598228"/>
                  <a:gd name="connsiteY1" fmla="*/ 995829 h 1567880"/>
                  <a:gd name="connsiteX2" fmla="*/ 733794 w 2598228"/>
                  <a:gd name="connsiteY2" fmla="*/ 1567630 h 1567880"/>
                  <a:gd name="connsiteX3" fmla="*/ 0 w 2598228"/>
                  <a:gd name="connsiteY3" fmla="*/ 1567880 h 1567880"/>
                  <a:gd name="connsiteX4" fmla="*/ 186509 w 2598228"/>
                  <a:gd name="connsiteY4" fmla="*/ 834777 h 1567880"/>
                  <a:gd name="connsiteX5" fmla="*/ 895241 w 2598228"/>
                  <a:gd name="connsiteY5" fmla="*/ 150912 h 1567880"/>
                  <a:gd name="connsiteX6" fmla="*/ 1865086 w 2598228"/>
                  <a:gd name="connsiteY6" fmla="*/ 26573 h 1567880"/>
                  <a:gd name="connsiteX7" fmla="*/ 2598228 w 2598228"/>
                  <a:gd name="connsiteY7" fmla="*/ 321782 h 1567880"/>
                  <a:gd name="connsiteX0" fmla="*/ 2584498 w 2584498"/>
                  <a:gd name="connsiteY0" fmla="*/ 321782 h 1567880"/>
                  <a:gd name="connsiteX1" fmla="*/ 2196299 w 2584498"/>
                  <a:gd name="connsiteY1" fmla="*/ 995829 h 1567880"/>
                  <a:gd name="connsiteX2" fmla="*/ 720064 w 2584498"/>
                  <a:gd name="connsiteY2" fmla="*/ 1567630 h 1567880"/>
                  <a:gd name="connsiteX3" fmla="*/ 0 w 2584498"/>
                  <a:gd name="connsiteY3" fmla="*/ 1567880 h 1567880"/>
                  <a:gd name="connsiteX4" fmla="*/ 172779 w 2584498"/>
                  <a:gd name="connsiteY4" fmla="*/ 834777 h 1567880"/>
                  <a:gd name="connsiteX5" fmla="*/ 881511 w 2584498"/>
                  <a:gd name="connsiteY5" fmla="*/ 150912 h 1567880"/>
                  <a:gd name="connsiteX6" fmla="*/ 1851356 w 2584498"/>
                  <a:gd name="connsiteY6" fmla="*/ 26573 h 1567880"/>
                  <a:gd name="connsiteX7" fmla="*/ 2584498 w 2584498"/>
                  <a:gd name="connsiteY7" fmla="*/ 321782 h 1567880"/>
                  <a:gd name="connsiteX0" fmla="*/ 2593651 w 2593651"/>
                  <a:gd name="connsiteY0" fmla="*/ 321782 h 1567880"/>
                  <a:gd name="connsiteX1" fmla="*/ 2205452 w 2593651"/>
                  <a:gd name="connsiteY1" fmla="*/ 995829 h 1567880"/>
                  <a:gd name="connsiteX2" fmla="*/ 729217 w 2593651"/>
                  <a:gd name="connsiteY2" fmla="*/ 1567630 h 1567880"/>
                  <a:gd name="connsiteX3" fmla="*/ 0 w 2593651"/>
                  <a:gd name="connsiteY3" fmla="*/ 1567880 h 1567880"/>
                  <a:gd name="connsiteX4" fmla="*/ 181932 w 2593651"/>
                  <a:gd name="connsiteY4" fmla="*/ 834777 h 1567880"/>
                  <a:gd name="connsiteX5" fmla="*/ 890664 w 2593651"/>
                  <a:gd name="connsiteY5" fmla="*/ 150912 h 1567880"/>
                  <a:gd name="connsiteX6" fmla="*/ 1860509 w 2593651"/>
                  <a:gd name="connsiteY6" fmla="*/ 26573 h 1567880"/>
                  <a:gd name="connsiteX7" fmla="*/ 2593651 w 2593651"/>
                  <a:gd name="connsiteY7" fmla="*/ 321782 h 1567880"/>
                  <a:gd name="connsiteX0" fmla="*/ 2579921 w 2579921"/>
                  <a:gd name="connsiteY0" fmla="*/ 331119 h 1567880"/>
                  <a:gd name="connsiteX1" fmla="*/ 2205452 w 2579921"/>
                  <a:gd name="connsiteY1" fmla="*/ 995829 h 1567880"/>
                  <a:gd name="connsiteX2" fmla="*/ 729217 w 2579921"/>
                  <a:gd name="connsiteY2" fmla="*/ 1567630 h 1567880"/>
                  <a:gd name="connsiteX3" fmla="*/ 0 w 2579921"/>
                  <a:gd name="connsiteY3" fmla="*/ 1567880 h 1567880"/>
                  <a:gd name="connsiteX4" fmla="*/ 181932 w 2579921"/>
                  <a:gd name="connsiteY4" fmla="*/ 834777 h 1567880"/>
                  <a:gd name="connsiteX5" fmla="*/ 890664 w 2579921"/>
                  <a:gd name="connsiteY5" fmla="*/ 150912 h 1567880"/>
                  <a:gd name="connsiteX6" fmla="*/ 1860509 w 2579921"/>
                  <a:gd name="connsiteY6" fmla="*/ 26573 h 1567880"/>
                  <a:gd name="connsiteX7" fmla="*/ 2579921 w 2579921"/>
                  <a:gd name="connsiteY7" fmla="*/ 331119 h 156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9921" h="1567880">
                    <a:moveTo>
                      <a:pt x="2579921" y="331119"/>
                    </a:moveTo>
                    <a:lnTo>
                      <a:pt x="2205452" y="995829"/>
                    </a:lnTo>
                    <a:cubicBezTo>
                      <a:pt x="1586864" y="595076"/>
                      <a:pt x="774113" y="734202"/>
                      <a:pt x="729217" y="1567630"/>
                    </a:cubicBezTo>
                    <a:lnTo>
                      <a:pt x="0" y="1567880"/>
                    </a:lnTo>
                    <a:cubicBezTo>
                      <a:pt x="1865" y="1420414"/>
                      <a:pt x="33488" y="1070938"/>
                      <a:pt x="181932" y="834777"/>
                    </a:cubicBezTo>
                    <a:cubicBezTo>
                      <a:pt x="330376" y="598616"/>
                      <a:pt x="465300" y="354331"/>
                      <a:pt x="890664" y="150912"/>
                    </a:cubicBezTo>
                    <a:cubicBezTo>
                      <a:pt x="1327840" y="-58226"/>
                      <a:pt x="1725601" y="3571"/>
                      <a:pt x="1860509" y="26573"/>
                    </a:cubicBezTo>
                    <a:cubicBezTo>
                      <a:pt x="2200950" y="84515"/>
                      <a:pt x="2454463" y="240600"/>
                      <a:pt x="2579921" y="331119"/>
                    </a:cubicBezTo>
                    <a:close/>
                  </a:path>
                </a:pathLst>
              </a:custGeom>
              <a:solidFill>
                <a:schemeClr val="bg2">
                  <a:lumMod val="75000"/>
                </a:schemeClr>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6" name="Freeform: Shape 1441">
                <a:extLst>
                  <a:ext uri="{FF2B5EF4-FFF2-40B4-BE49-F238E27FC236}">
                    <a16:creationId xmlns:a16="http://schemas.microsoft.com/office/drawing/2014/main" id="{411862CE-0DA8-BFF5-67E2-BA45729361BE}"/>
                  </a:ext>
                </a:extLst>
              </p:cNvPr>
              <p:cNvSpPr/>
              <p:nvPr/>
            </p:nvSpPr>
            <p:spPr>
              <a:xfrm>
                <a:off x="2397635" y="2074024"/>
                <a:ext cx="2867174" cy="1712169"/>
              </a:xfrm>
              <a:custGeom>
                <a:avLst/>
                <a:gdLst>
                  <a:gd name="connsiteX0" fmla="*/ 2573819 w 2573818"/>
                  <a:gd name="connsiteY0" fmla="*/ 324863 h 1570739"/>
                  <a:gd name="connsiteX1" fmla="*/ 2200802 w 2573818"/>
                  <a:gd name="connsiteY1" fmla="*/ 983859 h 1570739"/>
                  <a:gd name="connsiteX2" fmla="*/ 1952123 w 2573818"/>
                  <a:gd name="connsiteY2" fmla="*/ 859520 h 1570739"/>
                  <a:gd name="connsiteX3" fmla="*/ 1641276 w 2573818"/>
                  <a:gd name="connsiteY3" fmla="*/ 760049 h 1570739"/>
                  <a:gd name="connsiteX4" fmla="*/ 1119052 w 2573818"/>
                  <a:gd name="connsiteY4" fmla="*/ 871954 h 1570739"/>
                  <a:gd name="connsiteX5" fmla="*/ 808204 w 2573818"/>
                  <a:gd name="connsiteY5" fmla="*/ 1232537 h 1570739"/>
                  <a:gd name="connsiteX6" fmla="*/ 727881 w 2573818"/>
                  <a:gd name="connsiteY6" fmla="*/ 1570740 h 1570739"/>
                  <a:gd name="connsiteX7" fmla="*/ 0 w 2573818"/>
                  <a:gd name="connsiteY7" fmla="*/ 1567880 h 1570739"/>
                  <a:gd name="connsiteX8" fmla="*/ 186509 w 2573818"/>
                  <a:gd name="connsiteY8" fmla="*/ 834777 h 1570739"/>
                  <a:gd name="connsiteX9" fmla="*/ 895241 w 2573818"/>
                  <a:gd name="connsiteY9" fmla="*/ 150912 h 1570739"/>
                  <a:gd name="connsiteX10" fmla="*/ 1865086 w 2573818"/>
                  <a:gd name="connsiteY10" fmla="*/ 26573 h 1570739"/>
                  <a:gd name="connsiteX11" fmla="*/ 2573819 w 2573818"/>
                  <a:gd name="connsiteY11" fmla="*/ 324987 h 1570739"/>
                  <a:gd name="connsiteX0" fmla="*/ 2573819 w 2573819"/>
                  <a:gd name="connsiteY0" fmla="*/ 324987 h 1570740"/>
                  <a:gd name="connsiteX1" fmla="*/ 2200802 w 2573819"/>
                  <a:gd name="connsiteY1" fmla="*/ 983859 h 1570740"/>
                  <a:gd name="connsiteX2" fmla="*/ 1952123 w 2573819"/>
                  <a:gd name="connsiteY2" fmla="*/ 859520 h 1570740"/>
                  <a:gd name="connsiteX3" fmla="*/ 1641276 w 2573819"/>
                  <a:gd name="connsiteY3" fmla="*/ 760049 h 1570740"/>
                  <a:gd name="connsiteX4" fmla="*/ 1119052 w 2573819"/>
                  <a:gd name="connsiteY4" fmla="*/ 871954 h 1570740"/>
                  <a:gd name="connsiteX5" fmla="*/ 808204 w 2573819"/>
                  <a:gd name="connsiteY5" fmla="*/ 1232537 h 1570740"/>
                  <a:gd name="connsiteX6" fmla="*/ 727881 w 2573819"/>
                  <a:gd name="connsiteY6" fmla="*/ 1570740 h 1570740"/>
                  <a:gd name="connsiteX7" fmla="*/ 0 w 2573819"/>
                  <a:gd name="connsiteY7" fmla="*/ 1567880 h 1570740"/>
                  <a:gd name="connsiteX8" fmla="*/ 186509 w 2573819"/>
                  <a:gd name="connsiteY8" fmla="*/ 834777 h 1570740"/>
                  <a:gd name="connsiteX9" fmla="*/ 895241 w 2573819"/>
                  <a:gd name="connsiteY9" fmla="*/ 150912 h 1570740"/>
                  <a:gd name="connsiteX10" fmla="*/ 1865086 w 2573819"/>
                  <a:gd name="connsiteY10" fmla="*/ 26573 h 1570740"/>
                  <a:gd name="connsiteX11" fmla="*/ 2573819 w 2573819"/>
                  <a:gd name="connsiteY11" fmla="*/ 324987 h 1570740"/>
                  <a:gd name="connsiteX0" fmla="*/ 2573819 w 2573819"/>
                  <a:gd name="connsiteY0" fmla="*/ 324987 h 1570740"/>
                  <a:gd name="connsiteX1" fmla="*/ 2200802 w 2573819"/>
                  <a:gd name="connsiteY1" fmla="*/ 983859 h 1570740"/>
                  <a:gd name="connsiteX2" fmla="*/ 1952123 w 2573819"/>
                  <a:gd name="connsiteY2" fmla="*/ 859520 h 1570740"/>
                  <a:gd name="connsiteX3" fmla="*/ 1641276 w 2573819"/>
                  <a:gd name="connsiteY3" fmla="*/ 760049 h 1570740"/>
                  <a:gd name="connsiteX4" fmla="*/ 1119052 w 2573819"/>
                  <a:gd name="connsiteY4" fmla="*/ 871954 h 1570740"/>
                  <a:gd name="connsiteX5" fmla="*/ 808204 w 2573819"/>
                  <a:gd name="connsiteY5" fmla="*/ 1232537 h 1570740"/>
                  <a:gd name="connsiteX6" fmla="*/ 727881 w 2573819"/>
                  <a:gd name="connsiteY6" fmla="*/ 1570740 h 1570740"/>
                  <a:gd name="connsiteX7" fmla="*/ 0 w 2573819"/>
                  <a:gd name="connsiteY7" fmla="*/ 1567880 h 1570740"/>
                  <a:gd name="connsiteX8" fmla="*/ 186509 w 2573819"/>
                  <a:gd name="connsiteY8" fmla="*/ 834777 h 1570740"/>
                  <a:gd name="connsiteX9" fmla="*/ 895241 w 2573819"/>
                  <a:gd name="connsiteY9" fmla="*/ 150912 h 1570740"/>
                  <a:gd name="connsiteX10" fmla="*/ 1865086 w 2573819"/>
                  <a:gd name="connsiteY10" fmla="*/ 26573 h 1570740"/>
                  <a:gd name="connsiteX11" fmla="*/ 2573819 w 2573819"/>
                  <a:gd name="connsiteY11" fmla="*/ 324987 h 1570740"/>
                  <a:gd name="connsiteX0" fmla="*/ 2573819 w 2573819"/>
                  <a:gd name="connsiteY0" fmla="*/ 324987 h 1570740"/>
                  <a:gd name="connsiteX1" fmla="*/ 2200802 w 2573819"/>
                  <a:gd name="connsiteY1" fmla="*/ 983859 h 1570740"/>
                  <a:gd name="connsiteX2" fmla="*/ 1952123 w 2573819"/>
                  <a:gd name="connsiteY2" fmla="*/ 859520 h 1570740"/>
                  <a:gd name="connsiteX3" fmla="*/ 1607039 w 2573819"/>
                  <a:gd name="connsiteY3" fmla="*/ 772499 h 1570740"/>
                  <a:gd name="connsiteX4" fmla="*/ 1119052 w 2573819"/>
                  <a:gd name="connsiteY4" fmla="*/ 871954 h 1570740"/>
                  <a:gd name="connsiteX5" fmla="*/ 808204 w 2573819"/>
                  <a:gd name="connsiteY5" fmla="*/ 1232537 h 1570740"/>
                  <a:gd name="connsiteX6" fmla="*/ 727881 w 2573819"/>
                  <a:gd name="connsiteY6" fmla="*/ 1570740 h 1570740"/>
                  <a:gd name="connsiteX7" fmla="*/ 0 w 2573819"/>
                  <a:gd name="connsiteY7" fmla="*/ 1567880 h 1570740"/>
                  <a:gd name="connsiteX8" fmla="*/ 186509 w 2573819"/>
                  <a:gd name="connsiteY8" fmla="*/ 834777 h 1570740"/>
                  <a:gd name="connsiteX9" fmla="*/ 895241 w 2573819"/>
                  <a:gd name="connsiteY9" fmla="*/ 150912 h 1570740"/>
                  <a:gd name="connsiteX10" fmla="*/ 1865086 w 2573819"/>
                  <a:gd name="connsiteY10" fmla="*/ 26573 h 1570740"/>
                  <a:gd name="connsiteX11" fmla="*/ 2573819 w 2573819"/>
                  <a:gd name="connsiteY11" fmla="*/ 324987 h 1570740"/>
                  <a:gd name="connsiteX0" fmla="*/ 2573819 w 2573819"/>
                  <a:gd name="connsiteY0" fmla="*/ 324987 h 1570740"/>
                  <a:gd name="connsiteX1" fmla="*/ 2200802 w 2573819"/>
                  <a:gd name="connsiteY1" fmla="*/ 983859 h 1570740"/>
                  <a:gd name="connsiteX2" fmla="*/ 1952123 w 2573819"/>
                  <a:gd name="connsiteY2" fmla="*/ 859520 h 1570740"/>
                  <a:gd name="connsiteX3" fmla="*/ 1607039 w 2573819"/>
                  <a:gd name="connsiteY3" fmla="*/ 772499 h 1570740"/>
                  <a:gd name="connsiteX4" fmla="*/ 1119052 w 2573819"/>
                  <a:gd name="connsiteY4" fmla="*/ 871954 h 1570740"/>
                  <a:gd name="connsiteX5" fmla="*/ 808204 w 2573819"/>
                  <a:gd name="connsiteY5" fmla="*/ 1232537 h 1570740"/>
                  <a:gd name="connsiteX6" fmla="*/ 727881 w 2573819"/>
                  <a:gd name="connsiteY6" fmla="*/ 1570740 h 1570740"/>
                  <a:gd name="connsiteX7" fmla="*/ 0 w 2573819"/>
                  <a:gd name="connsiteY7" fmla="*/ 1567880 h 1570740"/>
                  <a:gd name="connsiteX8" fmla="*/ 186509 w 2573819"/>
                  <a:gd name="connsiteY8" fmla="*/ 834777 h 1570740"/>
                  <a:gd name="connsiteX9" fmla="*/ 895241 w 2573819"/>
                  <a:gd name="connsiteY9" fmla="*/ 150912 h 1570740"/>
                  <a:gd name="connsiteX10" fmla="*/ 1865086 w 2573819"/>
                  <a:gd name="connsiteY10" fmla="*/ 26573 h 1570740"/>
                  <a:gd name="connsiteX11" fmla="*/ 2573819 w 2573819"/>
                  <a:gd name="connsiteY11" fmla="*/ 324987 h 1570740"/>
                  <a:gd name="connsiteX0" fmla="*/ 2573819 w 2573819"/>
                  <a:gd name="connsiteY0" fmla="*/ 324987 h 1570740"/>
                  <a:gd name="connsiteX1" fmla="*/ 2200802 w 2573819"/>
                  <a:gd name="connsiteY1" fmla="*/ 983859 h 1570740"/>
                  <a:gd name="connsiteX2" fmla="*/ 1952123 w 2573819"/>
                  <a:gd name="connsiteY2" fmla="*/ 859520 h 1570740"/>
                  <a:gd name="connsiteX3" fmla="*/ 1607039 w 2573819"/>
                  <a:gd name="connsiteY3" fmla="*/ 772499 h 1570740"/>
                  <a:gd name="connsiteX4" fmla="*/ 1119052 w 2573819"/>
                  <a:gd name="connsiteY4" fmla="*/ 871954 h 1570740"/>
                  <a:gd name="connsiteX5" fmla="*/ 808204 w 2573819"/>
                  <a:gd name="connsiteY5" fmla="*/ 1232537 h 1570740"/>
                  <a:gd name="connsiteX6" fmla="*/ 727881 w 2573819"/>
                  <a:gd name="connsiteY6" fmla="*/ 1570740 h 1570740"/>
                  <a:gd name="connsiteX7" fmla="*/ 0 w 2573819"/>
                  <a:gd name="connsiteY7" fmla="*/ 1567880 h 1570740"/>
                  <a:gd name="connsiteX8" fmla="*/ 186509 w 2573819"/>
                  <a:gd name="connsiteY8" fmla="*/ 834777 h 1570740"/>
                  <a:gd name="connsiteX9" fmla="*/ 895241 w 2573819"/>
                  <a:gd name="connsiteY9" fmla="*/ 150912 h 1570740"/>
                  <a:gd name="connsiteX10" fmla="*/ 1865086 w 2573819"/>
                  <a:gd name="connsiteY10" fmla="*/ 26573 h 1570740"/>
                  <a:gd name="connsiteX11" fmla="*/ 2573819 w 2573819"/>
                  <a:gd name="connsiteY11" fmla="*/ 324987 h 1570740"/>
                  <a:gd name="connsiteX0" fmla="*/ 2573819 w 2573819"/>
                  <a:gd name="connsiteY0" fmla="*/ 324987 h 1570740"/>
                  <a:gd name="connsiteX1" fmla="*/ 2200802 w 2573819"/>
                  <a:gd name="connsiteY1" fmla="*/ 983859 h 1570740"/>
                  <a:gd name="connsiteX2" fmla="*/ 1952123 w 2573819"/>
                  <a:gd name="connsiteY2" fmla="*/ 859520 h 1570740"/>
                  <a:gd name="connsiteX3" fmla="*/ 1607039 w 2573819"/>
                  <a:gd name="connsiteY3" fmla="*/ 772499 h 1570740"/>
                  <a:gd name="connsiteX4" fmla="*/ 1119052 w 2573819"/>
                  <a:gd name="connsiteY4" fmla="*/ 871954 h 1570740"/>
                  <a:gd name="connsiteX5" fmla="*/ 808204 w 2573819"/>
                  <a:gd name="connsiteY5" fmla="*/ 1232537 h 1570740"/>
                  <a:gd name="connsiteX6" fmla="*/ 727881 w 2573819"/>
                  <a:gd name="connsiteY6" fmla="*/ 1570740 h 1570740"/>
                  <a:gd name="connsiteX7" fmla="*/ 0 w 2573819"/>
                  <a:gd name="connsiteY7" fmla="*/ 1567880 h 1570740"/>
                  <a:gd name="connsiteX8" fmla="*/ 186509 w 2573819"/>
                  <a:gd name="connsiteY8" fmla="*/ 834777 h 1570740"/>
                  <a:gd name="connsiteX9" fmla="*/ 895241 w 2573819"/>
                  <a:gd name="connsiteY9" fmla="*/ 150912 h 1570740"/>
                  <a:gd name="connsiteX10" fmla="*/ 1865086 w 2573819"/>
                  <a:gd name="connsiteY10" fmla="*/ 26573 h 1570740"/>
                  <a:gd name="connsiteX11" fmla="*/ 2573819 w 2573819"/>
                  <a:gd name="connsiteY11" fmla="*/ 324987 h 1570740"/>
                  <a:gd name="connsiteX0" fmla="*/ 2573819 w 2573819"/>
                  <a:gd name="connsiteY0" fmla="*/ 324987 h 1570740"/>
                  <a:gd name="connsiteX1" fmla="*/ 2200802 w 2573819"/>
                  <a:gd name="connsiteY1" fmla="*/ 983859 h 1570740"/>
                  <a:gd name="connsiteX2" fmla="*/ 1952123 w 2573819"/>
                  <a:gd name="connsiteY2" fmla="*/ 859520 h 1570740"/>
                  <a:gd name="connsiteX3" fmla="*/ 1607039 w 2573819"/>
                  <a:gd name="connsiteY3" fmla="*/ 772499 h 1570740"/>
                  <a:gd name="connsiteX4" fmla="*/ 1119052 w 2573819"/>
                  <a:gd name="connsiteY4" fmla="*/ 871954 h 1570740"/>
                  <a:gd name="connsiteX5" fmla="*/ 808204 w 2573819"/>
                  <a:gd name="connsiteY5" fmla="*/ 1232537 h 1570740"/>
                  <a:gd name="connsiteX6" fmla="*/ 727881 w 2573819"/>
                  <a:gd name="connsiteY6" fmla="*/ 1570740 h 1570740"/>
                  <a:gd name="connsiteX7" fmla="*/ 0 w 2573819"/>
                  <a:gd name="connsiteY7" fmla="*/ 1567880 h 1570740"/>
                  <a:gd name="connsiteX8" fmla="*/ 186509 w 2573819"/>
                  <a:gd name="connsiteY8" fmla="*/ 834777 h 1570740"/>
                  <a:gd name="connsiteX9" fmla="*/ 895241 w 2573819"/>
                  <a:gd name="connsiteY9" fmla="*/ 150912 h 1570740"/>
                  <a:gd name="connsiteX10" fmla="*/ 1865086 w 2573819"/>
                  <a:gd name="connsiteY10" fmla="*/ 26573 h 1570740"/>
                  <a:gd name="connsiteX11" fmla="*/ 2573819 w 2573819"/>
                  <a:gd name="connsiteY11" fmla="*/ 324987 h 1570740"/>
                  <a:gd name="connsiteX0" fmla="*/ 2573819 w 2573819"/>
                  <a:gd name="connsiteY0" fmla="*/ 324987 h 1570740"/>
                  <a:gd name="connsiteX1" fmla="*/ 2200802 w 2573819"/>
                  <a:gd name="connsiteY1" fmla="*/ 983859 h 1570740"/>
                  <a:gd name="connsiteX2" fmla="*/ 1952123 w 2573819"/>
                  <a:gd name="connsiteY2" fmla="*/ 859520 h 1570740"/>
                  <a:gd name="connsiteX3" fmla="*/ 1485654 w 2573819"/>
                  <a:gd name="connsiteY3" fmla="*/ 760049 h 1570740"/>
                  <a:gd name="connsiteX4" fmla="*/ 1119052 w 2573819"/>
                  <a:gd name="connsiteY4" fmla="*/ 871954 h 1570740"/>
                  <a:gd name="connsiteX5" fmla="*/ 808204 w 2573819"/>
                  <a:gd name="connsiteY5" fmla="*/ 1232537 h 1570740"/>
                  <a:gd name="connsiteX6" fmla="*/ 727881 w 2573819"/>
                  <a:gd name="connsiteY6" fmla="*/ 1570740 h 1570740"/>
                  <a:gd name="connsiteX7" fmla="*/ 0 w 2573819"/>
                  <a:gd name="connsiteY7" fmla="*/ 1567880 h 1570740"/>
                  <a:gd name="connsiteX8" fmla="*/ 186509 w 2573819"/>
                  <a:gd name="connsiteY8" fmla="*/ 834777 h 1570740"/>
                  <a:gd name="connsiteX9" fmla="*/ 895241 w 2573819"/>
                  <a:gd name="connsiteY9" fmla="*/ 150912 h 1570740"/>
                  <a:gd name="connsiteX10" fmla="*/ 1865086 w 2573819"/>
                  <a:gd name="connsiteY10" fmla="*/ 26573 h 1570740"/>
                  <a:gd name="connsiteX11" fmla="*/ 2573819 w 2573819"/>
                  <a:gd name="connsiteY11" fmla="*/ 324987 h 1570740"/>
                  <a:gd name="connsiteX0" fmla="*/ 2573819 w 2573819"/>
                  <a:gd name="connsiteY0" fmla="*/ 324987 h 1570740"/>
                  <a:gd name="connsiteX1" fmla="*/ 2200802 w 2573819"/>
                  <a:gd name="connsiteY1" fmla="*/ 983859 h 1570740"/>
                  <a:gd name="connsiteX2" fmla="*/ 1952123 w 2573819"/>
                  <a:gd name="connsiteY2" fmla="*/ 859520 h 1570740"/>
                  <a:gd name="connsiteX3" fmla="*/ 1485654 w 2573819"/>
                  <a:gd name="connsiteY3" fmla="*/ 760049 h 1570740"/>
                  <a:gd name="connsiteX4" fmla="*/ 1119052 w 2573819"/>
                  <a:gd name="connsiteY4" fmla="*/ 871954 h 1570740"/>
                  <a:gd name="connsiteX5" fmla="*/ 808204 w 2573819"/>
                  <a:gd name="connsiteY5" fmla="*/ 1232537 h 1570740"/>
                  <a:gd name="connsiteX6" fmla="*/ 727881 w 2573819"/>
                  <a:gd name="connsiteY6" fmla="*/ 1570740 h 1570740"/>
                  <a:gd name="connsiteX7" fmla="*/ 0 w 2573819"/>
                  <a:gd name="connsiteY7" fmla="*/ 1567880 h 1570740"/>
                  <a:gd name="connsiteX8" fmla="*/ 186509 w 2573819"/>
                  <a:gd name="connsiteY8" fmla="*/ 834777 h 1570740"/>
                  <a:gd name="connsiteX9" fmla="*/ 895241 w 2573819"/>
                  <a:gd name="connsiteY9" fmla="*/ 150912 h 1570740"/>
                  <a:gd name="connsiteX10" fmla="*/ 1865086 w 2573819"/>
                  <a:gd name="connsiteY10" fmla="*/ 26573 h 1570740"/>
                  <a:gd name="connsiteX11" fmla="*/ 2573819 w 2573819"/>
                  <a:gd name="connsiteY11" fmla="*/ 324987 h 1570740"/>
                  <a:gd name="connsiteX0" fmla="*/ 2573819 w 2573819"/>
                  <a:gd name="connsiteY0" fmla="*/ 324987 h 1570740"/>
                  <a:gd name="connsiteX1" fmla="*/ 2200802 w 2573819"/>
                  <a:gd name="connsiteY1" fmla="*/ 983859 h 1570740"/>
                  <a:gd name="connsiteX2" fmla="*/ 1952123 w 2573819"/>
                  <a:gd name="connsiteY2" fmla="*/ 859520 h 1570740"/>
                  <a:gd name="connsiteX3" fmla="*/ 1551015 w 2573819"/>
                  <a:gd name="connsiteY3" fmla="*/ 766274 h 1570740"/>
                  <a:gd name="connsiteX4" fmla="*/ 1119052 w 2573819"/>
                  <a:gd name="connsiteY4" fmla="*/ 871954 h 1570740"/>
                  <a:gd name="connsiteX5" fmla="*/ 808204 w 2573819"/>
                  <a:gd name="connsiteY5" fmla="*/ 1232537 h 1570740"/>
                  <a:gd name="connsiteX6" fmla="*/ 727881 w 2573819"/>
                  <a:gd name="connsiteY6" fmla="*/ 1570740 h 1570740"/>
                  <a:gd name="connsiteX7" fmla="*/ 0 w 2573819"/>
                  <a:gd name="connsiteY7" fmla="*/ 1567880 h 1570740"/>
                  <a:gd name="connsiteX8" fmla="*/ 186509 w 2573819"/>
                  <a:gd name="connsiteY8" fmla="*/ 834777 h 1570740"/>
                  <a:gd name="connsiteX9" fmla="*/ 895241 w 2573819"/>
                  <a:gd name="connsiteY9" fmla="*/ 150912 h 1570740"/>
                  <a:gd name="connsiteX10" fmla="*/ 1865086 w 2573819"/>
                  <a:gd name="connsiteY10" fmla="*/ 26573 h 1570740"/>
                  <a:gd name="connsiteX11" fmla="*/ 2573819 w 2573819"/>
                  <a:gd name="connsiteY11" fmla="*/ 324987 h 1570740"/>
                  <a:gd name="connsiteX0" fmla="*/ 2573819 w 2573819"/>
                  <a:gd name="connsiteY0" fmla="*/ 324987 h 1570740"/>
                  <a:gd name="connsiteX1" fmla="*/ 2200802 w 2573819"/>
                  <a:gd name="connsiteY1" fmla="*/ 983859 h 1570740"/>
                  <a:gd name="connsiteX2" fmla="*/ 1952123 w 2573819"/>
                  <a:gd name="connsiteY2" fmla="*/ 859520 h 1570740"/>
                  <a:gd name="connsiteX3" fmla="*/ 1551015 w 2573819"/>
                  <a:gd name="connsiteY3" fmla="*/ 766274 h 1570740"/>
                  <a:gd name="connsiteX4" fmla="*/ 1119052 w 2573819"/>
                  <a:gd name="connsiteY4" fmla="*/ 871954 h 1570740"/>
                  <a:gd name="connsiteX5" fmla="*/ 808204 w 2573819"/>
                  <a:gd name="connsiteY5" fmla="*/ 1232537 h 1570740"/>
                  <a:gd name="connsiteX6" fmla="*/ 727881 w 2573819"/>
                  <a:gd name="connsiteY6" fmla="*/ 1570740 h 1570740"/>
                  <a:gd name="connsiteX7" fmla="*/ 0 w 2573819"/>
                  <a:gd name="connsiteY7" fmla="*/ 1567880 h 1570740"/>
                  <a:gd name="connsiteX8" fmla="*/ 186509 w 2573819"/>
                  <a:gd name="connsiteY8" fmla="*/ 834777 h 1570740"/>
                  <a:gd name="connsiteX9" fmla="*/ 895241 w 2573819"/>
                  <a:gd name="connsiteY9" fmla="*/ 150912 h 1570740"/>
                  <a:gd name="connsiteX10" fmla="*/ 1865086 w 2573819"/>
                  <a:gd name="connsiteY10" fmla="*/ 26573 h 1570740"/>
                  <a:gd name="connsiteX11" fmla="*/ 2573819 w 2573819"/>
                  <a:gd name="connsiteY11" fmla="*/ 324987 h 1570740"/>
                  <a:gd name="connsiteX0" fmla="*/ 2573819 w 2573819"/>
                  <a:gd name="connsiteY0" fmla="*/ 324987 h 1570740"/>
                  <a:gd name="connsiteX1" fmla="*/ 2200802 w 2573819"/>
                  <a:gd name="connsiteY1" fmla="*/ 983859 h 1570740"/>
                  <a:gd name="connsiteX2" fmla="*/ 1952123 w 2573819"/>
                  <a:gd name="connsiteY2" fmla="*/ 859520 h 1570740"/>
                  <a:gd name="connsiteX3" fmla="*/ 1551015 w 2573819"/>
                  <a:gd name="connsiteY3" fmla="*/ 766274 h 1570740"/>
                  <a:gd name="connsiteX4" fmla="*/ 1119052 w 2573819"/>
                  <a:gd name="connsiteY4" fmla="*/ 871954 h 1570740"/>
                  <a:gd name="connsiteX5" fmla="*/ 808204 w 2573819"/>
                  <a:gd name="connsiteY5" fmla="*/ 1232537 h 1570740"/>
                  <a:gd name="connsiteX6" fmla="*/ 727881 w 2573819"/>
                  <a:gd name="connsiteY6" fmla="*/ 1570740 h 1570740"/>
                  <a:gd name="connsiteX7" fmla="*/ 0 w 2573819"/>
                  <a:gd name="connsiteY7" fmla="*/ 1567880 h 1570740"/>
                  <a:gd name="connsiteX8" fmla="*/ 186509 w 2573819"/>
                  <a:gd name="connsiteY8" fmla="*/ 834777 h 1570740"/>
                  <a:gd name="connsiteX9" fmla="*/ 895241 w 2573819"/>
                  <a:gd name="connsiteY9" fmla="*/ 150912 h 1570740"/>
                  <a:gd name="connsiteX10" fmla="*/ 1865086 w 2573819"/>
                  <a:gd name="connsiteY10" fmla="*/ 26573 h 1570740"/>
                  <a:gd name="connsiteX11" fmla="*/ 2573819 w 2573819"/>
                  <a:gd name="connsiteY11" fmla="*/ 324987 h 1570740"/>
                  <a:gd name="connsiteX0" fmla="*/ 2573819 w 2573819"/>
                  <a:gd name="connsiteY0" fmla="*/ 324987 h 1570740"/>
                  <a:gd name="connsiteX1" fmla="*/ 2200802 w 2573819"/>
                  <a:gd name="connsiteY1" fmla="*/ 983859 h 1570740"/>
                  <a:gd name="connsiteX2" fmla="*/ 1952123 w 2573819"/>
                  <a:gd name="connsiteY2" fmla="*/ 859520 h 1570740"/>
                  <a:gd name="connsiteX3" fmla="*/ 1551015 w 2573819"/>
                  <a:gd name="connsiteY3" fmla="*/ 766274 h 1570740"/>
                  <a:gd name="connsiteX4" fmla="*/ 1119052 w 2573819"/>
                  <a:gd name="connsiteY4" fmla="*/ 871954 h 1570740"/>
                  <a:gd name="connsiteX5" fmla="*/ 770855 w 2573819"/>
                  <a:gd name="connsiteY5" fmla="*/ 1291673 h 1570740"/>
                  <a:gd name="connsiteX6" fmla="*/ 727881 w 2573819"/>
                  <a:gd name="connsiteY6" fmla="*/ 1570740 h 1570740"/>
                  <a:gd name="connsiteX7" fmla="*/ 0 w 2573819"/>
                  <a:gd name="connsiteY7" fmla="*/ 1567880 h 1570740"/>
                  <a:gd name="connsiteX8" fmla="*/ 186509 w 2573819"/>
                  <a:gd name="connsiteY8" fmla="*/ 834777 h 1570740"/>
                  <a:gd name="connsiteX9" fmla="*/ 895241 w 2573819"/>
                  <a:gd name="connsiteY9" fmla="*/ 150912 h 1570740"/>
                  <a:gd name="connsiteX10" fmla="*/ 1865086 w 2573819"/>
                  <a:gd name="connsiteY10" fmla="*/ 26573 h 1570740"/>
                  <a:gd name="connsiteX11" fmla="*/ 2573819 w 2573819"/>
                  <a:gd name="connsiteY11" fmla="*/ 324987 h 1570740"/>
                  <a:gd name="connsiteX0" fmla="*/ 2573819 w 2573819"/>
                  <a:gd name="connsiteY0" fmla="*/ 324987 h 1570740"/>
                  <a:gd name="connsiteX1" fmla="*/ 2200802 w 2573819"/>
                  <a:gd name="connsiteY1" fmla="*/ 983859 h 1570740"/>
                  <a:gd name="connsiteX2" fmla="*/ 1952123 w 2573819"/>
                  <a:gd name="connsiteY2" fmla="*/ 859520 h 1570740"/>
                  <a:gd name="connsiteX3" fmla="*/ 1551015 w 2573819"/>
                  <a:gd name="connsiteY3" fmla="*/ 766274 h 1570740"/>
                  <a:gd name="connsiteX4" fmla="*/ 1119052 w 2573819"/>
                  <a:gd name="connsiteY4" fmla="*/ 871954 h 1570740"/>
                  <a:gd name="connsiteX5" fmla="*/ 770855 w 2573819"/>
                  <a:gd name="connsiteY5" fmla="*/ 1291673 h 1570740"/>
                  <a:gd name="connsiteX6" fmla="*/ 727881 w 2573819"/>
                  <a:gd name="connsiteY6" fmla="*/ 1570740 h 1570740"/>
                  <a:gd name="connsiteX7" fmla="*/ 0 w 2573819"/>
                  <a:gd name="connsiteY7" fmla="*/ 1567880 h 1570740"/>
                  <a:gd name="connsiteX8" fmla="*/ 186509 w 2573819"/>
                  <a:gd name="connsiteY8" fmla="*/ 834777 h 1570740"/>
                  <a:gd name="connsiteX9" fmla="*/ 895241 w 2573819"/>
                  <a:gd name="connsiteY9" fmla="*/ 150912 h 1570740"/>
                  <a:gd name="connsiteX10" fmla="*/ 1865086 w 2573819"/>
                  <a:gd name="connsiteY10" fmla="*/ 26573 h 1570740"/>
                  <a:gd name="connsiteX11" fmla="*/ 2573819 w 2573819"/>
                  <a:gd name="connsiteY11" fmla="*/ 324987 h 1570740"/>
                  <a:gd name="connsiteX0" fmla="*/ 2573819 w 2573819"/>
                  <a:gd name="connsiteY0" fmla="*/ 324987 h 1570740"/>
                  <a:gd name="connsiteX1" fmla="*/ 2200802 w 2573819"/>
                  <a:gd name="connsiteY1" fmla="*/ 983859 h 1570740"/>
                  <a:gd name="connsiteX2" fmla="*/ 1952123 w 2573819"/>
                  <a:gd name="connsiteY2" fmla="*/ 859520 h 1570740"/>
                  <a:gd name="connsiteX3" fmla="*/ 1551015 w 2573819"/>
                  <a:gd name="connsiteY3" fmla="*/ 766274 h 1570740"/>
                  <a:gd name="connsiteX4" fmla="*/ 1119052 w 2573819"/>
                  <a:gd name="connsiteY4" fmla="*/ 871954 h 1570740"/>
                  <a:gd name="connsiteX5" fmla="*/ 770855 w 2573819"/>
                  <a:gd name="connsiteY5" fmla="*/ 1291673 h 1570740"/>
                  <a:gd name="connsiteX6" fmla="*/ 727881 w 2573819"/>
                  <a:gd name="connsiteY6" fmla="*/ 1570740 h 1570740"/>
                  <a:gd name="connsiteX7" fmla="*/ 0 w 2573819"/>
                  <a:gd name="connsiteY7" fmla="*/ 1567880 h 1570740"/>
                  <a:gd name="connsiteX8" fmla="*/ 186509 w 2573819"/>
                  <a:gd name="connsiteY8" fmla="*/ 834777 h 1570740"/>
                  <a:gd name="connsiteX9" fmla="*/ 895241 w 2573819"/>
                  <a:gd name="connsiteY9" fmla="*/ 150912 h 1570740"/>
                  <a:gd name="connsiteX10" fmla="*/ 1865086 w 2573819"/>
                  <a:gd name="connsiteY10" fmla="*/ 26573 h 1570740"/>
                  <a:gd name="connsiteX11" fmla="*/ 2573819 w 2573819"/>
                  <a:gd name="connsiteY11" fmla="*/ 324987 h 1570740"/>
                  <a:gd name="connsiteX0" fmla="*/ 2573819 w 2573819"/>
                  <a:gd name="connsiteY0" fmla="*/ 324987 h 1570740"/>
                  <a:gd name="connsiteX1" fmla="*/ 2200802 w 2573819"/>
                  <a:gd name="connsiteY1" fmla="*/ 983859 h 1570740"/>
                  <a:gd name="connsiteX2" fmla="*/ 1952123 w 2573819"/>
                  <a:gd name="connsiteY2" fmla="*/ 859520 h 1570740"/>
                  <a:gd name="connsiteX3" fmla="*/ 1551015 w 2573819"/>
                  <a:gd name="connsiteY3" fmla="*/ 766274 h 1570740"/>
                  <a:gd name="connsiteX4" fmla="*/ 1119052 w 2573819"/>
                  <a:gd name="connsiteY4" fmla="*/ 871954 h 1570740"/>
                  <a:gd name="connsiteX5" fmla="*/ 770855 w 2573819"/>
                  <a:gd name="connsiteY5" fmla="*/ 1291673 h 1570740"/>
                  <a:gd name="connsiteX6" fmla="*/ 727881 w 2573819"/>
                  <a:gd name="connsiteY6" fmla="*/ 1570740 h 1570740"/>
                  <a:gd name="connsiteX7" fmla="*/ 0 w 2573819"/>
                  <a:gd name="connsiteY7" fmla="*/ 1567880 h 1570740"/>
                  <a:gd name="connsiteX8" fmla="*/ 186509 w 2573819"/>
                  <a:gd name="connsiteY8" fmla="*/ 834777 h 1570740"/>
                  <a:gd name="connsiteX9" fmla="*/ 895241 w 2573819"/>
                  <a:gd name="connsiteY9" fmla="*/ 150912 h 1570740"/>
                  <a:gd name="connsiteX10" fmla="*/ 1865086 w 2573819"/>
                  <a:gd name="connsiteY10" fmla="*/ 26573 h 1570740"/>
                  <a:gd name="connsiteX11" fmla="*/ 2573819 w 2573819"/>
                  <a:gd name="connsiteY11" fmla="*/ 324987 h 1570740"/>
                  <a:gd name="connsiteX0" fmla="*/ 2573819 w 2573819"/>
                  <a:gd name="connsiteY0" fmla="*/ 324987 h 1570740"/>
                  <a:gd name="connsiteX1" fmla="*/ 2200802 w 2573819"/>
                  <a:gd name="connsiteY1" fmla="*/ 983859 h 1570740"/>
                  <a:gd name="connsiteX2" fmla="*/ 1952123 w 2573819"/>
                  <a:gd name="connsiteY2" fmla="*/ 859520 h 1570740"/>
                  <a:gd name="connsiteX3" fmla="*/ 1551015 w 2573819"/>
                  <a:gd name="connsiteY3" fmla="*/ 766274 h 1570740"/>
                  <a:gd name="connsiteX4" fmla="*/ 1119052 w 2573819"/>
                  <a:gd name="connsiteY4" fmla="*/ 871954 h 1570740"/>
                  <a:gd name="connsiteX5" fmla="*/ 770855 w 2573819"/>
                  <a:gd name="connsiteY5" fmla="*/ 1291673 h 1570740"/>
                  <a:gd name="connsiteX6" fmla="*/ 727881 w 2573819"/>
                  <a:gd name="connsiteY6" fmla="*/ 1570740 h 1570740"/>
                  <a:gd name="connsiteX7" fmla="*/ 0 w 2573819"/>
                  <a:gd name="connsiteY7" fmla="*/ 1567880 h 1570740"/>
                  <a:gd name="connsiteX8" fmla="*/ 186509 w 2573819"/>
                  <a:gd name="connsiteY8" fmla="*/ 834777 h 1570740"/>
                  <a:gd name="connsiteX9" fmla="*/ 895241 w 2573819"/>
                  <a:gd name="connsiteY9" fmla="*/ 150912 h 1570740"/>
                  <a:gd name="connsiteX10" fmla="*/ 1865086 w 2573819"/>
                  <a:gd name="connsiteY10" fmla="*/ 26573 h 1570740"/>
                  <a:gd name="connsiteX11" fmla="*/ 2573819 w 2573819"/>
                  <a:gd name="connsiteY11" fmla="*/ 324987 h 1570740"/>
                  <a:gd name="connsiteX0" fmla="*/ 2573819 w 2573819"/>
                  <a:gd name="connsiteY0" fmla="*/ 324987 h 1570740"/>
                  <a:gd name="connsiteX1" fmla="*/ 2200802 w 2573819"/>
                  <a:gd name="connsiteY1" fmla="*/ 983859 h 1570740"/>
                  <a:gd name="connsiteX2" fmla="*/ 1952123 w 2573819"/>
                  <a:gd name="connsiteY2" fmla="*/ 859520 h 1570740"/>
                  <a:gd name="connsiteX3" fmla="*/ 1551015 w 2573819"/>
                  <a:gd name="connsiteY3" fmla="*/ 766274 h 1570740"/>
                  <a:gd name="connsiteX4" fmla="*/ 1119052 w 2573819"/>
                  <a:gd name="connsiteY4" fmla="*/ 871954 h 1570740"/>
                  <a:gd name="connsiteX5" fmla="*/ 770855 w 2573819"/>
                  <a:gd name="connsiteY5" fmla="*/ 1291673 h 1570740"/>
                  <a:gd name="connsiteX6" fmla="*/ 727881 w 2573819"/>
                  <a:gd name="connsiteY6" fmla="*/ 1570740 h 1570740"/>
                  <a:gd name="connsiteX7" fmla="*/ 0 w 2573819"/>
                  <a:gd name="connsiteY7" fmla="*/ 1567880 h 1570740"/>
                  <a:gd name="connsiteX8" fmla="*/ 186509 w 2573819"/>
                  <a:gd name="connsiteY8" fmla="*/ 834777 h 1570740"/>
                  <a:gd name="connsiteX9" fmla="*/ 895241 w 2573819"/>
                  <a:gd name="connsiteY9" fmla="*/ 150912 h 1570740"/>
                  <a:gd name="connsiteX10" fmla="*/ 1865086 w 2573819"/>
                  <a:gd name="connsiteY10" fmla="*/ 26573 h 1570740"/>
                  <a:gd name="connsiteX11" fmla="*/ 2573819 w 2573819"/>
                  <a:gd name="connsiteY11" fmla="*/ 324987 h 1570740"/>
                  <a:gd name="connsiteX0" fmla="*/ 2573819 w 2573819"/>
                  <a:gd name="connsiteY0" fmla="*/ 324987 h 1567880"/>
                  <a:gd name="connsiteX1" fmla="*/ 2200802 w 2573819"/>
                  <a:gd name="connsiteY1" fmla="*/ 983859 h 1567880"/>
                  <a:gd name="connsiteX2" fmla="*/ 1952123 w 2573819"/>
                  <a:gd name="connsiteY2" fmla="*/ 859520 h 1567880"/>
                  <a:gd name="connsiteX3" fmla="*/ 1551015 w 2573819"/>
                  <a:gd name="connsiteY3" fmla="*/ 766274 h 1567880"/>
                  <a:gd name="connsiteX4" fmla="*/ 1119052 w 2573819"/>
                  <a:gd name="connsiteY4" fmla="*/ 871954 h 1567880"/>
                  <a:gd name="connsiteX5" fmla="*/ 770855 w 2573819"/>
                  <a:gd name="connsiteY5" fmla="*/ 1291673 h 1567880"/>
                  <a:gd name="connsiteX6" fmla="*/ 737219 w 2573819"/>
                  <a:gd name="connsiteY6" fmla="*/ 1567628 h 1567880"/>
                  <a:gd name="connsiteX7" fmla="*/ 0 w 2573819"/>
                  <a:gd name="connsiteY7" fmla="*/ 1567880 h 1567880"/>
                  <a:gd name="connsiteX8" fmla="*/ 186509 w 2573819"/>
                  <a:gd name="connsiteY8" fmla="*/ 834777 h 1567880"/>
                  <a:gd name="connsiteX9" fmla="*/ 895241 w 2573819"/>
                  <a:gd name="connsiteY9" fmla="*/ 150912 h 1567880"/>
                  <a:gd name="connsiteX10" fmla="*/ 1865086 w 2573819"/>
                  <a:gd name="connsiteY10" fmla="*/ 26573 h 1567880"/>
                  <a:gd name="connsiteX11" fmla="*/ 2573819 w 2573819"/>
                  <a:gd name="connsiteY11" fmla="*/ 324987 h 1567880"/>
                  <a:gd name="connsiteX0" fmla="*/ 2573819 w 2573819"/>
                  <a:gd name="connsiteY0" fmla="*/ 324987 h 1567880"/>
                  <a:gd name="connsiteX1" fmla="*/ 2200802 w 2573819"/>
                  <a:gd name="connsiteY1" fmla="*/ 983859 h 1567880"/>
                  <a:gd name="connsiteX2" fmla="*/ 1952123 w 2573819"/>
                  <a:gd name="connsiteY2" fmla="*/ 859520 h 1567880"/>
                  <a:gd name="connsiteX3" fmla="*/ 1551015 w 2573819"/>
                  <a:gd name="connsiteY3" fmla="*/ 766274 h 1567880"/>
                  <a:gd name="connsiteX4" fmla="*/ 1119052 w 2573819"/>
                  <a:gd name="connsiteY4" fmla="*/ 871954 h 1567880"/>
                  <a:gd name="connsiteX5" fmla="*/ 770855 w 2573819"/>
                  <a:gd name="connsiteY5" fmla="*/ 1291673 h 1567880"/>
                  <a:gd name="connsiteX6" fmla="*/ 737219 w 2573819"/>
                  <a:gd name="connsiteY6" fmla="*/ 1567628 h 1567880"/>
                  <a:gd name="connsiteX7" fmla="*/ 0 w 2573819"/>
                  <a:gd name="connsiteY7" fmla="*/ 1567880 h 1567880"/>
                  <a:gd name="connsiteX8" fmla="*/ 186509 w 2573819"/>
                  <a:gd name="connsiteY8" fmla="*/ 834777 h 1567880"/>
                  <a:gd name="connsiteX9" fmla="*/ 895241 w 2573819"/>
                  <a:gd name="connsiteY9" fmla="*/ 150912 h 1567880"/>
                  <a:gd name="connsiteX10" fmla="*/ 1865086 w 2573819"/>
                  <a:gd name="connsiteY10" fmla="*/ 26573 h 1567880"/>
                  <a:gd name="connsiteX11" fmla="*/ 2573819 w 2573819"/>
                  <a:gd name="connsiteY11" fmla="*/ 324987 h 1567880"/>
                  <a:gd name="connsiteX0" fmla="*/ 2573819 w 2573819"/>
                  <a:gd name="connsiteY0" fmla="*/ 324987 h 1567880"/>
                  <a:gd name="connsiteX1" fmla="*/ 2200802 w 2573819"/>
                  <a:gd name="connsiteY1" fmla="*/ 983859 h 1567880"/>
                  <a:gd name="connsiteX2" fmla="*/ 1952123 w 2573819"/>
                  <a:gd name="connsiteY2" fmla="*/ 859520 h 1567880"/>
                  <a:gd name="connsiteX3" fmla="*/ 1551015 w 2573819"/>
                  <a:gd name="connsiteY3" fmla="*/ 766274 h 1567880"/>
                  <a:gd name="connsiteX4" fmla="*/ 1119052 w 2573819"/>
                  <a:gd name="connsiteY4" fmla="*/ 871954 h 1567880"/>
                  <a:gd name="connsiteX5" fmla="*/ 770855 w 2573819"/>
                  <a:gd name="connsiteY5" fmla="*/ 1291673 h 1567880"/>
                  <a:gd name="connsiteX6" fmla="*/ 737219 w 2573819"/>
                  <a:gd name="connsiteY6" fmla="*/ 1567628 h 1567880"/>
                  <a:gd name="connsiteX7" fmla="*/ 0 w 2573819"/>
                  <a:gd name="connsiteY7" fmla="*/ 1567880 h 1567880"/>
                  <a:gd name="connsiteX8" fmla="*/ 186509 w 2573819"/>
                  <a:gd name="connsiteY8" fmla="*/ 834777 h 1567880"/>
                  <a:gd name="connsiteX9" fmla="*/ 895241 w 2573819"/>
                  <a:gd name="connsiteY9" fmla="*/ 150912 h 1567880"/>
                  <a:gd name="connsiteX10" fmla="*/ 1865086 w 2573819"/>
                  <a:gd name="connsiteY10" fmla="*/ 26573 h 1567880"/>
                  <a:gd name="connsiteX11" fmla="*/ 2573819 w 2573819"/>
                  <a:gd name="connsiteY11" fmla="*/ 324987 h 1567880"/>
                  <a:gd name="connsiteX0" fmla="*/ 2573819 w 2573819"/>
                  <a:gd name="connsiteY0" fmla="*/ 324987 h 1567880"/>
                  <a:gd name="connsiteX1" fmla="*/ 2200802 w 2573819"/>
                  <a:gd name="connsiteY1" fmla="*/ 983859 h 1567880"/>
                  <a:gd name="connsiteX2" fmla="*/ 1952123 w 2573819"/>
                  <a:gd name="connsiteY2" fmla="*/ 859520 h 1567880"/>
                  <a:gd name="connsiteX3" fmla="*/ 1551015 w 2573819"/>
                  <a:gd name="connsiteY3" fmla="*/ 766274 h 1567880"/>
                  <a:gd name="connsiteX4" fmla="*/ 1119052 w 2573819"/>
                  <a:gd name="connsiteY4" fmla="*/ 871954 h 1567880"/>
                  <a:gd name="connsiteX5" fmla="*/ 770855 w 2573819"/>
                  <a:gd name="connsiteY5" fmla="*/ 1291673 h 1567880"/>
                  <a:gd name="connsiteX6" fmla="*/ 737219 w 2573819"/>
                  <a:gd name="connsiteY6" fmla="*/ 1567628 h 1567880"/>
                  <a:gd name="connsiteX7" fmla="*/ 0 w 2573819"/>
                  <a:gd name="connsiteY7" fmla="*/ 1567880 h 1567880"/>
                  <a:gd name="connsiteX8" fmla="*/ 186509 w 2573819"/>
                  <a:gd name="connsiteY8" fmla="*/ 834777 h 1567880"/>
                  <a:gd name="connsiteX9" fmla="*/ 895241 w 2573819"/>
                  <a:gd name="connsiteY9" fmla="*/ 150912 h 1567880"/>
                  <a:gd name="connsiteX10" fmla="*/ 1865086 w 2573819"/>
                  <a:gd name="connsiteY10" fmla="*/ 26573 h 1567880"/>
                  <a:gd name="connsiteX11" fmla="*/ 2573819 w 2573819"/>
                  <a:gd name="connsiteY11" fmla="*/ 324987 h 1567880"/>
                  <a:gd name="connsiteX0" fmla="*/ 2573819 w 2573819"/>
                  <a:gd name="connsiteY0" fmla="*/ 324987 h 1567880"/>
                  <a:gd name="connsiteX1" fmla="*/ 2200802 w 2573819"/>
                  <a:gd name="connsiteY1" fmla="*/ 983859 h 1567880"/>
                  <a:gd name="connsiteX2" fmla="*/ 1952123 w 2573819"/>
                  <a:gd name="connsiteY2" fmla="*/ 859520 h 1567880"/>
                  <a:gd name="connsiteX3" fmla="*/ 1551015 w 2573819"/>
                  <a:gd name="connsiteY3" fmla="*/ 766274 h 1567880"/>
                  <a:gd name="connsiteX4" fmla="*/ 1119052 w 2573819"/>
                  <a:gd name="connsiteY4" fmla="*/ 871954 h 1567880"/>
                  <a:gd name="connsiteX5" fmla="*/ 786417 w 2573819"/>
                  <a:gd name="connsiteY5" fmla="*/ 1272998 h 1567880"/>
                  <a:gd name="connsiteX6" fmla="*/ 737219 w 2573819"/>
                  <a:gd name="connsiteY6" fmla="*/ 1567628 h 1567880"/>
                  <a:gd name="connsiteX7" fmla="*/ 0 w 2573819"/>
                  <a:gd name="connsiteY7" fmla="*/ 1567880 h 1567880"/>
                  <a:gd name="connsiteX8" fmla="*/ 186509 w 2573819"/>
                  <a:gd name="connsiteY8" fmla="*/ 834777 h 1567880"/>
                  <a:gd name="connsiteX9" fmla="*/ 895241 w 2573819"/>
                  <a:gd name="connsiteY9" fmla="*/ 150912 h 1567880"/>
                  <a:gd name="connsiteX10" fmla="*/ 1865086 w 2573819"/>
                  <a:gd name="connsiteY10" fmla="*/ 26573 h 1567880"/>
                  <a:gd name="connsiteX11" fmla="*/ 2573819 w 2573819"/>
                  <a:gd name="connsiteY11" fmla="*/ 324987 h 1567880"/>
                  <a:gd name="connsiteX0" fmla="*/ 2573819 w 2573819"/>
                  <a:gd name="connsiteY0" fmla="*/ 324987 h 1567880"/>
                  <a:gd name="connsiteX1" fmla="*/ 2200802 w 2573819"/>
                  <a:gd name="connsiteY1" fmla="*/ 983859 h 1567880"/>
                  <a:gd name="connsiteX2" fmla="*/ 1952123 w 2573819"/>
                  <a:gd name="connsiteY2" fmla="*/ 859520 h 1567880"/>
                  <a:gd name="connsiteX3" fmla="*/ 1551015 w 2573819"/>
                  <a:gd name="connsiteY3" fmla="*/ 766274 h 1567880"/>
                  <a:gd name="connsiteX4" fmla="*/ 1119052 w 2573819"/>
                  <a:gd name="connsiteY4" fmla="*/ 871954 h 1567880"/>
                  <a:gd name="connsiteX5" fmla="*/ 786417 w 2573819"/>
                  <a:gd name="connsiteY5" fmla="*/ 1272998 h 1567880"/>
                  <a:gd name="connsiteX6" fmla="*/ 737219 w 2573819"/>
                  <a:gd name="connsiteY6" fmla="*/ 1567628 h 1567880"/>
                  <a:gd name="connsiteX7" fmla="*/ 0 w 2573819"/>
                  <a:gd name="connsiteY7" fmla="*/ 1567880 h 1567880"/>
                  <a:gd name="connsiteX8" fmla="*/ 186509 w 2573819"/>
                  <a:gd name="connsiteY8" fmla="*/ 834777 h 1567880"/>
                  <a:gd name="connsiteX9" fmla="*/ 895241 w 2573819"/>
                  <a:gd name="connsiteY9" fmla="*/ 150912 h 1567880"/>
                  <a:gd name="connsiteX10" fmla="*/ 1865086 w 2573819"/>
                  <a:gd name="connsiteY10" fmla="*/ 26573 h 1567880"/>
                  <a:gd name="connsiteX11" fmla="*/ 2573819 w 2573819"/>
                  <a:gd name="connsiteY11" fmla="*/ 324987 h 1567880"/>
                  <a:gd name="connsiteX0" fmla="*/ 2573819 w 2573819"/>
                  <a:gd name="connsiteY0" fmla="*/ 324987 h 1567880"/>
                  <a:gd name="connsiteX1" fmla="*/ 2200802 w 2573819"/>
                  <a:gd name="connsiteY1" fmla="*/ 983859 h 1567880"/>
                  <a:gd name="connsiteX2" fmla="*/ 1952123 w 2573819"/>
                  <a:gd name="connsiteY2" fmla="*/ 859520 h 1567880"/>
                  <a:gd name="connsiteX3" fmla="*/ 1551015 w 2573819"/>
                  <a:gd name="connsiteY3" fmla="*/ 766274 h 1567880"/>
                  <a:gd name="connsiteX4" fmla="*/ 1119052 w 2573819"/>
                  <a:gd name="connsiteY4" fmla="*/ 871954 h 1567880"/>
                  <a:gd name="connsiteX5" fmla="*/ 786417 w 2573819"/>
                  <a:gd name="connsiteY5" fmla="*/ 1272998 h 1567880"/>
                  <a:gd name="connsiteX6" fmla="*/ 737219 w 2573819"/>
                  <a:gd name="connsiteY6" fmla="*/ 1567628 h 1567880"/>
                  <a:gd name="connsiteX7" fmla="*/ 0 w 2573819"/>
                  <a:gd name="connsiteY7" fmla="*/ 1567880 h 1567880"/>
                  <a:gd name="connsiteX8" fmla="*/ 186509 w 2573819"/>
                  <a:gd name="connsiteY8" fmla="*/ 834777 h 1567880"/>
                  <a:gd name="connsiteX9" fmla="*/ 895241 w 2573819"/>
                  <a:gd name="connsiteY9" fmla="*/ 150912 h 1567880"/>
                  <a:gd name="connsiteX10" fmla="*/ 1865086 w 2573819"/>
                  <a:gd name="connsiteY10" fmla="*/ 26573 h 1567880"/>
                  <a:gd name="connsiteX11" fmla="*/ 2573819 w 2573819"/>
                  <a:gd name="connsiteY11" fmla="*/ 324987 h 1567880"/>
                  <a:gd name="connsiteX0" fmla="*/ 2573819 w 2573819"/>
                  <a:gd name="connsiteY0" fmla="*/ 324987 h 1567880"/>
                  <a:gd name="connsiteX1" fmla="*/ 2200802 w 2573819"/>
                  <a:gd name="connsiteY1" fmla="*/ 983859 h 1567880"/>
                  <a:gd name="connsiteX2" fmla="*/ 1952123 w 2573819"/>
                  <a:gd name="connsiteY2" fmla="*/ 859520 h 1567880"/>
                  <a:gd name="connsiteX3" fmla="*/ 1551015 w 2573819"/>
                  <a:gd name="connsiteY3" fmla="*/ 766274 h 1567880"/>
                  <a:gd name="connsiteX4" fmla="*/ 1119052 w 2573819"/>
                  <a:gd name="connsiteY4" fmla="*/ 871954 h 1567880"/>
                  <a:gd name="connsiteX5" fmla="*/ 786417 w 2573819"/>
                  <a:gd name="connsiteY5" fmla="*/ 1272998 h 1567880"/>
                  <a:gd name="connsiteX6" fmla="*/ 737219 w 2573819"/>
                  <a:gd name="connsiteY6" fmla="*/ 1567628 h 1567880"/>
                  <a:gd name="connsiteX7" fmla="*/ 0 w 2573819"/>
                  <a:gd name="connsiteY7" fmla="*/ 1567880 h 1567880"/>
                  <a:gd name="connsiteX8" fmla="*/ 186509 w 2573819"/>
                  <a:gd name="connsiteY8" fmla="*/ 834777 h 1567880"/>
                  <a:gd name="connsiteX9" fmla="*/ 895241 w 2573819"/>
                  <a:gd name="connsiteY9" fmla="*/ 150912 h 1567880"/>
                  <a:gd name="connsiteX10" fmla="*/ 1865086 w 2573819"/>
                  <a:gd name="connsiteY10" fmla="*/ 26573 h 1567880"/>
                  <a:gd name="connsiteX11" fmla="*/ 2573819 w 2573819"/>
                  <a:gd name="connsiteY11" fmla="*/ 324987 h 1567880"/>
                  <a:gd name="connsiteX0" fmla="*/ 2573819 w 2573819"/>
                  <a:gd name="connsiteY0" fmla="*/ 324987 h 1567880"/>
                  <a:gd name="connsiteX1" fmla="*/ 2200802 w 2573819"/>
                  <a:gd name="connsiteY1" fmla="*/ 983859 h 1567880"/>
                  <a:gd name="connsiteX2" fmla="*/ 1952123 w 2573819"/>
                  <a:gd name="connsiteY2" fmla="*/ 859520 h 1567880"/>
                  <a:gd name="connsiteX3" fmla="*/ 1551015 w 2573819"/>
                  <a:gd name="connsiteY3" fmla="*/ 766274 h 1567880"/>
                  <a:gd name="connsiteX4" fmla="*/ 1119052 w 2573819"/>
                  <a:gd name="connsiteY4" fmla="*/ 871954 h 1567880"/>
                  <a:gd name="connsiteX5" fmla="*/ 737219 w 2573819"/>
                  <a:gd name="connsiteY5" fmla="*/ 1567628 h 1567880"/>
                  <a:gd name="connsiteX6" fmla="*/ 0 w 2573819"/>
                  <a:gd name="connsiteY6" fmla="*/ 1567880 h 1567880"/>
                  <a:gd name="connsiteX7" fmla="*/ 186509 w 2573819"/>
                  <a:gd name="connsiteY7" fmla="*/ 834777 h 1567880"/>
                  <a:gd name="connsiteX8" fmla="*/ 895241 w 2573819"/>
                  <a:gd name="connsiteY8" fmla="*/ 150912 h 1567880"/>
                  <a:gd name="connsiteX9" fmla="*/ 1865086 w 2573819"/>
                  <a:gd name="connsiteY9" fmla="*/ 26573 h 1567880"/>
                  <a:gd name="connsiteX10" fmla="*/ 2573819 w 2573819"/>
                  <a:gd name="connsiteY10" fmla="*/ 324987 h 1567880"/>
                  <a:gd name="connsiteX0" fmla="*/ 2573819 w 2573819"/>
                  <a:gd name="connsiteY0" fmla="*/ 324987 h 1567880"/>
                  <a:gd name="connsiteX1" fmla="*/ 2200802 w 2573819"/>
                  <a:gd name="connsiteY1" fmla="*/ 983859 h 1567880"/>
                  <a:gd name="connsiteX2" fmla="*/ 1952123 w 2573819"/>
                  <a:gd name="connsiteY2" fmla="*/ 859520 h 1567880"/>
                  <a:gd name="connsiteX3" fmla="*/ 1551015 w 2573819"/>
                  <a:gd name="connsiteY3" fmla="*/ 766274 h 1567880"/>
                  <a:gd name="connsiteX4" fmla="*/ 1119052 w 2573819"/>
                  <a:gd name="connsiteY4" fmla="*/ 871954 h 1567880"/>
                  <a:gd name="connsiteX5" fmla="*/ 737219 w 2573819"/>
                  <a:gd name="connsiteY5" fmla="*/ 1567628 h 1567880"/>
                  <a:gd name="connsiteX6" fmla="*/ 0 w 2573819"/>
                  <a:gd name="connsiteY6" fmla="*/ 1567880 h 1567880"/>
                  <a:gd name="connsiteX7" fmla="*/ 186509 w 2573819"/>
                  <a:gd name="connsiteY7" fmla="*/ 834777 h 1567880"/>
                  <a:gd name="connsiteX8" fmla="*/ 895241 w 2573819"/>
                  <a:gd name="connsiteY8" fmla="*/ 150912 h 1567880"/>
                  <a:gd name="connsiteX9" fmla="*/ 1865086 w 2573819"/>
                  <a:gd name="connsiteY9" fmla="*/ 26573 h 1567880"/>
                  <a:gd name="connsiteX10" fmla="*/ 2573819 w 2573819"/>
                  <a:gd name="connsiteY10" fmla="*/ 324987 h 1567880"/>
                  <a:gd name="connsiteX0" fmla="*/ 2573819 w 2573819"/>
                  <a:gd name="connsiteY0" fmla="*/ 324987 h 1567880"/>
                  <a:gd name="connsiteX1" fmla="*/ 2200802 w 2573819"/>
                  <a:gd name="connsiteY1" fmla="*/ 983859 h 1567880"/>
                  <a:gd name="connsiteX2" fmla="*/ 1952123 w 2573819"/>
                  <a:gd name="connsiteY2" fmla="*/ 859520 h 1567880"/>
                  <a:gd name="connsiteX3" fmla="*/ 1551015 w 2573819"/>
                  <a:gd name="connsiteY3" fmla="*/ 766274 h 1567880"/>
                  <a:gd name="connsiteX4" fmla="*/ 1119052 w 2573819"/>
                  <a:gd name="connsiteY4" fmla="*/ 871954 h 1567880"/>
                  <a:gd name="connsiteX5" fmla="*/ 737219 w 2573819"/>
                  <a:gd name="connsiteY5" fmla="*/ 1567628 h 1567880"/>
                  <a:gd name="connsiteX6" fmla="*/ 0 w 2573819"/>
                  <a:gd name="connsiteY6" fmla="*/ 1567880 h 1567880"/>
                  <a:gd name="connsiteX7" fmla="*/ 186509 w 2573819"/>
                  <a:gd name="connsiteY7" fmla="*/ 834777 h 1567880"/>
                  <a:gd name="connsiteX8" fmla="*/ 895241 w 2573819"/>
                  <a:gd name="connsiteY8" fmla="*/ 150912 h 1567880"/>
                  <a:gd name="connsiteX9" fmla="*/ 1865086 w 2573819"/>
                  <a:gd name="connsiteY9" fmla="*/ 26573 h 1567880"/>
                  <a:gd name="connsiteX10" fmla="*/ 2573819 w 2573819"/>
                  <a:gd name="connsiteY10" fmla="*/ 324987 h 1567880"/>
                  <a:gd name="connsiteX0" fmla="*/ 2573819 w 2573819"/>
                  <a:gd name="connsiteY0" fmla="*/ 324987 h 1567880"/>
                  <a:gd name="connsiteX1" fmla="*/ 2200802 w 2573819"/>
                  <a:gd name="connsiteY1" fmla="*/ 983859 h 1567880"/>
                  <a:gd name="connsiteX2" fmla="*/ 1952123 w 2573819"/>
                  <a:gd name="connsiteY2" fmla="*/ 859520 h 1567880"/>
                  <a:gd name="connsiteX3" fmla="*/ 1551015 w 2573819"/>
                  <a:gd name="connsiteY3" fmla="*/ 766274 h 1567880"/>
                  <a:gd name="connsiteX4" fmla="*/ 1119052 w 2573819"/>
                  <a:gd name="connsiteY4" fmla="*/ 871954 h 1567880"/>
                  <a:gd name="connsiteX5" fmla="*/ 737219 w 2573819"/>
                  <a:gd name="connsiteY5" fmla="*/ 1567628 h 1567880"/>
                  <a:gd name="connsiteX6" fmla="*/ 0 w 2573819"/>
                  <a:gd name="connsiteY6" fmla="*/ 1567880 h 1567880"/>
                  <a:gd name="connsiteX7" fmla="*/ 186509 w 2573819"/>
                  <a:gd name="connsiteY7" fmla="*/ 834777 h 1567880"/>
                  <a:gd name="connsiteX8" fmla="*/ 895241 w 2573819"/>
                  <a:gd name="connsiteY8" fmla="*/ 150912 h 1567880"/>
                  <a:gd name="connsiteX9" fmla="*/ 1865086 w 2573819"/>
                  <a:gd name="connsiteY9" fmla="*/ 26573 h 1567880"/>
                  <a:gd name="connsiteX10" fmla="*/ 2573819 w 2573819"/>
                  <a:gd name="connsiteY10" fmla="*/ 324987 h 1567880"/>
                  <a:gd name="connsiteX0" fmla="*/ 2573819 w 2573819"/>
                  <a:gd name="connsiteY0" fmla="*/ 324987 h 1567880"/>
                  <a:gd name="connsiteX1" fmla="*/ 2200802 w 2573819"/>
                  <a:gd name="connsiteY1" fmla="*/ 983859 h 1567880"/>
                  <a:gd name="connsiteX2" fmla="*/ 1952123 w 2573819"/>
                  <a:gd name="connsiteY2" fmla="*/ 859520 h 1567880"/>
                  <a:gd name="connsiteX3" fmla="*/ 1551015 w 2573819"/>
                  <a:gd name="connsiteY3" fmla="*/ 766274 h 1567880"/>
                  <a:gd name="connsiteX4" fmla="*/ 1119052 w 2573819"/>
                  <a:gd name="connsiteY4" fmla="*/ 871954 h 1567880"/>
                  <a:gd name="connsiteX5" fmla="*/ 737219 w 2573819"/>
                  <a:gd name="connsiteY5" fmla="*/ 1567628 h 1567880"/>
                  <a:gd name="connsiteX6" fmla="*/ 0 w 2573819"/>
                  <a:gd name="connsiteY6" fmla="*/ 1567880 h 1567880"/>
                  <a:gd name="connsiteX7" fmla="*/ 186509 w 2573819"/>
                  <a:gd name="connsiteY7" fmla="*/ 834777 h 1567880"/>
                  <a:gd name="connsiteX8" fmla="*/ 895241 w 2573819"/>
                  <a:gd name="connsiteY8" fmla="*/ 150912 h 1567880"/>
                  <a:gd name="connsiteX9" fmla="*/ 1865086 w 2573819"/>
                  <a:gd name="connsiteY9" fmla="*/ 26573 h 1567880"/>
                  <a:gd name="connsiteX10" fmla="*/ 2573819 w 2573819"/>
                  <a:gd name="connsiteY10" fmla="*/ 324987 h 1567880"/>
                  <a:gd name="connsiteX0" fmla="*/ 2573819 w 2573819"/>
                  <a:gd name="connsiteY0" fmla="*/ 324987 h 1567880"/>
                  <a:gd name="connsiteX1" fmla="*/ 2200802 w 2573819"/>
                  <a:gd name="connsiteY1" fmla="*/ 983859 h 1567880"/>
                  <a:gd name="connsiteX2" fmla="*/ 1952123 w 2573819"/>
                  <a:gd name="connsiteY2" fmla="*/ 859520 h 1567880"/>
                  <a:gd name="connsiteX3" fmla="*/ 1551015 w 2573819"/>
                  <a:gd name="connsiteY3" fmla="*/ 766274 h 1567880"/>
                  <a:gd name="connsiteX4" fmla="*/ 1119052 w 2573819"/>
                  <a:gd name="connsiteY4" fmla="*/ 871954 h 1567880"/>
                  <a:gd name="connsiteX5" fmla="*/ 737219 w 2573819"/>
                  <a:gd name="connsiteY5" fmla="*/ 1567628 h 1567880"/>
                  <a:gd name="connsiteX6" fmla="*/ 0 w 2573819"/>
                  <a:gd name="connsiteY6" fmla="*/ 1567880 h 1567880"/>
                  <a:gd name="connsiteX7" fmla="*/ 186509 w 2573819"/>
                  <a:gd name="connsiteY7" fmla="*/ 834777 h 1567880"/>
                  <a:gd name="connsiteX8" fmla="*/ 895241 w 2573819"/>
                  <a:gd name="connsiteY8" fmla="*/ 150912 h 1567880"/>
                  <a:gd name="connsiteX9" fmla="*/ 1865086 w 2573819"/>
                  <a:gd name="connsiteY9" fmla="*/ 26573 h 1567880"/>
                  <a:gd name="connsiteX10" fmla="*/ 2573819 w 2573819"/>
                  <a:gd name="connsiteY10" fmla="*/ 324987 h 1567880"/>
                  <a:gd name="connsiteX0" fmla="*/ 2573819 w 2573819"/>
                  <a:gd name="connsiteY0" fmla="*/ 324987 h 1567880"/>
                  <a:gd name="connsiteX1" fmla="*/ 2200802 w 2573819"/>
                  <a:gd name="connsiteY1" fmla="*/ 983859 h 1567880"/>
                  <a:gd name="connsiteX2" fmla="*/ 1952123 w 2573819"/>
                  <a:gd name="connsiteY2" fmla="*/ 859520 h 1567880"/>
                  <a:gd name="connsiteX3" fmla="*/ 1551015 w 2573819"/>
                  <a:gd name="connsiteY3" fmla="*/ 766274 h 1567880"/>
                  <a:gd name="connsiteX4" fmla="*/ 1114383 w 2573819"/>
                  <a:gd name="connsiteY4" fmla="*/ 881292 h 1567880"/>
                  <a:gd name="connsiteX5" fmla="*/ 737219 w 2573819"/>
                  <a:gd name="connsiteY5" fmla="*/ 1567628 h 1567880"/>
                  <a:gd name="connsiteX6" fmla="*/ 0 w 2573819"/>
                  <a:gd name="connsiteY6" fmla="*/ 1567880 h 1567880"/>
                  <a:gd name="connsiteX7" fmla="*/ 186509 w 2573819"/>
                  <a:gd name="connsiteY7" fmla="*/ 834777 h 1567880"/>
                  <a:gd name="connsiteX8" fmla="*/ 895241 w 2573819"/>
                  <a:gd name="connsiteY8" fmla="*/ 150912 h 1567880"/>
                  <a:gd name="connsiteX9" fmla="*/ 1865086 w 2573819"/>
                  <a:gd name="connsiteY9" fmla="*/ 26573 h 1567880"/>
                  <a:gd name="connsiteX10" fmla="*/ 2573819 w 2573819"/>
                  <a:gd name="connsiteY10" fmla="*/ 324987 h 1567880"/>
                  <a:gd name="connsiteX0" fmla="*/ 2573819 w 2573819"/>
                  <a:gd name="connsiteY0" fmla="*/ 324987 h 1567880"/>
                  <a:gd name="connsiteX1" fmla="*/ 2200802 w 2573819"/>
                  <a:gd name="connsiteY1" fmla="*/ 983859 h 1567880"/>
                  <a:gd name="connsiteX2" fmla="*/ 1952123 w 2573819"/>
                  <a:gd name="connsiteY2" fmla="*/ 859520 h 1567880"/>
                  <a:gd name="connsiteX3" fmla="*/ 1551015 w 2573819"/>
                  <a:gd name="connsiteY3" fmla="*/ 766274 h 1567880"/>
                  <a:gd name="connsiteX4" fmla="*/ 1121385 w 2573819"/>
                  <a:gd name="connsiteY4" fmla="*/ 871954 h 1567880"/>
                  <a:gd name="connsiteX5" fmla="*/ 737219 w 2573819"/>
                  <a:gd name="connsiteY5" fmla="*/ 1567628 h 1567880"/>
                  <a:gd name="connsiteX6" fmla="*/ 0 w 2573819"/>
                  <a:gd name="connsiteY6" fmla="*/ 1567880 h 1567880"/>
                  <a:gd name="connsiteX7" fmla="*/ 186509 w 2573819"/>
                  <a:gd name="connsiteY7" fmla="*/ 834777 h 1567880"/>
                  <a:gd name="connsiteX8" fmla="*/ 895241 w 2573819"/>
                  <a:gd name="connsiteY8" fmla="*/ 150912 h 1567880"/>
                  <a:gd name="connsiteX9" fmla="*/ 1865086 w 2573819"/>
                  <a:gd name="connsiteY9" fmla="*/ 26573 h 1567880"/>
                  <a:gd name="connsiteX10" fmla="*/ 2573819 w 2573819"/>
                  <a:gd name="connsiteY10" fmla="*/ 324987 h 1567880"/>
                  <a:gd name="connsiteX0" fmla="*/ 2573819 w 2573819"/>
                  <a:gd name="connsiteY0" fmla="*/ 324987 h 1567880"/>
                  <a:gd name="connsiteX1" fmla="*/ 2200802 w 2573819"/>
                  <a:gd name="connsiteY1" fmla="*/ 983859 h 1567880"/>
                  <a:gd name="connsiteX2" fmla="*/ 1952123 w 2573819"/>
                  <a:gd name="connsiteY2" fmla="*/ 859520 h 1567880"/>
                  <a:gd name="connsiteX3" fmla="*/ 1551015 w 2573819"/>
                  <a:gd name="connsiteY3" fmla="*/ 766274 h 1567880"/>
                  <a:gd name="connsiteX4" fmla="*/ 1121385 w 2573819"/>
                  <a:gd name="connsiteY4" fmla="*/ 871954 h 1567880"/>
                  <a:gd name="connsiteX5" fmla="*/ 737219 w 2573819"/>
                  <a:gd name="connsiteY5" fmla="*/ 1567628 h 1567880"/>
                  <a:gd name="connsiteX6" fmla="*/ 0 w 2573819"/>
                  <a:gd name="connsiteY6" fmla="*/ 1567880 h 1567880"/>
                  <a:gd name="connsiteX7" fmla="*/ 186509 w 2573819"/>
                  <a:gd name="connsiteY7" fmla="*/ 834777 h 1567880"/>
                  <a:gd name="connsiteX8" fmla="*/ 895241 w 2573819"/>
                  <a:gd name="connsiteY8" fmla="*/ 150912 h 1567880"/>
                  <a:gd name="connsiteX9" fmla="*/ 1865086 w 2573819"/>
                  <a:gd name="connsiteY9" fmla="*/ 26573 h 1567880"/>
                  <a:gd name="connsiteX10" fmla="*/ 2573819 w 2573819"/>
                  <a:gd name="connsiteY10" fmla="*/ 324987 h 1567880"/>
                  <a:gd name="connsiteX0" fmla="*/ 2573819 w 2573819"/>
                  <a:gd name="connsiteY0" fmla="*/ 324987 h 1567880"/>
                  <a:gd name="connsiteX1" fmla="*/ 2200802 w 2573819"/>
                  <a:gd name="connsiteY1" fmla="*/ 983859 h 1567880"/>
                  <a:gd name="connsiteX2" fmla="*/ 1952123 w 2573819"/>
                  <a:gd name="connsiteY2" fmla="*/ 859520 h 1567880"/>
                  <a:gd name="connsiteX3" fmla="*/ 1551015 w 2573819"/>
                  <a:gd name="connsiteY3" fmla="*/ 766274 h 1567880"/>
                  <a:gd name="connsiteX4" fmla="*/ 1121385 w 2573819"/>
                  <a:gd name="connsiteY4" fmla="*/ 871954 h 1567880"/>
                  <a:gd name="connsiteX5" fmla="*/ 737219 w 2573819"/>
                  <a:gd name="connsiteY5" fmla="*/ 1567628 h 1567880"/>
                  <a:gd name="connsiteX6" fmla="*/ 0 w 2573819"/>
                  <a:gd name="connsiteY6" fmla="*/ 1567880 h 1567880"/>
                  <a:gd name="connsiteX7" fmla="*/ 186509 w 2573819"/>
                  <a:gd name="connsiteY7" fmla="*/ 834777 h 1567880"/>
                  <a:gd name="connsiteX8" fmla="*/ 895241 w 2573819"/>
                  <a:gd name="connsiteY8" fmla="*/ 150912 h 1567880"/>
                  <a:gd name="connsiteX9" fmla="*/ 1865086 w 2573819"/>
                  <a:gd name="connsiteY9" fmla="*/ 26573 h 1567880"/>
                  <a:gd name="connsiteX10" fmla="*/ 2573819 w 2573819"/>
                  <a:gd name="connsiteY10" fmla="*/ 324987 h 1567880"/>
                  <a:gd name="connsiteX0" fmla="*/ 2573819 w 2573819"/>
                  <a:gd name="connsiteY0" fmla="*/ 324987 h 1567880"/>
                  <a:gd name="connsiteX1" fmla="*/ 2200802 w 2573819"/>
                  <a:gd name="connsiteY1" fmla="*/ 983859 h 1567880"/>
                  <a:gd name="connsiteX2" fmla="*/ 1975466 w 2573819"/>
                  <a:gd name="connsiteY2" fmla="*/ 859520 h 1567880"/>
                  <a:gd name="connsiteX3" fmla="*/ 1551015 w 2573819"/>
                  <a:gd name="connsiteY3" fmla="*/ 766274 h 1567880"/>
                  <a:gd name="connsiteX4" fmla="*/ 1121385 w 2573819"/>
                  <a:gd name="connsiteY4" fmla="*/ 871954 h 1567880"/>
                  <a:gd name="connsiteX5" fmla="*/ 737219 w 2573819"/>
                  <a:gd name="connsiteY5" fmla="*/ 1567628 h 1567880"/>
                  <a:gd name="connsiteX6" fmla="*/ 0 w 2573819"/>
                  <a:gd name="connsiteY6" fmla="*/ 1567880 h 1567880"/>
                  <a:gd name="connsiteX7" fmla="*/ 186509 w 2573819"/>
                  <a:gd name="connsiteY7" fmla="*/ 834777 h 1567880"/>
                  <a:gd name="connsiteX8" fmla="*/ 895241 w 2573819"/>
                  <a:gd name="connsiteY8" fmla="*/ 150912 h 1567880"/>
                  <a:gd name="connsiteX9" fmla="*/ 1865086 w 2573819"/>
                  <a:gd name="connsiteY9" fmla="*/ 26573 h 1567880"/>
                  <a:gd name="connsiteX10" fmla="*/ 2573819 w 2573819"/>
                  <a:gd name="connsiteY10" fmla="*/ 324987 h 1567880"/>
                  <a:gd name="connsiteX0" fmla="*/ 2573819 w 2573819"/>
                  <a:gd name="connsiteY0" fmla="*/ 324987 h 1567880"/>
                  <a:gd name="connsiteX1" fmla="*/ 2200802 w 2573819"/>
                  <a:gd name="connsiteY1" fmla="*/ 983859 h 1567880"/>
                  <a:gd name="connsiteX2" fmla="*/ 1956791 w 2573819"/>
                  <a:gd name="connsiteY2" fmla="*/ 852518 h 1567880"/>
                  <a:gd name="connsiteX3" fmla="*/ 1551015 w 2573819"/>
                  <a:gd name="connsiteY3" fmla="*/ 766274 h 1567880"/>
                  <a:gd name="connsiteX4" fmla="*/ 1121385 w 2573819"/>
                  <a:gd name="connsiteY4" fmla="*/ 871954 h 1567880"/>
                  <a:gd name="connsiteX5" fmla="*/ 737219 w 2573819"/>
                  <a:gd name="connsiteY5" fmla="*/ 1567628 h 1567880"/>
                  <a:gd name="connsiteX6" fmla="*/ 0 w 2573819"/>
                  <a:gd name="connsiteY6" fmla="*/ 1567880 h 1567880"/>
                  <a:gd name="connsiteX7" fmla="*/ 186509 w 2573819"/>
                  <a:gd name="connsiteY7" fmla="*/ 834777 h 1567880"/>
                  <a:gd name="connsiteX8" fmla="*/ 895241 w 2573819"/>
                  <a:gd name="connsiteY8" fmla="*/ 150912 h 1567880"/>
                  <a:gd name="connsiteX9" fmla="*/ 1865086 w 2573819"/>
                  <a:gd name="connsiteY9" fmla="*/ 26573 h 1567880"/>
                  <a:gd name="connsiteX10" fmla="*/ 2573819 w 2573819"/>
                  <a:gd name="connsiteY10" fmla="*/ 324987 h 1567880"/>
                  <a:gd name="connsiteX0" fmla="*/ 2573819 w 2573819"/>
                  <a:gd name="connsiteY0" fmla="*/ 324987 h 1567880"/>
                  <a:gd name="connsiteX1" fmla="*/ 2200802 w 2573819"/>
                  <a:gd name="connsiteY1" fmla="*/ 983859 h 1567880"/>
                  <a:gd name="connsiteX2" fmla="*/ 1956791 w 2573819"/>
                  <a:gd name="connsiteY2" fmla="*/ 852518 h 1567880"/>
                  <a:gd name="connsiteX3" fmla="*/ 1551015 w 2573819"/>
                  <a:gd name="connsiteY3" fmla="*/ 766274 h 1567880"/>
                  <a:gd name="connsiteX4" fmla="*/ 1121385 w 2573819"/>
                  <a:gd name="connsiteY4" fmla="*/ 871954 h 1567880"/>
                  <a:gd name="connsiteX5" fmla="*/ 737219 w 2573819"/>
                  <a:gd name="connsiteY5" fmla="*/ 1567628 h 1567880"/>
                  <a:gd name="connsiteX6" fmla="*/ 0 w 2573819"/>
                  <a:gd name="connsiteY6" fmla="*/ 1567880 h 1567880"/>
                  <a:gd name="connsiteX7" fmla="*/ 186509 w 2573819"/>
                  <a:gd name="connsiteY7" fmla="*/ 834777 h 1567880"/>
                  <a:gd name="connsiteX8" fmla="*/ 895241 w 2573819"/>
                  <a:gd name="connsiteY8" fmla="*/ 150912 h 1567880"/>
                  <a:gd name="connsiteX9" fmla="*/ 1865086 w 2573819"/>
                  <a:gd name="connsiteY9" fmla="*/ 26573 h 1567880"/>
                  <a:gd name="connsiteX10" fmla="*/ 2573819 w 2573819"/>
                  <a:gd name="connsiteY10" fmla="*/ 324987 h 1567880"/>
                  <a:gd name="connsiteX0" fmla="*/ 2573819 w 2573819"/>
                  <a:gd name="connsiteY0" fmla="*/ 324987 h 1567880"/>
                  <a:gd name="connsiteX1" fmla="*/ 2200802 w 2573819"/>
                  <a:gd name="connsiteY1" fmla="*/ 983859 h 1567880"/>
                  <a:gd name="connsiteX2" fmla="*/ 1956791 w 2573819"/>
                  <a:gd name="connsiteY2" fmla="*/ 852518 h 1567880"/>
                  <a:gd name="connsiteX3" fmla="*/ 1551015 w 2573819"/>
                  <a:gd name="connsiteY3" fmla="*/ 766274 h 1567880"/>
                  <a:gd name="connsiteX4" fmla="*/ 1121385 w 2573819"/>
                  <a:gd name="connsiteY4" fmla="*/ 871954 h 1567880"/>
                  <a:gd name="connsiteX5" fmla="*/ 737219 w 2573819"/>
                  <a:gd name="connsiteY5" fmla="*/ 1567628 h 1567880"/>
                  <a:gd name="connsiteX6" fmla="*/ 0 w 2573819"/>
                  <a:gd name="connsiteY6" fmla="*/ 1567880 h 1567880"/>
                  <a:gd name="connsiteX7" fmla="*/ 186509 w 2573819"/>
                  <a:gd name="connsiteY7" fmla="*/ 834777 h 1567880"/>
                  <a:gd name="connsiteX8" fmla="*/ 895241 w 2573819"/>
                  <a:gd name="connsiteY8" fmla="*/ 150912 h 1567880"/>
                  <a:gd name="connsiteX9" fmla="*/ 1865086 w 2573819"/>
                  <a:gd name="connsiteY9" fmla="*/ 26573 h 1567880"/>
                  <a:gd name="connsiteX10" fmla="*/ 2573819 w 2573819"/>
                  <a:gd name="connsiteY10" fmla="*/ 324987 h 1567880"/>
                  <a:gd name="connsiteX0" fmla="*/ 2573819 w 2573819"/>
                  <a:gd name="connsiteY0" fmla="*/ 324987 h 1567880"/>
                  <a:gd name="connsiteX1" fmla="*/ 2200802 w 2573819"/>
                  <a:gd name="connsiteY1" fmla="*/ 983859 h 1567880"/>
                  <a:gd name="connsiteX2" fmla="*/ 1947454 w 2573819"/>
                  <a:gd name="connsiteY2" fmla="*/ 852518 h 1567880"/>
                  <a:gd name="connsiteX3" fmla="*/ 1551015 w 2573819"/>
                  <a:gd name="connsiteY3" fmla="*/ 766274 h 1567880"/>
                  <a:gd name="connsiteX4" fmla="*/ 1121385 w 2573819"/>
                  <a:gd name="connsiteY4" fmla="*/ 871954 h 1567880"/>
                  <a:gd name="connsiteX5" fmla="*/ 737219 w 2573819"/>
                  <a:gd name="connsiteY5" fmla="*/ 1567628 h 1567880"/>
                  <a:gd name="connsiteX6" fmla="*/ 0 w 2573819"/>
                  <a:gd name="connsiteY6" fmla="*/ 1567880 h 1567880"/>
                  <a:gd name="connsiteX7" fmla="*/ 186509 w 2573819"/>
                  <a:gd name="connsiteY7" fmla="*/ 834777 h 1567880"/>
                  <a:gd name="connsiteX8" fmla="*/ 895241 w 2573819"/>
                  <a:gd name="connsiteY8" fmla="*/ 150912 h 1567880"/>
                  <a:gd name="connsiteX9" fmla="*/ 1865086 w 2573819"/>
                  <a:gd name="connsiteY9" fmla="*/ 26573 h 1567880"/>
                  <a:gd name="connsiteX10" fmla="*/ 2573819 w 2573819"/>
                  <a:gd name="connsiteY10" fmla="*/ 324987 h 1567880"/>
                  <a:gd name="connsiteX0" fmla="*/ 2573819 w 2573819"/>
                  <a:gd name="connsiteY0" fmla="*/ 324987 h 1567880"/>
                  <a:gd name="connsiteX1" fmla="*/ 2200802 w 2573819"/>
                  <a:gd name="connsiteY1" fmla="*/ 983859 h 1567880"/>
                  <a:gd name="connsiteX2" fmla="*/ 1947454 w 2573819"/>
                  <a:gd name="connsiteY2" fmla="*/ 852518 h 1567880"/>
                  <a:gd name="connsiteX3" fmla="*/ 1551015 w 2573819"/>
                  <a:gd name="connsiteY3" fmla="*/ 766274 h 1567880"/>
                  <a:gd name="connsiteX4" fmla="*/ 1121385 w 2573819"/>
                  <a:gd name="connsiteY4" fmla="*/ 871954 h 1567880"/>
                  <a:gd name="connsiteX5" fmla="*/ 737219 w 2573819"/>
                  <a:gd name="connsiteY5" fmla="*/ 1567628 h 1567880"/>
                  <a:gd name="connsiteX6" fmla="*/ 0 w 2573819"/>
                  <a:gd name="connsiteY6" fmla="*/ 1567880 h 1567880"/>
                  <a:gd name="connsiteX7" fmla="*/ 186509 w 2573819"/>
                  <a:gd name="connsiteY7" fmla="*/ 834777 h 1567880"/>
                  <a:gd name="connsiteX8" fmla="*/ 895241 w 2573819"/>
                  <a:gd name="connsiteY8" fmla="*/ 150912 h 1567880"/>
                  <a:gd name="connsiteX9" fmla="*/ 1865086 w 2573819"/>
                  <a:gd name="connsiteY9" fmla="*/ 26573 h 1567880"/>
                  <a:gd name="connsiteX10" fmla="*/ 2573819 w 2573819"/>
                  <a:gd name="connsiteY10" fmla="*/ 324987 h 1567880"/>
                  <a:gd name="connsiteX0" fmla="*/ 2573819 w 2573819"/>
                  <a:gd name="connsiteY0" fmla="*/ 324987 h 1567880"/>
                  <a:gd name="connsiteX1" fmla="*/ 2207805 w 2573819"/>
                  <a:gd name="connsiteY1" fmla="*/ 981525 h 1567880"/>
                  <a:gd name="connsiteX2" fmla="*/ 1947454 w 2573819"/>
                  <a:gd name="connsiteY2" fmla="*/ 852518 h 1567880"/>
                  <a:gd name="connsiteX3" fmla="*/ 1551015 w 2573819"/>
                  <a:gd name="connsiteY3" fmla="*/ 766274 h 1567880"/>
                  <a:gd name="connsiteX4" fmla="*/ 1121385 w 2573819"/>
                  <a:gd name="connsiteY4" fmla="*/ 871954 h 1567880"/>
                  <a:gd name="connsiteX5" fmla="*/ 737219 w 2573819"/>
                  <a:gd name="connsiteY5" fmla="*/ 1567628 h 1567880"/>
                  <a:gd name="connsiteX6" fmla="*/ 0 w 2573819"/>
                  <a:gd name="connsiteY6" fmla="*/ 1567880 h 1567880"/>
                  <a:gd name="connsiteX7" fmla="*/ 186509 w 2573819"/>
                  <a:gd name="connsiteY7" fmla="*/ 834777 h 1567880"/>
                  <a:gd name="connsiteX8" fmla="*/ 895241 w 2573819"/>
                  <a:gd name="connsiteY8" fmla="*/ 150912 h 1567880"/>
                  <a:gd name="connsiteX9" fmla="*/ 1865086 w 2573819"/>
                  <a:gd name="connsiteY9" fmla="*/ 26573 h 1567880"/>
                  <a:gd name="connsiteX10" fmla="*/ 2573819 w 2573819"/>
                  <a:gd name="connsiteY10" fmla="*/ 324987 h 1567880"/>
                  <a:gd name="connsiteX0" fmla="*/ 2573819 w 2573819"/>
                  <a:gd name="connsiteY0" fmla="*/ 324987 h 1567880"/>
                  <a:gd name="connsiteX1" fmla="*/ 2207805 w 2573819"/>
                  <a:gd name="connsiteY1" fmla="*/ 983859 h 1567880"/>
                  <a:gd name="connsiteX2" fmla="*/ 1947454 w 2573819"/>
                  <a:gd name="connsiteY2" fmla="*/ 852518 h 1567880"/>
                  <a:gd name="connsiteX3" fmla="*/ 1551015 w 2573819"/>
                  <a:gd name="connsiteY3" fmla="*/ 766274 h 1567880"/>
                  <a:gd name="connsiteX4" fmla="*/ 1121385 w 2573819"/>
                  <a:gd name="connsiteY4" fmla="*/ 871954 h 1567880"/>
                  <a:gd name="connsiteX5" fmla="*/ 737219 w 2573819"/>
                  <a:gd name="connsiteY5" fmla="*/ 1567628 h 1567880"/>
                  <a:gd name="connsiteX6" fmla="*/ 0 w 2573819"/>
                  <a:gd name="connsiteY6" fmla="*/ 1567880 h 1567880"/>
                  <a:gd name="connsiteX7" fmla="*/ 186509 w 2573819"/>
                  <a:gd name="connsiteY7" fmla="*/ 834777 h 1567880"/>
                  <a:gd name="connsiteX8" fmla="*/ 895241 w 2573819"/>
                  <a:gd name="connsiteY8" fmla="*/ 150912 h 1567880"/>
                  <a:gd name="connsiteX9" fmla="*/ 1865086 w 2573819"/>
                  <a:gd name="connsiteY9" fmla="*/ 26573 h 1567880"/>
                  <a:gd name="connsiteX10" fmla="*/ 2573819 w 2573819"/>
                  <a:gd name="connsiteY10" fmla="*/ 324987 h 1567880"/>
                  <a:gd name="connsiteX0" fmla="*/ 2573819 w 2573819"/>
                  <a:gd name="connsiteY0" fmla="*/ 324987 h 1567880"/>
                  <a:gd name="connsiteX1" fmla="*/ 2207805 w 2573819"/>
                  <a:gd name="connsiteY1" fmla="*/ 983859 h 1567880"/>
                  <a:gd name="connsiteX2" fmla="*/ 1947454 w 2573819"/>
                  <a:gd name="connsiteY2" fmla="*/ 852518 h 1567880"/>
                  <a:gd name="connsiteX3" fmla="*/ 1551015 w 2573819"/>
                  <a:gd name="connsiteY3" fmla="*/ 766274 h 1567880"/>
                  <a:gd name="connsiteX4" fmla="*/ 1121385 w 2573819"/>
                  <a:gd name="connsiteY4" fmla="*/ 871954 h 1567880"/>
                  <a:gd name="connsiteX5" fmla="*/ 737219 w 2573819"/>
                  <a:gd name="connsiteY5" fmla="*/ 1567628 h 1567880"/>
                  <a:gd name="connsiteX6" fmla="*/ 0 w 2573819"/>
                  <a:gd name="connsiteY6" fmla="*/ 1567880 h 1567880"/>
                  <a:gd name="connsiteX7" fmla="*/ 186509 w 2573819"/>
                  <a:gd name="connsiteY7" fmla="*/ 834777 h 1567880"/>
                  <a:gd name="connsiteX8" fmla="*/ 895241 w 2573819"/>
                  <a:gd name="connsiteY8" fmla="*/ 150912 h 1567880"/>
                  <a:gd name="connsiteX9" fmla="*/ 1865086 w 2573819"/>
                  <a:gd name="connsiteY9" fmla="*/ 26573 h 1567880"/>
                  <a:gd name="connsiteX10" fmla="*/ 2573819 w 2573819"/>
                  <a:gd name="connsiteY10" fmla="*/ 324987 h 1567880"/>
                  <a:gd name="connsiteX0" fmla="*/ 2573819 w 2573819"/>
                  <a:gd name="connsiteY0" fmla="*/ 324987 h 1567880"/>
                  <a:gd name="connsiteX1" fmla="*/ 2207805 w 2573819"/>
                  <a:gd name="connsiteY1" fmla="*/ 983859 h 1567880"/>
                  <a:gd name="connsiteX2" fmla="*/ 1947454 w 2573819"/>
                  <a:gd name="connsiteY2" fmla="*/ 852518 h 1567880"/>
                  <a:gd name="connsiteX3" fmla="*/ 1551015 w 2573819"/>
                  <a:gd name="connsiteY3" fmla="*/ 766274 h 1567880"/>
                  <a:gd name="connsiteX4" fmla="*/ 1121385 w 2573819"/>
                  <a:gd name="connsiteY4" fmla="*/ 871954 h 1567880"/>
                  <a:gd name="connsiteX5" fmla="*/ 737219 w 2573819"/>
                  <a:gd name="connsiteY5" fmla="*/ 1567628 h 1567880"/>
                  <a:gd name="connsiteX6" fmla="*/ 0 w 2573819"/>
                  <a:gd name="connsiteY6" fmla="*/ 1567880 h 1567880"/>
                  <a:gd name="connsiteX7" fmla="*/ 186509 w 2573819"/>
                  <a:gd name="connsiteY7" fmla="*/ 834777 h 1567880"/>
                  <a:gd name="connsiteX8" fmla="*/ 895241 w 2573819"/>
                  <a:gd name="connsiteY8" fmla="*/ 150912 h 1567880"/>
                  <a:gd name="connsiteX9" fmla="*/ 1865086 w 2573819"/>
                  <a:gd name="connsiteY9" fmla="*/ 26573 h 1567880"/>
                  <a:gd name="connsiteX10" fmla="*/ 2573819 w 2573819"/>
                  <a:gd name="connsiteY10" fmla="*/ 324987 h 1567880"/>
                  <a:gd name="connsiteX0" fmla="*/ 2573819 w 2573819"/>
                  <a:gd name="connsiteY0" fmla="*/ 324987 h 1567880"/>
                  <a:gd name="connsiteX1" fmla="*/ 2207805 w 2573819"/>
                  <a:gd name="connsiteY1" fmla="*/ 983859 h 1567880"/>
                  <a:gd name="connsiteX2" fmla="*/ 1947454 w 2573819"/>
                  <a:gd name="connsiteY2" fmla="*/ 852518 h 1567880"/>
                  <a:gd name="connsiteX3" fmla="*/ 1551015 w 2573819"/>
                  <a:gd name="connsiteY3" fmla="*/ 766274 h 1567880"/>
                  <a:gd name="connsiteX4" fmla="*/ 737219 w 2573819"/>
                  <a:gd name="connsiteY4" fmla="*/ 1567628 h 1567880"/>
                  <a:gd name="connsiteX5" fmla="*/ 0 w 2573819"/>
                  <a:gd name="connsiteY5" fmla="*/ 1567880 h 1567880"/>
                  <a:gd name="connsiteX6" fmla="*/ 186509 w 2573819"/>
                  <a:gd name="connsiteY6" fmla="*/ 834777 h 1567880"/>
                  <a:gd name="connsiteX7" fmla="*/ 895241 w 2573819"/>
                  <a:gd name="connsiteY7" fmla="*/ 150912 h 1567880"/>
                  <a:gd name="connsiteX8" fmla="*/ 1865086 w 2573819"/>
                  <a:gd name="connsiteY8" fmla="*/ 26573 h 1567880"/>
                  <a:gd name="connsiteX9" fmla="*/ 2573819 w 2573819"/>
                  <a:gd name="connsiteY9" fmla="*/ 324987 h 1567880"/>
                  <a:gd name="connsiteX0" fmla="*/ 2573819 w 2573819"/>
                  <a:gd name="connsiteY0" fmla="*/ 324987 h 1567880"/>
                  <a:gd name="connsiteX1" fmla="*/ 2207805 w 2573819"/>
                  <a:gd name="connsiteY1" fmla="*/ 983859 h 1567880"/>
                  <a:gd name="connsiteX2" fmla="*/ 1947454 w 2573819"/>
                  <a:gd name="connsiteY2" fmla="*/ 852518 h 1567880"/>
                  <a:gd name="connsiteX3" fmla="*/ 737219 w 2573819"/>
                  <a:gd name="connsiteY3" fmla="*/ 1567628 h 1567880"/>
                  <a:gd name="connsiteX4" fmla="*/ 0 w 2573819"/>
                  <a:gd name="connsiteY4" fmla="*/ 1567880 h 1567880"/>
                  <a:gd name="connsiteX5" fmla="*/ 186509 w 2573819"/>
                  <a:gd name="connsiteY5" fmla="*/ 834777 h 1567880"/>
                  <a:gd name="connsiteX6" fmla="*/ 895241 w 2573819"/>
                  <a:gd name="connsiteY6" fmla="*/ 150912 h 1567880"/>
                  <a:gd name="connsiteX7" fmla="*/ 1865086 w 2573819"/>
                  <a:gd name="connsiteY7" fmla="*/ 26573 h 1567880"/>
                  <a:gd name="connsiteX8" fmla="*/ 2573819 w 2573819"/>
                  <a:gd name="connsiteY8" fmla="*/ 324987 h 1567880"/>
                  <a:gd name="connsiteX0" fmla="*/ 2573819 w 2573819"/>
                  <a:gd name="connsiteY0" fmla="*/ 324987 h 1567880"/>
                  <a:gd name="connsiteX1" fmla="*/ 2207805 w 2573819"/>
                  <a:gd name="connsiteY1" fmla="*/ 983859 h 1567880"/>
                  <a:gd name="connsiteX2" fmla="*/ 737219 w 2573819"/>
                  <a:gd name="connsiteY2" fmla="*/ 1567628 h 1567880"/>
                  <a:gd name="connsiteX3" fmla="*/ 0 w 2573819"/>
                  <a:gd name="connsiteY3" fmla="*/ 1567880 h 1567880"/>
                  <a:gd name="connsiteX4" fmla="*/ 186509 w 2573819"/>
                  <a:gd name="connsiteY4" fmla="*/ 834777 h 1567880"/>
                  <a:gd name="connsiteX5" fmla="*/ 895241 w 2573819"/>
                  <a:gd name="connsiteY5" fmla="*/ 150912 h 1567880"/>
                  <a:gd name="connsiteX6" fmla="*/ 1865086 w 2573819"/>
                  <a:gd name="connsiteY6" fmla="*/ 26573 h 1567880"/>
                  <a:gd name="connsiteX7" fmla="*/ 2573819 w 2573819"/>
                  <a:gd name="connsiteY7" fmla="*/ 324987 h 1567880"/>
                  <a:gd name="connsiteX0" fmla="*/ 2573819 w 2573819"/>
                  <a:gd name="connsiteY0" fmla="*/ 324987 h 1567880"/>
                  <a:gd name="connsiteX1" fmla="*/ 2193799 w 2573819"/>
                  <a:gd name="connsiteY1" fmla="*/ 997865 h 1567880"/>
                  <a:gd name="connsiteX2" fmla="*/ 737219 w 2573819"/>
                  <a:gd name="connsiteY2" fmla="*/ 1567628 h 1567880"/>
                  <a:gd name="connsiteX3" fmla="*/ 0 w 2573819"/>
                  <a:gd name="connsiteY3" fmla="*/ 1567880 h 1567880"/>
                  <a:gd name="connsiteX4" fmla="*/ 186509 w 2573819"/>
                  <a:gd name="connsiteY4" fmla="*/ 834777 h 1567880"/>
                  <a:gd name="connsiteX5" fmla="*/ 895241 w 2573819"/>
                  <a:gd name="connsiteY5" fmla="*/ 150912 h 1567880"/>
                  <a:gd name="connsiteX6" fmla="*/ 1865086 w 2573819"/>
                  <a:gd name="connsiteY6" fmla="*/ 26573 h 1567880"/>
                  <a:gd name="connsiteX7" fmla="*/ 2573819 w 2573819"/>
                  <a:gd name="connsiteY7" fmla="*/ 324987 h 1567880"/>
                  <a:gd name="connsiteX0" fmla="*/ 2573819 w 2573819"/>
                  <a:gd name="connsiteY0" fmla="*/ 324987 h 1567880"/>
                  <a:gd name="connsiteX1" fmla="*/ 2193799 w 2573819"/>
                  <a:gd name="connsiteY1" fmla="*/ 997865 h 1567880"/>
                  <a:gd name="connsiteX2" fmla="*/ 737219 w 2573819"/>
                  <a:gd name="connsiteY2" fmla="*/ 1567628 h 1567880"/>
                  <a:gd name="connsiteX3" fmla="*/ 0 w 2573819"/>
                  <a:gd name="connsiteY3" fmla="*/ 1567880 h 1567880"/>
                  <a:gd name="connsiteX4" fmla="*/ 186509 w 2573819"/>
                  <a:gd name="connsiteY4" fmla="*/ 834777 h 1567880"/>
                  <a:gd name="connsiteX5" fmla="*/ 895241 w 2573819"/>
                  <a:gd name="connsiteY5" fmla="*/ 150912 h 1567880"/>
                  <a:gd name="connsiteX6" fmla="*/ 1865086 w 2573819"/>
                  <a:gd name="connsiteY6" fmla="*/ 26573 h 1567880"/>
                  <a:gd name="connsiteX7" fmla="*/ 2573819 w 2573819"/>
                  <a:gd name="connsiteY7" fmla="*/ 324987 h 1567880"/>
                  <a:gd name="connsiteX0" fmla="*/ 2573819 w 2573819"/>
                  <a:gd name="connsiteY0" fmla="*/ 324987 h 1567880"/>
                  <a:gd name="connsiteX1" fmla="*/ 2193799 w 2573819"/>
                  <a:gd name="connsiteY1" fmla="*/ 997865 h 1567880"/>
                  <a:gd name="connsiteX2" fmla="*/ 737219 w 2573819"/>
                  <a:gd name="connsiteY2" fmla="*/ 1567628 h 1567880"/>
                  <a:gd name="connsiteX3" fmla="*/ 0 w 2573819"/>
                  <a:gd name="connsiteY3" fmla="*/ 1567880 h 1567880"/>
                  <a:gd name="connsiteX4" fmla="*/ 186509 w 2573819"/>
                  <a:gd name="connsiteY4" fmla="*/ 834777 h 1567880"/>
                  <a:gd name="connsiteX5" fmla="*/ 895241 w 2573819"/>
                  <a:gd name="connsiteY5" fmla="*/ 150912 h 1567880"/>
                  <a:gd name="connsiteX6" fmla="*/ 1865086 w 2573819"/>
                  <a:gd name="connsiteY6" fmla="*/ 26573 h 1567880"/>
                  <a:gd name="connsiteX7" fmla="*/ 2573819 w 2573819"/>
                  <a:gd name="connsiteY7" fmla="*/ 324987 h 1567880"/>
                  <a:gd name="connsiteX0" fmla="*/ 2573819 w 2573819"/>
                  <a:gd name="connsiteY0" fmla="*/ 324987 h 1567880"/>
                  <a:gd name="connsiteX1" fmla="*/ 2193799 w 2573819"/>
                  <a:gd name="connsiteY1" fmla="*/ 997865 h 1567880"/>
                  <a:gd name="connsiteX2" fmla="*/ 737219 w 2573819"/>
                  <a:gd name="connsiteY2" fmla="*/ 1567628 h 1567880"/>
                  <a:gd name="connsiteX3" fmla="*/ 0 w 2573819"/>
                  <a:gd name="connsiteY3" fmla="*/ 1567880 h 1567880"/>
                  <a:gd name="connsiteX4" fmla="*/ 186509 w 2573819"/>
                  <a:gd name="connsiteY4" fmla="*/ 834777 h 1567880"/>
                  <a:gd name="connsiteX5" fmla="*/ 895241 w 2573819"/>
                  <a:gd name="connsiteY5" fmla="*/ 150912 h 1567880"/>
                  <a:gd name="connsiteX6" fmla="*/ 1865086 w 2573819"/>
                  <a:gd name="connsiteY6" fmla="*/ 26573 h 1567880"/>
                  <a:gd name="connsiteX7" fmla="*/ 2573819 w 2573819"/>
                  <a:gd name="connsiteY7" fmla="*/ 324987 h 1567880"/>
                  <a:gd name="connsiteX0" fmla="*/ 2573819 w 2573819"/>
                  <a:gd name="connsiteY0" fmla="*/ 324987 h 1567880"/>
                  <a:gd name="connsiteX1" fmla="*/ 2193799 w 2573819"/>
                  <a:gd name="connsiteY1" fmla="*/ 997865 h 1567880"/>
                  <a:gd name="connsiteX2" fmla="*/ 737219 w 2573819"/>
                  <a:gd name="connsiteY2" fmla="*/ 1567628 h 1567880"/>
                  <a:gd name="connsiteX3" fmla="*/ 0 w 2573819"/>
                  <a:gd name="connsiteY3" fmla="*/ 1567880 h 1567880"/>
                  <a:gd name="connsiteX4" fmla="*/ 186509 w 2573819"/>
                  <a:gd name="connsiteY4" fmla="*/ 834777 h 1567880"/>
                  <a:gd name="connsiteX5" fmla="*/ 895241 w 2573819"/>
                  <a:gd name="connsiteY5" fmla="*/ 150912 h 1567880"/>
                  <a:gd name="connsiteX6" fmla="*/ 1865086 w 2573819"/>
                  <a:gd name="connsiteY6" fmla="*/ 26573 h 1567880"/>
                  <a:gd name="connsiteX7" fmla="*/ 2573819 w 2573819"/>
                  <a:gd name="connsiteY7" fmla="*/ 324987 h 1567880"/>
                  <a:gd name="connsiteX0" fmla="*/ 2573819 w 2573819"/>
                  <a:gd name="connsiteY0" fmla="*/ 324987 h 1567880"/>
                  <a:gd name="connsiteX1" fmla="*/ 2193799 w 2573819"/>
                  <a:gd name="connsiteY1" fmla="*/ 997865 h 1567880"/>
                  <a:gd name="connsiteX2" fmla="*/ 737219 w 2573819"/>
                  <a:gd name="connsiteY2" fmla="*/ 1567628 h 1567880"/>
                  <a:gd name="connsiteX3" fmla="*/ 0 w 2573819"/>
                  <a:gd name="connsiteY3" fmla="*/ 1567880 h 1567880"/>
                  <a:gd name="connsiteX4" fmla="*/ 186509 w 2573819"/>
                  <a:gd name="connsiteY4" fmla="*/ 834777 h 1567880"/>
                  <a:gd name="connsiteX5" fmla="*/ 895241 w 2573819"/>
                  <a:gd name="connsiteY5" fmla="*/ 150912 h 1567880"/>
                  <a:gd name="connsiteX6" fmla="*/ 1865086 w 2573819"/>
                  <a:gd name="connsiteY6" fmla="*/ 26573 h 1567880"/>
                  <a:gd name="connsiteX7" fmla="*/ 2573819 w 2573819"/>
                  <a:gd name="connsiteY7" fmla="*/ 324987 h 1567880"/>
                  <a:gd name="connsiteX0" fmla="*/ 2573819 w 2573819"/>
                  <a:gd name="connsiteY0" fmla="*/ 324987 h 1567880"/>
                  <a:gd name="connsiteX1" fmla="*/ 2193799 w 2573819"/>
                  <a:gd name="connsiteY1" fmla="*/ 997865 h 1567880"/>
                  <a:gd name="connsiteX2" fmla="*/ 727882 w 2573819"/>
                  <a:gd name="connsiteY2" fmla="*/ 1562960 h 1567880"/>
                  <a:gd name="connsiteX3" fmla="*/ 0 w 2573819"/>
                  <a:gd name="connsiteY3" fmla="*/ 1567880 h 1567880"/>
                  <a:gd name="connsiteX4" fmla="*/ 186509 w 2573819"/>
                  <a:gd name="connsiteY4" fmla="*/ 834777 h 1567880"/>
                  <a:gd name="connsiteX5" fmla="*/ 895241 w 2573819"/>
                  <a:gd name="connsiteY5" fmla="*/ 150912 h 1567880"/>
                  <a:gd name="connsiteX6" fmla="*/ 1865086 w 2573819"/>
                  <a:gd name="connsiteY6" fmla="*/ 26573 h 1567880"/>
                  <a:gd name="connsiteX7" fmla="*/ 2573819 w 2573819"/>
                  <a:gd name="connsiteY7" fmla="*/ 324987 h 1567880"/>
                  <a:gd name="connsiteX0" fmla="*/ 2573819 w 2573819"/>
                  <a:gd name="connsiteY0" fmla="*/ 324987 h 1567880"/>
                  <a:gd name="connsiteX1" fmla="*/ 2193799 w 2573819"/>
                  <a:gd name="connsiteY1" fmla="*/ 997865 h 1567880"/>
                  <a:gd name="connsiteX2" fmla="*/ 727882 w 2573819"/>
                  <a:gd name="connsiteY2" fmla="*/ 1562960 h 1567880"/>
                  <a:gd name="connsiteX3" fmla="*/ 0 w 2573819"/>
                  <a:gd name="connsiteY3" fmla="*/ 1567880 h 1567880"/>
                  <a:gd name="connsiteX4" fmla="*/ 186509 w 2573819"/>
                  <a:gd name="connsiteY4" fmla="*/ 834777 h 1567880"/>
                  <a:gd name="connsiteX5" fmla="*/ 895241 w 2573819"/>
                  <a:gd name="connsiteY5" fmla="*/ 150912 h 1567880"/>
                  <a:gd name="connsiteX6" fmla="*/ 1865086 w 2573819"/>
                  <a:gd name="connsiteY6" fmla="*/ 26573 h 1567880"/>
                  <a:gd name="connsiteX7" fmla="*/ 2573819 w 2573819"/>
                  <a:gd name="connsiteY7" fmla="*/ 324987 h 1567880"/>
                  <a:gd name="connsiteX0" fmla="*/ 2573819 w 2573819"/>
                  <a:gd name="connsiteY0" fmla="*/ 324987 h 1567880"/>
                  <a:gd name="connsiteX1" fmla="*/ 2193799 w 2573819"/>
                  <a:gd name="connsiteY1" fmla="*/ 997865 h 1567880"/>
                  <a:gd name="connsiteX2" fmla="*/ 727882 w 2573819"/>
                  <a:gd name="connsiteY2" fmla="*/ 1562960 h 1567880"/>
                  <a:gd name="connsiteX3" fmla="*/ 0 w 2573819"/>
                  <a:gd name="connsiteY3" fmla="*/ 1567880 h 1567880"/>
                  <a:gd name="connsiteX4" fmla="*/ 186509 w 2573819"/>
                  <a:gd name="connsiteY4" fmla="*/ 834777 h 1567880"/>
                  <a:gd name="connsiteX5" fmla="*/ 895241 w 2573819"/>
                  <a:gd name="connsiteY5" fmla="*/ 150912 h 1567880"/>
                  <a:gd name="connsiteX6" fmla="*/ 1865086 w 2573819"/>
                  <a:gd name="connsiteY6" fmla="*/ 26573 h 1567880"/>
                  <a:gd name="connsiteX7" fmla="*/ 2573819 w 2573819"/>
                  <a:gd name="connsiteY7" fmla="*/ 324987 h 1567880"/>
                  <a:gd name="connsiteX0" fmla="*/ 2573819 w 2573819"/>
                  <a:gd name="connsiteY0" fmla="*/ 324987 h 1567880"/>
                  <a:gd name="connsiteX1" fmla="*/ 2198469 w 2573819"/>
                  <a:gd name="connsiteY1" fmla="*/ 979191 h 1567880"/>
                  <a:gd name="connsiteX2" fmla="*/ 727882 w 2573819"/>
                  <a:gd name="connsiteY2" fmla="*/ 1562960 h 1567880"/>
                  <a:gd name="connsiteX3" fmla="*/ 0 w 2573819"/>
                  <a:gd name="connsiteY3" fmla="*/ 1567880 h 1567880"/>
                  <a:gd name="connsiteX4" fmla="*/ 186509 w 2573819"/>
                  <a:gd name="connsiteY4" fmla="*/ 834777 h 1567880"/>
                  <a:gd name="connsiteX5" fmla="*/ 895241 w 2573819"/>
                  <a:gd name="connsiteY5" fmla="*/ 150912 h 1567880"/>
                  <a:gd name="connsiteX6" fmla="*/ 1865086 w 2573819"/>
                  <a:gd name="connsiteY6" fmla="*/ 26573 h 1567880"/>
                  <a:gd name="connsiteX7" fmla="*/ 2573819 w 2573819"/>
                  <a:gd name="connsiteY7" fmla="*/ 324987 h 1567880"/>
                  <a:gd name="connsiteX0" fmla="*/ 2573819 w 2573819"/>
                  <a:gd name="connsiteY0" fmla="*/ 324987 h 1567880"/>
                  <a:gd name="connsiteX1" fmla="*/ 2193801 w 2573819"/>
                  <a:gd name="connsiteY1" fmla="*/ 974523 h 1567880"/>
                  <a:gd name="connsiteX2" fmla="*/ 727882 w 2573819"/>
                  <a:gd name="connsiteY2" fmla="*/ 1562960 h 1567880"/>
                  <a:gd name="connsiteX3" fmla="*/ 0 w 2573819"/>
                  <a:gd name="connsiteY3" fmla="*/ 1567880 h 1567880"/>
                  <a:gd name="connsiteX4" fmla="*/ 186509 w 2573819"/>
                  <a:gd name="connsiteY4" fmla="*/ 834777 h 1567880"/>
                  <a:gd name="connsiteX5" fmla="*/ 895241 w 2573819"/>
                  <a:gd name="connsiteY5" fmla="*/ 150912 h 1567880"/>
                  <a:gd name="connsiteX6" fmla="*/ 1865086 w 2573819"/>
                  <a:gd name="connsiteY6" fmla="*/ 26573 h 1567880"/>
                  <a:gd name="connsiteX7" fmla="*/ 2573819 w 2573819"/>
                  <a:gd name="connsiteY7" fmla="*/ 324987 h 1567880"/>
                  <a:gd name="connsiteX0" fmla="*/ 2573819 w 2573819"/>
                  <a:gd name="connsiteY0" fmla="*/ 324987 h 1567880"/>
                  <a:gd name="connsiteX1" fmla="*/ 2207808 w 2573819"/>
                  <a:gd name="connsiteY1" fmla="*/ 983860 h 1567880"/>
                  <a:gd name="connsiteX2" fmla="*/ 727882 w 2573819"/>
                  <a:gd name="connsiteY2" fmla="*/ 1562960 h 1567880"/>
                  <a:gd name="connsiteX3" fmla="*/ 0 w 2573819"/>
                  <a:gd name="connsiteY3" fmla="*/ 1567880 h 1567880"/>
                  <a:gd name="connsiteX4" fmla="*/ 186509 w 2573819"/>
                  <a:gd name="connsiteY4" fmla="*/ 834777 h 1567880"/>
                  <a:gd name="connsiteX5" fmla="*/ 895241 w 2573819"/>
                  <a:gd name="connsiteY5" fmla="*/ 150912 h 1567880"/>
                  <a:gd name="connsiteX6" fmla="*/ 1865086 w 2573819"/>
                  <a:gd name="connsiteY6" fmla="*/ 26573 h 1567880"/>
                  <a:gd name="connsiteX7" fmla="*/ 2573819 w 2573819"/>
                  <a:gd name="connsiteY7" fmla="*/ 324987 h 1567880"/>
                  <a:gd name="connsiteX0" fmla="*/ 2573819 w 2573819"/>
                  <a:gd name="connsiteY0" fmla="*/ 324987 h 1567880"/>
                  <a:gd name="connsiteX1" fmla="*/ 2207808 w 2573819"/>
                  <a:gd name="connsiteY1" fmla="*/ 983860 h 1567880"/>
                  <a:gd name="connsiteX2" fmla="*/ 727882 w 2573819"/>
                  <a:gd name="connsiteY2" fmla="*/ 1562960 h 1567880"/>
                  <a:gd name="connsiteX3" fmla="*/ 0 w 2573819"/>
                  <a:gd name="connsiteY3" fmla="*/ 1567880 h 1567880"/>
                  <a:gd name="connsiteX4" fmla="*/ 186509 w 2573819"/>
                  <a:gd name="connsiteY4" fmla="*/ 834777 h 1567880"/>
                  <a:gd name="connsiteX5" fmla="*/ 895241 w 2573819"/>
                  <a:gd name="connsiteY5" fmla="*/ 150912 h 1567880"/>
                  <a:gd name="connsiteX6" fmla="*/ 1865086 w 2573819"/>
                  <a:gd name="connsiteY6" fmla="*/ 26573 h 1567880"/>
                  <a:gd name="connsiteX7" fmla="*/ 2573819 w 2573819"/>
                  <a:gd name="connsiteY7" fmla="*/ 324987 h 1567880"/>
                  <a:gd name="connsiteX0" fmla="*/ 2573819 w 2573819"/>
                  <a:gd name="connsiteY0" fmla="*/ 324987 h 1567880"/>
                  <a:gd name="connsiteX1" fmla="*/ 2207808 w 2573819"/>
                  <a:gd name="connsiteY1" fmla="*/ 983860 h 1567880"/>
                  <a:gd name="connsiteX2" fmla="*/ 727882 w 2573819"/>
                  <a:gd name="connsiteY2" fmla="*/ 1562960 h 1567880"/>
                  <a:gd name="connsiteX3" fmla="*/ 0 w 2573819"/>
                  <a:gd name="connsiteY3" fmla="*/ 1567880 h 1567880"/>
                  <a:gd name="connsiteX4" fmla="*/ 186509 w 2573819"/>
                  <a:gd name="connsiteY4" fmla="*/ 834777 h 1567880"/>
                  <a:gd name="connsiteX5" fmla="*/ 895241 w 2573819"/>
                  <a:gd name="connsiteY5" fmla="*/ 150912 h 1567880"/>
                  <a:gd name="connsiteX6" fmla="*/ 1865086 w 2573819"/>
                  <a:gd name="connsiteY6" fmla="*/ 26573 h 1567880"/>
                  <a:gd name="connsiteX7" fmla="*/ 2573819 w 2573819"/>
                  <a:gd name="connsiteY7" fmla="*/ 324987 h 1567880"/>
                  <a:gd name="connsiteX0" fmla="*/ 2573819 w 2573819"/>
                  <a:gd name="connsiteY0" fmla="*/ 324987 h 1567880"/>
                  <a:gd name="connsiteX1" fmla="*/ 2207808 w 2573819"/>
                  <a:gd name="connsiteY1" fmla="*/ 983860 h 1567880"/>
                  <a:gd name="connsiteX2" fmla="*/ 735352 w 2573819"/>
                  <a:gd name="connsiteY2" fmla="*/ 1562960 h 1567880"/>
                  <a:gd name="connsiteX3" fmla="*/ 0 w 2573819"/>
                  <a:gd name="connsiteY3" fmla="*/ 1567880 h 1567880"/>
                  <a:gd name="connsiteX4" fmla="*/ 186509 w 2573819"/>
                  <a:gd name="connsiteY4" fmla="*/ 834777 h 1567880"/>
                  <a:gd name="connsiteX5" fmla="*/ 895241 w 2573819"/>
                  <a:gd name="connsiteY5" fmla="*/ 150912 h 1567880"/>
                  <a:gd name="connsiteX6" fmla="*/ 1865086 w 2573819"/>
                  <a:gd name="connsiteY6" fmla="*/ 26573 h 1567880"/>
                  <a:gd name="connsiteX7" fmla="*/ 2573819 w 2573819"/>
                  <a:gd name="connsiteY7" fmla="*/ 324987 h 1567880"/>
                  <a:gd name="connsiteX0" fmla="*/ 2573819 w 2573819"/>
                  <a:gd name="connsiteY0" fmla="*/ 324987 h 1567880"/>
                  <a:gd name="connsiteX1" fmla="*/ 2207808 w 2573819"/>
                  <a:gd name="connsiteY1" fmla="*/ 983860 h 1567880"/>
                  <a:gd name="connsiteX2" fmla="*/ 735352 w 2573819"/>
                  <a:gd name="connsiteY2" fmla="*/ 1562960 h 1567880"/>
                  <a:gd name="connsiteX3" fmla="*/ 0 w 2573819"/>
                  <a:gd name="connsiteY3" fmla="*/ 1567880 h 1567880"/>
                  <a:gd name="connsiteX4" fmla="*/ 186509 w 2573819"/>
                  <a:gd name="connsiteY4" fmla="*/ 834777 h 1567880"/>
                  <a:gd name="connsiteX5" fmla="*/ 895241 w 2573819"/>
                  <a:gd name="connsiteY5" fmla="*/ 150912 h 1567880"/>
                  <a:gd name="connsiteX6" fmla="*/ 1865086 w 2573819"/>
                  <a:gd name="connsiteY6" fmla="*/ 26573 h 1567880"/>
                  <a:gd name="connsiteX7" fmla="*/ 2573819 w 2573819"/>
                  <a:gd name="connsiteY7" fmla="*/ 324987 h 1567880"/>
                  <a:gd name="connsiteX0" fmla="*/ 2573819 w 2573819"/>
                  <a:gd name="connsiteY0" fmla="*/ 324987 h 1567880"/>
                  <a:gd name="connsiteX1" fmla="*/ 2207808 w 2573819"/>
                  <a:gd name="connsiteY1" fmla="*/ 983860 h 1567880"/>
                  <a:gd name="connsiteX2" fmla="*/ 735352 w 2573819"/>
                  <a:gd name="connsiteY2" fmla="*/ 1562960 h 1567880"/>
                  <a:gd name="connsiteX3" fmla="*/ 0 w 2573819"/>
                  <a:gd name="connsiteY3" fmla="*/ 1567880 h 1567880"/>
                  <a:gd name="connsiteX4" fmla="*/ 186509 w 2573819"/>
                  <a:gd name="connsiteY4" fmla="*/ 834777 h 1567880"/>
                  <a:gd name="connsiteX5" fmla="*/ 895241 w 2573819"/>
                  <a:gd name="connsiteY5" fmla="*/ 150912 h 1567880"/>
                  <a:gd name="connsiteX6" fmla="*/ 1865086 w 2573819"/>
                  <a:gd name="connsiteY6" fmla="*/ 26573 h 1567880"/>
                  <a:gd name="connsiteX7" fmla="*/ 2573819 w 2573819"/>
                  <a:gd name="connsiteY7" fmla="*/ 324987 h 1567880"/>
                  <a:gd name="connsiteX0" fmla="*/ 2573819 w 2573819"/>
                  <a:gd name="connsiteY0" fmla="*/ 324987 h 1567880"/>
                  <a:gd name="connsiteX1" fmla="*/ 2207808 w 2573819"/>
                  <a:gd name="connsiteY1" fmla="*/ 983860 h 1567880"/>
                  <a:gd name="connsiteX2" fmla="*/ 735352 w 2573819"/>
                  <a:gd name="connsiteY2" fmla="*/ 1562960 h 1567880"/>
                  <a:gd name="connsiteX3" fmla="*/ 0 w 2573819"/>
                  <a:gd name="connsiteY3" fmla="*/ 1567880 h 1567880"/>
                  <a:gd name="connsiteX4" fmla="*/ 186509 w 2573819"/>
                  <a:gd name="connsiteY4" fmla="*/ 834777 h 1567880"/>
                  <a:gd name="connsiteX5" fmla="*/ 895241 w 2573819"/>
                  <a:gd name="connsiteY5" fmla="*/ 150912 h 1567880"/>
                  <a:gd name="connsiteX6" fmla="*/ 1865086 w 2573819"/>
                  <a:gd name="connsiteY6" fmla="*/ 26573 h 1567880"/>
                  <a:gd name="connsiteX7" fmla="*/ 2573819 w 2573819"/>
                  <a:gd name="connsiteY7" fmla="*/ 324987 h 1567880"/>
                  <a:gd name="connsiteX0" fmla="*/ 2573819 w 2573819"/>
                  <a:gd name="connsiteY0" fmla="*/ 324987 h 1567880"/>
                  <a:gd name="connsiteX1" fmla="*/ 2207808 w 2573819"/>
                  <a:gd name="connsiteY1" fmla="*/ 983860 h 1567880"/>
                  <a:gd name="connsiteX2" fmla="*/ 735352 w 2573819"/>
                  <a:gd name="connsiteY2" fmla="*/ 1562960 h 1567880"/>
                  <a:gd name="connsiteX3" fmla="*/ 0 w 2573819"/>
                  <a:gd name="connsiteY3" fmla="*/ 1567880 h 1567880"/>
                  <a:gd name="connsiteX4" fmla="*/ 186509 w 2573819"/>
                  <a:gd name="connsiteY4" fmla="*/ 834777 h 1567880"/>
                  <a:gd name="connsiteX5" fmla="*/ 895241 w 2573819"/>
                  <a:gd name="connsiteY5" fmla="*/ 150912 h 1567880"/>
                  <a:gd name="connsiteX6" fmla="*/ 1865086 w 2573819"/>
                  <a:gd name="connsiteY6" fmla="*/ 26573 h 1567880"/>
                  <a:gd name="connsiteX7" fmla="*/ 2573819 w 2573819"/>
                  <a:gd name="connsiteY7" fmla="*/ 324987 h 1567880"/>
                  <a:gd name="connsiteX0" fmla="*/ 2573819 w 2573819"/>
                  <a:gd name="connsiteY0" fmla="*/ 324987 h 1567880"/>
                  <a:gd name="connsiteX1" fmla="*/ 2207808 w 2573819"/>
                  <a:gd name="connsiteY1" fmla="*/ 983860 h 1567880"/>
                  <a:gd name="connsiteX2" fmla="*/ 735352 w 2573819"/>
                  <a:gd name="connsiteY2" fmla="*/ 1562960 h 1567880"/>
                  <a:gd name="connsiteX3" fmla="*/ 0 w 2573819"/>
                  <a:gd name="connsiteY3" fmla="*/ 1567880 h 1567880"/>
                  <a:gd name="connsiteX4" fmla="*/ 186509 w 2573819"/>
                  <a:gd name="connsiteY4" fmla="*/ 834777 h 1567880"/>
                  <a:gd name="connsiteX5" fmla="*/ 895241 w 2573819"/>
                  <a:gd name="connsiteY5" fmla="*/ 150912 h 1567880"/>
                  <a:gd name="connsiteX6" fmla="*/ 1865086 w 2573819"/>
                  <a:gd name="connsiteY6" fmla="*/ 26573 h 1567880"/>
                  <a:gd name="connsiteX7" fmla="*/ 2573819 w 2573819"/>
                  <a:gd name="connsiteY7" fmla="*/ 324987 h 1567880"/>
                  <a:gd name="connsiteX0" fmla="*/ 2573819 w 2573819"/>
                  <a:gd name="connsiteY0" fmla="*/ 324987 h 1567880"/>
                  <a:gd name="connsiteX1" fmla="*/ 2207808 w 2573819"/>
                  <a:gd name="connsiteY1" fmla="*/ 983860 h 1567880"/>
                  <a:gd name="connsiteX2" fmla="*/ 735352 w 2573819"/>
                  <a:gd name="connsiteY2" fmla="*/ 1562960 h 1567880"/>
                  <a:gd name="connsiteX3" fmla="*/ 0 w 2573819"/>
                  <a:gd name="connsiteY3" fmla="*/ 1567880 h 1567880"/>
                  <a:gd name="connsiteX4" fmla="*/ 186509 w 2573819"/>
                  <a:gd name="connsiteY4" fmla="*/ 834777 h 1567880"/>
                  <a:gd name="connsiteX5" fmla="*/ 895241 w 2573819"/>
                  <a:gd name="connsiteY5" fmla="*/ 150912 h 1567880"/>
                  <a:gd name="connsiteX6" fmla="*/ 1865086 w 2573819"/>
                  <a:gd name="connsiteY6" fmla="*/ 26573 h 1567880"/>
                  <a:gd name="connsiteX7" fmla="*/ 2573819 w 2573819"/>
                  <a:gd name="connsiteY7" fmla="*/ 324987 h 1567880"/>
                  <a:gd name="connsiteX0" fmla="*/ 2573819 w 2573819"/>
                  <a:gd name="connsiteY0" fmla="*/ 324987 h 1567880"/>
                  <a:gd name="connsiteX1" fmla="*/ 2207808 w 2573819"/>
                  <a:gd name="connsiteY1" fmla="*/ 983860 h 1567880"/>
                  <a:gd name="connsiteX2" fmla="*/ 735352 w 2573819"/>
                  <a:gd name="connsiteY2" fmla="*/ 1562960 h 1567880"/>
                  <a:gd name="connsiteX3" fmla="*/ 0 w 2573819"/>
                  <a:gd name="connsiteY3" fmla="*/ 1567880 h 1567880"/>
                  <a:gd name="connsiteX4" fmla="*/ 186509 w 2573819"/>
                  <a:gd name="connsiteY4" fmla="*/ 834777 h 1567880"/>
                  <a:gd name="connsiteX5" fmla="*/ 895241 w 2573819"/>
                  <a:gd name="connsiteY5" fmla="*/ 150912 h 1567880"/>
                  <a:gd name="connsiteX6" fmla="*/ 1865086 w 2573819"/>
                  <a:gd name="connsiteY6" fmla="*/ 26573 h 1567880"/>
                  <a:gd name="connsiteX7" fmla="*/ 2573819 w 2573819"/>
                  <a:gd name="connsiteY7" fmla="*/ 324987 h 1567880"/>
                  <a:gd name="connsiteX0" fmla="*/ 2573819 w 2573819"/>
                  <a:gd name="connsiteY0" fmla="*/ 324987 h 1567880"/>
                  <a:gd name="connsiteX1" fmla="*/ 2207808 w 2573819"/>
                  <a:gd name="connsiteY1" fmla="*/ 983860 h 1567880"/>
                  <a:gd name="connsiteX2" fmla="*/ 730683 w 2573819"/>
                  <a:gd name="connsiteY2" fmla="*/ 1558292 h 1567880"/>
                  <a:gd name="connsiteX3" fmla="*/ 0 w 2573819"/>
                  <a:gd name="connsiteY3" fmla="*/ 1567880 h 1567880"/>
                  <a:gd name="connsiteX4" fmla="*/ 186509 w 2573819"/>
                  <a:gd name="connsiteY4" fmla="*/ 834777 h 1567880"/>
                  <a:gd name="connsiteX5" fmla="*/ 895241 w 2573819"/>
                  <a:gd name="connsiteY5" fmla="*/ 150912 h 1567880"/>
                  <a:gd name="connsiteX6" fmla="*/ 1865086 w 2573819"/>
                  <a:gd name="connsiteY6" fmla="*/ 26573 h 1567880"/>
                  <a:gd name="connsiteX7" fmla="*/ 2573819 w 2573819"/>
                  <a:gd name="connsiteY7" fmla="*/ 324987 h 1567880"/>
                  <a:gd name="connsiteX0" fmla="*/ 2573819 w 2573819"/>
                  <a:gd name="connsiteY0" fmla="*/ 324987 h 1567880"/>
                  <a:gd name="connsiteX1" fmla="*/ 2207808 w 2573819"/>
                  <a:gd name="connsiteY1" fmla="*/ 983860 h 1567880"/>
                  <a:gd name="connsiteX2" fmla="*/ 730683 w 2573819"/>
                  <a:gd name="connsiteY2" fmla="*/ 1558292 h 1567880"/>
                  <a:gd name="connsiteX3" fmla="*/ 0 w 2573819"/>
                  <a:gd name="connsiteY3" fmla="*/ 1567880 h 1567880"/>
                  <a:gd name="connsiteX4" fmla="*/ 186509 w 2573819"/>
                  <a:gd name="connsiteY4" fmla="*/ 834777 h 1567880"/>
                  <a:gd name="connsiteX5" fmla="*/ 895241 w 2573819"/>
                  <a:gd name="connsiteY5" fmla="*/ 150912 h 1567880"/>
                  <a:gd name="connsiteX6" fmla="*/ 1865086 w 2573819"/>
                  <a:gd name="connsiteY6" fmla="*/ 26573 h 1567880"/>
                  <a:gd name="connsiteX7" fmla="*/ 2573819 w 2573819"/>
                  <a:gd name="connsiteY7" fmla="*/ 324987 h 1567880"/>
                  <a:gd name="connsiteX0" fmla="*/ 2573819 w 2573819"/>
                  <a:gd name="connsiteY0" fmla="*/ 324987 h 1567880"/>
                  <a:gd name="connsiteX1" fmla="*/ 2198471 w 2573819"/>
                  <a:gd name="connsiteY1" fmla="*/ 983860 h 1567880"/>
                  <a:gd name="connsiteX2" fmla="*/ 730683 w 2573819"/>
                  <a:gd name="connsiteY2" fmla="*/ 1558292 h 1567880"/>
                  <a:gd name="connsiteX3" fmla="*/ 0 w 2573819"/>
                  <a:gd name="connsiteY3" fmla="*/ 1567880 h 1567880"/>
                  <a:gd name="connsiteX4" fmla="*/ 186509 w 2573819"/>
                  <a:gd name="connsiteY4" fmla="*/ 834777 h 1567880"/>
                  <a:gd name="connsiteX5" fmla="*/ 895241 w 2573819"/>
                  <a:gd name="connsiteY5" fmla="*/ 150912 h 1567880"/>
                  <a:gd name="connsiteX6" fmla="*/ 1865086 w 2573819"/>
                  <a:gd name="connsiteY6" fmla="*/ 26573 h 1567880"/>
                  <a:gd name="connsiteX7" fmla="*/ 2573819 w 2573819"/>
                  <a:gd name="connsiteY7" fmla="*/ 324987 h 156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3819" h="1567880">
                    <a:moveTo>
                      <a:pt x="2573819" y="324987"/>
                    </a:moveTo>
                    <a:lnTo>
                      <a:pt x="2198471" y="983860"/>
                    </a:lnTo>
                    <a:cubicBezTo>
                      <a:pt x="1579883" y="583107"/>
                      <a:pt x="775579" y="724864"/>
                      <a:pt x="730683" y="1558292"/>
                    </a:cubicBezTo>
                    <a:lnTo>
                      <a:pt x="0" y="1567880"/>
                    </a:lnTo>
                    <a:cubicBezTo>
                      <a:pt x="1865" y="1420414"/>
                      <a:pt x="25365" y="1137915"/>
                      <a:pt x="186509" y="834777"/>
                    </a:cubicBezTo>
                    <a:cubicBezTo>
                      <a:pt x="262231" y="692284"/>
                      <a:pt x="469877" y="354331"/>
                      <a:pt x="895241" y="150912"/>
                    </a:cubicBezTo>
                    <a:cubicBezTo>
                      <a:pt x="1332417" y="-58226"/>
                      <a:pt x="1730178" y="3571"/>
                      <a:pt x="1865086" y="26573"/>
                    </a:cubicBezTo>
                    <a:cubicBezTo>
                      <a:pt x="2205527" y="84515"/>
                      <a:pt x="2448361" y="234468"/>
                      <a:pt x="2573819" y="324987"/>
                    </a:cubicBezTo>
                    <a:close/>
                  </a:path>
                </a:pathLst>
              </a:custGeom>
              <a:gradFill flip="none" rotWithShape="1">
                <a:gsLst>
                  <a:gs pos="0">
                    <a:srgbClr val="1A9681">
                      <a:tint val="66000"/>
                      <a:satMod val="160000"/>
                    </a:srgbClr>
                  </a:gs>
                  <a:gs pos="50000">
                    <a:srgbClr val="1A9681">
                      <a:tint val="44500"/>
                      <a:satMod val="160000"/>
                    </a:srgbClr>
                  </a:gs>
                  <a:gs pos="100000">
                    <a:srgbClr val="1A9681">
                      <a:tint val="23500"/>
                      <a:satMod val="160000"/>
                    </a:srgbClr>
                  </a:gs>
                </a:gsLst>
                <a:lin ang="13500000" scaled="1"/>
                <a:tileRect/>
              </a:gra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7" name="Freeform: Shape 1025">
                <a:extLst>
                  <a:ext uri="{FF2B5EF4-FFF2-40B4-BE49-F238E27FC236}">
                    <a16:creationId xmlns:a16="http://schemas.microsoft.com/office/drawing/2014/main" id="{BFC89DB6-2A8E-8D32-4560-8E846246C557}"/>
                  </a:ext>
                </a:extLst>
              </p:cNvPr>
              <p:cNvSpPr/>
              <p:nvPr/>
            </p:nvSpPr>
            <p:spPr>
              <a:xfrm flipH="1">
                <a:off x="2397693" y="3739701"/>
                <a:ext cx="2954204" cy="1719782"/>
              </a:xfrm>
              <a:custGeom>
                <a:avLst/>
                <a:gdLst>
                  <a:gd name="connsiteX0" fmla="*/ 2612800 w 2612800"/>
                  <a:gd name="connsiteY0" fmla="*/ 0 h 1606732"/>
                  <a:gd name="connsiteX1" fmla="*/ 1863794 w 2612800"/>
                  <a:gd name="connsiteY1" fmla="*/ 6603 h 1606732"/>
                  <a:gd name="connsiteX2" fmla="*/ 378250 w 2612800"/>
                  <a:gd name="connsiteY2" fmla="*/ 611093 h 1606732"/>
                  <a:gd name="connsiteX3" fmla="*/ 0 w 2612800"/>
                  <a:gd name="connsiteY3" fmla="*/ 1244100 h 1606732"/>
                  <a:gd name="connsiteX4" fmla="*/ 66213 w 2612800"/>
                  <a:gd name="connsiteY4" fmla="*/ 1281231 h 1606732"/>
                  <a:gd name="connsiteX5" fmla="*/ 780076 w 2612800"/>
                  <a:gd name="connsiteY5" fmla="*/ 1580226 h 1606732"/>
                  <a:gd name="connsiteX6" fmla="*/ 1699565 w 2612800"/>
                  <a:gd name="connsiteY6" fmla="*/ 1447038 h 1606732"/>
                  <a:gd name="connsiteX7" fmla="*/ 2422542 w 2612800"/>
                  <a:gd name="connsiteY7" fmla="*/ 762127 h 1606732"/>
                  <a:gd name="connsiteX8" fmla="*/ 2612800 w 2612800"/>
                  <a:gd name="connsiteY8" fmla="*/ 0 h 1606732"/>
                  <a:gd name="connsiteX0" fmla="*/ 2612800 w 2612800"/>
                  <a:gd name="connsiteY0" fmla="*/ 0 h 1606732"/>
                  <a:gd name="connsiteX1" fmla="*/ 1863794 w 2612800"/>
                  <a:gd name="connsiteY1" fmla="*/ 11413 h 1606732"/>
                  <a:gd name="connsiteX2" fmla="*/ 378250 w 2612800"/>
                  <a:gd name="connsiteY2" fmla="*/ 611093 h 1606732"/>
                  <a:gd name="connsiteX3" fmla="*/ 0 w 2612800"/>
                  <a:gd name="connsiteY3" fmla="*/ 1244100 h 1606732"/>
                  <a:gd name="connsiteX4" fmla="*/ 66213 w 2612800"/>
                  <a:gd name="connsiteY4" fmla="*/ 1281231 h 1606732"/>
                  <a:gd name="connsiteX5" fmla="*/ 780076 w 2612800"/>
                  <a:gd name="connsiteY5" fmla="*/ 1580226 h 1606732"/>
                  <a:gd name="connsiteX6" fmla="*/ 1699565 w 2612800"/>
                  <a:gd name="connsiteY6" fmla="*/ 1447038 h 1606732"/>
                  <a:gd name="connsiteX7" fmla="*/ 2422542 w 2612800"/>
                  <a:gd name="connsiteY7" fmla="*/ 762127 h 1606732"/>
                  <a:gd name="connsiteX8" fmla="*/ 2612800 w 2612800"/>
                  <a:gd name="connsiteY8" fmla="*/ 0 h 1606732"/>
                  <a:gd name="connsiteX0" fmla="*/ 2612800 w 2612800"/>
                  <a:gd name="connsiteY0" fmla="*/ 0 h 1606732"/>
                  <a:gd name="connsiteX1" fmla="*/ 1863794 w 2612800"/>
                  <a:gd name="connsiteY1" fmla="*/ 11413 h 1606732"/>
                  <a:gd name="connsiteX2" fmla="*/ 369005 w 2612800"/>
                  <a:gd name="connsiteY2" fmla="*/ 615809 h 1606732"/>
                  <a:gd name="connsiteX3" fmla="*/ 0 w 2612800"/>
                  <a:gd name="connsiteY3" fmla="*/ 1244100 h 1606732"/>
                  <a:gd name="connsiteX4" fmla="*/ 66213 w 2612800"/>
                  <a:gd name="connsiteY4" fmla="*/ 1281231 h 1606732"/>
                  <a:gd name="connsiteX5" fmla="*/ 780076 w 2612800"/>
                  <a:gd name="connsiteY5" fmla="*/ 1580226 h 1606732"/>
                  <a:gd name="connsiteX6" fmla="*/ 1699565 w 2612800"/>
                  <a:gd name="connsiteY6" fmla="*/ 1447038 h 1606732"/>
                  <a:gd name="connsiteX7" fmla="*/ 2422542 w 2612800"/>
                  <a:gd name="connsiteY7" fmla="*/ 762127 h 1606732"/>
                  <a:gd name="connsiteX8" fmla="*/ 2612800 w 2612800"/>
                  <a:gd name="connsiteY8" fmla="*/ 0 h 1606732"/>
                  <a:gd name="connsiteX0" fmla="*/ 2612800 w 2612800"/>
                  <a:gd name="connsiteY0" fmla="*/ 0 h 1606732"/>
                  <a:gd name="connsiteX1" fmla="*/ 1863794 w 2612800"/>
                  <a:gd name="connsiteY1" fmla="*/ 11413 h 1606732"/>
                  <a:gd name="connsiteX2" fmla="*/ 362071 w 2612800"/>
                  <a:gd name="connsiteY2" fmla="*/ 618166 h 1606732"/>
                  <a:gd name="connsiteX3" fmla="*/ 0 w 2612800"/>
                  <a:gd name="connsiteY3" fmla="*/ 1244100 h 1606732"/>
                  <a:gd name="connsiteX4" fmla="*/ 66213 w 2612800"/>
                  <a:gd name="connsiteY4" fmla="*/ 1281231 h 1606732"/>
                  <a:gd name="connsiteX5" fmla="*/ 780076 w 2612800"/>
                  <a:gd name="connsiteY5" fmla="*/ 1580226 h 1606732"/>
                  <a:gd name="connsiteX6" fmla="*/ 1699565 w 2612800"/>
                  <a:gd name="connsiteY6" fmla="*/ 1447038 h 1606732"/>
                  <a:gd name="connsiteX7" fmla="*/ 2422542 w 2612800"/>
                  <a:gd name="connsiteY7" fmla="*/ 762127 h 1606732"/>
                  <a:gd name="connsiteX8" fmla="*/ 2612800 w 2612800"/>
                  <a:gd name="connsiteY8" fmla="*/ 0 h 1606732"/>
                  <a:gd name="connsiteX0" fmla="*/ 2612800 w 2612800"/>
                  <a:gd name="connsiteY0" fmla="*/ 0 h 1606732"/>
                  <a:gd name="connsiteX1" fmla="*/ 1863794 w 2612800"/>
                  <a:gd name="connsiteY1" fmla="*/ 11413 h 1606732"/>
                  <a:gd name="connsiteX2" fmla="*/ 366694 w 2612800"/>
                  <a:gd name="connsiteY2" fmla="*/ 611093 h 1606732"/>
                  <a:gd name="connsiteX3" fmla="*/ 0 w 2612800"/>
                  <a:gd name="connsiteY3" fmla="*/ 1244100 h 1606732"/>
                  <a:gd name="connsiteX4" fmla="*/ 66213 w 2612800"/>
                  <a:gd name="connsiteY4" fmla="*/ 1281231 h 1606732"/>
                  <a:gd name="connsiteX5" fmla="*/ 780076 w 2612800"/>
                  <a:gd name="connsiteY5" fmla="*/ 1580226 h 1606732"/>
                  <a:gd name="connsiteX6" fmla="*/ 1699565 w 2612800"/>
                  <a:gd name="connsiteY6" fmla="*/ 1447038 h 1606732"/>
                  <a:gd name="connsiteX7" fmla="*/ 2422542 w 2612800"/>
                  <a:gd name="connsiteY7" fmla="*/ 762127 h 1606732"/>
                  <a:gd name="connsiteX8" fmla="*/ 2612800 w 2612800"/>
                  <a:gd name="connsiteY8" fmla="*/ 0 h 1606732"/>
                  <a:gd name="connsiteX0" fmla="*/ 2609718 w 2609718"/>
                  <a:gd name="connsiteY0" fmla="*/ 0 h 1606732"/>
                  <a:gd name="connsiteX1" fmla="*/ 1860712 w 2609718"/>
                  <a:gd name="connsiteY1" fmla="*/ 11413 h 1606732"/>
                  <a:gd name="connsiteX2" fmla="*/ 363612 w 2609718"/>
                  <a:gd name="connsiteY2" fmla="*/ 611093 h 1606732"/>
                  <a:gd name="connsiteX3" fmla="*/ 0 w 2609718"/>
                  <a:gd name="connsiteY3" fmla="*/ 1256675 h 1606732"/>
                  <a:gd name="connsiteX4" fmla="*/ 63131 w 2609718"/>
                  <a:gd name="connsiteY4" fmla="*/ 1281231 h 1606732"/>
                  <a:gd name="connsiteX5" fmla="*/ 776994 w 2609718"/>
                  <a:gd name="connsiteY5" fmla="*/ 1580226 h 1606732"/>
                  <a:gd name="connsiteX6" fmla="*/ 1696483 w 2609718"/>
                  <a:gd name="connsiteY6" fmla="*/ 1447038 h 1606732"/>
                  <a:gd name="connsiteX7" fmla="*/ 2419460 w 2609718"/>
                  <a:gd name="connsiteY7" fmla="*/ 762127 h 1606732"/>
                  <a:gd name="connsiteX8" fmla="*/ 2609718 w 2609718"/>
                  <a:gd name="connsiteY8" fmla="*/ 0 h 1606732"/>
                  <a:gd name="connsiteX0" fmla="*/ 2705248 w 2705248"/>
                  <a:gd name="connsiteY0" fmla="*/ 0 h 1606732"/>
                  <a:gd name="connsiteX1" fmla="*/ 1956242 w 2705248"/>
                  <a:gd name="connsiteY1" fmla="*/ 11413 h 1606732"/>
                  <a:gd name="connsiteX2" fmla="*/ 459142 w 2705248"/>
                  <a:gd name="connsiteY2" fmla="*/ 611093 h 1606732"/>
                  <a:gd name="connsiteX3" fmla="*/ 0 w 2705248"/>
                  <a:gd name="connsiteY3" fmla="*/ 1196947 h 1606732"/>
                  <a:gd name="connsiteX4" fmla="*/ 158661 w 2705248"/>
                  <a:gd name="connsiteY4" fmla="*/ 1281231 h 1606732"/>
                  <a:gd name="connsiteX5" fmla="*/ 872524 w 2705248"/>
                  <a:gd name="connsiteY5" fmla="*/ 1580226 h 1606732"/>
                  <a:gd name="connsiteX6" fmla="*/ 1792013 w 2705248"/>
                  <a:gd name="connsiteY6" fmla="*/ 1447038 h 1606732"/>
                  <a:gd name="connsiteX7" fmla="*/ 2514990 w 2705248"/>
                  <a:gd name="connsiteY7" fmla="*/ 762127 h 1606732"/>
                  <a:gd name="connsiteX8" fmla="*/ 2705248 w 2705248"/>
                  <a:gd name="connsiteY8" fmla="*/ 0 h 1606732"/>
                  <a:gd name="connsiteX0" fmla="*/ 2705248 w 2705248"/>
                  <a:gd name="connsiteY0" fmla="*/ 0 h 1606732"/>
                  <a:gd name="connsiteX1" fmla="*/ 1956242 w 2705248"/>
                  <a:gd name="connsiteY1" fmla="*/ 11413 h 1606732"/>
                  <a:gd name="connsiteX2" fmla="*/ 459142 w 2705248"/>
                  <a:gd name="connsiteY2" fmla="*/ 611093 h 1606732"/>
                  <a:gd name="connsiteX3" fmla="*/ 0 w 2705248"/>
                  <a:gd name="connsiteY3" fmla="*/ 1196947 h 1606732"/>
                  <a:gd name="connsiteX4" fmla="*/ 158661 w 2705248"/>
                  <a:gd name="connsiteY4" fmla="*/ 1281231 h 1606732"/>
                  <a:gd name="connsiteX5" fmla="*/ 872524 w 2705248"/>
                  <a:gd name="connsiteY5" fmla="*/ 1580226 h 1606732"/>
                  <a:gd name="connsiteX6" fmla="*/ 1792013 w 2705248"/>
                  <a:gd name="connsiteY6" fmla="*/ 1447038 h 1606732"/>
                  <a:gd name="connsiteX7" fmla="*/ 2514990 w 2705248"/>
                  <a:gd name="connsiteY7" fmla="*/ 762127 h 1606732"/>
                  <a:gd name="connsiteX8" fmla="*/ 2705248 w 2705248"/>
                  <a:gd name="connsiteY8" fmla="*/ 0 h 1606732"/>
                  <a:gd name="connsiteX0" fmla="*/ 2705248 w 2705248"/>
                  <a:gd name="connsiteY0" fmla="*/ 0 h 1606507"/>
                  <a:gd name="connsiteX1" fmla="*/ 1956242 w 2705248"/>
                  <a:gd name="connsiteY1" fmla="*/ 11413 h 1606507"/>
                  <a:gd name="connsiteX2" fmla="*/ 459142 w 2705248"/>
                  <a:gd name="connsiteY2" fmla="*/ 611093 h 1606507"/>
                  <a:gd name="connsiteX3" fmla="*/ 0 w 2705248"/>
                  <a:gd name="connsiteY3" fmla="*/ 1196947 h 1606507"/>
                  <a:gd name="connsiteX4" fmla="*/ 152498 w 2705248"/>
                  <a:gd name="connsiteY4" fmla="*/ 1284375 h 1606507"/>
                  <a:gd name="connsiteX5" fmla="*/ 872524 w 2705248"/>
                  <a:gd name="connsiteY5" fmla="*/ 1580226 h 1606507"/>
                  <a:gd name="connsiteX6" fmla="*/ 1792013 w 2705248"/>
                  <a:gd name="connsiteY6" fmla="*/ 1447038 h 1606507"/>
                  <a:gd name="connsiteX7" fmla="*/ 2514990 w 2705248"/>
                  <a:gd name="connsiteY7" fmla="*/ 762127 h 1606507"/>
                  <a:gd name="connsiteX8" fmla="*/ 2705248 w 2705248"/>
                  <a:gd name="connsiteY8" fmla="*/ 0 h 1606507"/>
                  <a:gd name="connsiteX0" fmla="*/ 2705248 w 2705248"/>
                  <a:gd name="connsiteY0" fmla="*/ 0 h 1606507"/>
                  <a:gd name="connsiteX1" fmla="*/ 1956242 w 2705248"/>
                  <a:gd name="connsiteY1" fmla="*/ 11413 h 1606507"/>
                  <a:gd name="connsiteX2" fmla="*/ 459142 w 2705248"/>
                  <a:gd name="connsiteY2" fmla="*/ 611093 h 1606507"/>
                  <a:gd name="connsiteX3" fmla="*/ 0 w 2705248"/>
                  <a:gd name="connsiteY3" fmla="*/ 1196947 h 1606507"/>
                  <a:gd name="connsiteX4" fmla="*/ 152498 w 2705248"/>
                  <a:gd name="connsiteY4" fmla="*/ 1284375 h 1606507"/>
                  <a:gd name="connsiteX5" fmla="*/ 872524 w 2705248"/>
                  <a:gd name="connsiteY5" fmla="*/ 1580226 h 1606507"/>
                  <a:gd name="connsiteX6" fmla="*/ 1792013 w 2705248"/>
                  <a:gd name="connsiteY6" fmla="*/ 1447038 h 1606507"/>
                  <a:gd name="connsiteX7" fmla="*/ 2514990 w 2705248"/>
                  <a:gd name="connsiteY7" fmla="*/ 762127 h 1606507"/>
                  <a:gd name="connsiteX8" fmla="*/ 2705248 w 2705248"/>
                  <a:gd name="connsiteY8" fmla="*/ 0 h 1606507"/>
                  <a:gd name="connsiteX0" fmla="*/ 2705248 w 2705248"/>
                  <a:gd name="connsiteY0" fmla="*/ 0 h 1606507"/>
                  <a:gd name="connsiteX1" fmla="*/ 1956242 w 2705248"/>
                  <a:gd name="connsiteY1" fmla="*/ 11413 h 1606507"/>
                  <a:gd name="connsiteX2" fmla="*/ 459142 w 2705248"/>
                  <a:gd name="connsiteY2" fmla="*/ 606377 h 1606507"/>
                  <a:gd name="connsiteX3" fmla="*/ 0 w 2705248"/>
                  <a:gd name="connsiteY3" fmla="*/ 1196947 h 1606507"/>
                  <a:gd name="connsiteX4" fmla="*/ 152498 w 2705248"/>
                  <a:gd name="connsiteY4" fmla="*/ 1284375 h 1606507"/>
                  <a:gd name="connsiteX5" fmla="*/ 872524 w 2705248"/>
                  <a:gd name="connsiteY5" fmla="*/ 1580226 h 1606507"/>
                  <a:gd name="connsiteX6" fmla="*/ 1792013 w 2705248"/>
                  <a:gd name="connsiteY6" fmla="*/ 1447038 h 1606507"/>
                  <a:gd name="connsiteX7" fmla="*/ 2514990 w 2705248"/>
                  <a:gd name="connsiteY7" fmla="*/ 762127 h 1606507"/>
                  <a:gd name="connsiteX8" fmla="*/ 2705248 w 2705248"/>
                  <a:gd name="connsiteY8" fmla="*/ 0 h 1606507"/>
                  <a:gd name="connsiteX0" fmla="*/ 2705248 w 2705248"/>
                  <a:gd name="connsiteY0" fmla="*/ 0 h 1606507"/>
                  <a:gd name="connsiteX1" fmla="*/ 1959323 w 2705248"/>
                  <a:gd name="connsiteY1" fmla="*/ 5126 h 1606507"/>
                  <a:gd name="connsiteX2" fmla="*/ 459142 w 2705248"/>
                  <a:gd name="connsiteY2" fmla="*/ 606377 h 1606507"/>
                  <a:gd name="connsiteX3" fmla="*/ 0 w 2705248"/>
                  <a:gd name="connsiteY3" fmla="*/ 1196947 h 1606507"/>
                  <a:gd name="connsiteX4" fmla="*/ 152498 w 2705248"/>
                  <a:gd name="connsiteY4" fmla="*/ 1284375 h 1606507"/>
                  <a:gd name="connsiteX5" fmla="*/ 872524 w 2705248"/>
                  <a:gd name="connsiteY5" fmla="*/ 1580226 h 1606507"/>
                  <a:gd name="connsiteX6" fmla="*/ 1792013 w 2705248"/>
                  <a:gd name="connsiteY6" fmla="*/ 1447038 h 1606507"/>
                  <a:gd name="connsiteX7" fmla="*/ 2514990 w 2705248"/>
                  <a:gd name="connsiteY7" fmla="*/ 762127 h 1606507"/>
                  <a:gd name="connsiteX8" fmla="*/ 2705248 w 2705248"/>
                  <a:gd name="connsiteY8" fmla="*/ 0 h 1606507"/>
                  <a:gd name="connsiteX0" fmla="*/ 2705248 w 2705248"/>
                  <a:gd name="connsiteY0" fmla="*/ 0 h 1606507"/>
                  <a:gd name="connsiteX1" fmla="*/ 1959323 w 2705248"/>
                  <a:gd name="connsiteY1" fmla="*/ 5126 h 1606507"/>
                  <a:gd name="connsiteX2" fmla="*/ 449898 w 2705248"/>
                  <a:gd name="connsiteY2" fmla="*/ 606377 h 1606507"/>
                  <a:gd name="connsiteX3" fmla="*/ 0 w 2705248"/>
                  <a:gd name="connsiteY3" fmla="*/ 1196947 h 1606507"/>
                  <a:gd name="connsiteX4" fmla="*/ 152498 w 2705248"/>
                  <a:gd name="connsiteY4" fmla="*/ 1284375 h 1606507"/>
                  <a:gd name="connsiteX5" fmla="*/ 872524 w 2705248"/>
                  <a:gd name="connsiteY5" fmla="*/ 1580226 h 1606507"/>
                  <a:gd name="connsiteX6" fmla="*/ 1792013 w 2705248"/>
                  <a:gd name="connsiteY6" fmla="*/ 1447038 h 1606507"/>
                  <a:gd name="connsiteX7" fmla="*/ 2514990 w 2705248"/>
                  <a:gd name="connsiteY7" fmla="*/ 762127 h 1606507"/>
                  <a:gd name="connsiteX8" fmla="*/ 2705248 w 2705248"/>
                  <a:gd name="connsiteY8" fmla="*/ 0 h 1606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5248" h="1606507">
                    <a:moveTo>
                      <a:pt x="2705248" y="0"/>
                    </a:moveTo>
                    <a:lnTo>
                      <a:pt x="1959323" y="5126"/>
                    </a:lnTo>
                    <a:cubicBezTo>
                      <a:pt x="1984841" y="576828"/>
                      <a:pt x="1349892" y="1198313"/>
                      <a:pt x="449898" y="606377"/>
                    </a:cubicBezTo>
                    <a:lnTo>
                      <a:pt x="0" y="1196947"/>
                    </a:lnTo>
                    <a:cubicBezTo>
                      <a:pt x="52887" y="1225042"/>
                      <a:pt x="87284" y="1246850"/>
                      <a:pt x="152498" y="1284375"/>
                    </a:cubicBezTo>
                    <a:cubicBezTo>
                      <a:pt x="290396" y="1376321"/>
                      <a:pt x="599272" y="1553116"/>
                      <a:pt x="872524" y="1580226"/>
                    </a:cubicBezTo>
                    <a:cubicBezTo>
                      <a:pt x="1145776" y="1607336"/>
                      <a:pt x="1346049" y="1660380"/>
                      <a:pt x="1792013" y="1447038"/>
                    </a:cubicBezTo>
                    <a:cubicBezTo>
                      <a:pt x="2225927" y="1239530"/>
                      <a:pt x="2362784" y="1003300"/>
                      <a:pt x="2514990" y="762127"/>
                    </a:cubicBezTo>
                    <a:cubicBezTo>
                      <a:pt x="2667196" y="520954"/>
                      <a:pt x="2703346" y="150430"/>
                      <a:pt x="2705248" y="0"/>
                    </a:cubicBezTo>
                    <a:close/>
                  </a:path>
                </a:pathLst>
              </a:custGeom>
              <a:solidFill>
                <a:srgbClr val="1A9681"/>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8" name="Freeform: Shape 1532">
                <a:extLst>
                  <a:ext uri="{FF2B5EF4-FFF2-40B4-BE49-F238E27FC236}">
                    <a16:creationId xmlns:a16="http://schemas.microsoft.com/office/drawing/2014/main" id="{8AB2813A-571F-B76C-2583-87E8DCA971D4}"/>
                  </a:ext>
                </a:extLst>
              </p:cNvPr>
              <p:cNvSpPr/>
              <p:nvPr/>
            </p:nvSpPr>
            <p:spPr bwMode="auto">
              <a:xfrm flipH="1">
                <a:off x="4832818" y="2417882"/>
                <a:ext cx="3000451" cy="2663918"/>
              </a:xfrm>
              <a:custGeom>
                <a:avLst/>
                <a:gdLst>
                  <a:gd name="connsiteX0" fmla="*/ 2363137 w 2738889"/>
                  <a:gd name="connsiteY0" fmla="*/ 0 h 2493268"/>
                  <a:gd name="connsiteX1" fmla="*/ 1762234 w 2738889"/>
                  <a:gd name="connsiteY1" fmla="*/ 436012 h 2493268"/>
                  <a:gd name="connsiteX2" fmla="*/ 1418657 w 2738889"/>
                  <a:gd name="connsiteY2" fmla="*/ 721753 h 2493268"/>
                  <a:gd name="connsiteX3" fmla="*/ 1380834 w 2738889"/>
                  <a:gd name="connsiteY3" fmla="*/ 755518 h 2493268"/>
                  <a:gd name="connsiteX4" fmla="*/ 1380834 w 2738889"/>
                  <a:gd name="connsiteY4" fmla="*/ 755808 h 2493268"/>
                  <a:gd name="connsiteX5" fmla="*/ 784867 w 2738889"/>
                  <a:gd name="connsiteY5" fmla="*/ 1271052 h 2493268"/>
                  <a:gd name="connsiteX6" fmla="*/ 788486 w 2738889"/>
                  <a:gd name="connsiteY6" fmla="*/ 1274144 h 2493268"/>
                  <a:gd name="connsiteX7" fmla="*/ 755849 w 2738889"/>
                  <a:gd name="connsiteY7" fmla="*/ 1303384 h 2493268"/>
                  <a:gd name="connsiteX8" fmla="*/ 0 w 2738889"/>
                  <a:gd name="connsiteY8" fmla="*/ 1858331 h 2493268"/>
                  <a:gd name="connsiteX9" fmla="*/ 371783 w 2738889"/>
                  <a:gd name="connsiteY9" fmla="*/ 2493268 h 2493268"/>
                  <a:gd name="connsiteX10" fmla="*/ 1373185 w 2738889"/>
                  <a:gd name="connsiteY10" fmla="*/ 1747702 h 2493268"/>
                  <a:gd name="connsiteX11" fmla="*/ 1372048 w 2738889"/>
                  <a:gd name="connsiteY11" fmla="*/ 1746788 h 2493268"/>
                  <a:gd name="connsiteX12" fmla="*/ 1970572 w 2738889"/>
                  <a:gd name="connsiteY12" fmla="*/ 1277401 h 2493268"/>
                  <a:gd name="connsiteX13" fmla="*/ 1968073 w 2738889"/>
                  <a:gd name="connsiteY13" fmla="*/ 1275179 h 2493268"/>
                  <a:gd name="connsiteX14" fmla="*/ 2069440 w 2738889"/>
                  <a:gd name="connsiteY14" fmla="*/ 1185508 h 2493268"/>
                  <a:gd name="connsiteX15" fmla="*/ 2548631 w 2738889"/>
                  <a:gd name="connsiteY15" fmla="*/ 800684 h 2493268"/>
                  <a:gd name="connsiteX16" fmla="*/ 2738889 w 2738889"/>
                  <a:gd name="connsiteY16" fmla="*/ 677005 h 2493268"/>
                  <a:gd name="connsiteX0" fmla="*/ 2363137 w 2738889"/>
                  <a:gd name="connsiteY0" fmla="*/ 0 h 2493268"/>
                  <a:gd name="connsiteX1" fmla="*/ 1762234 w 2738889"/>
                  <a:gd name="connsiteY1" fmla="*/ 436012 h 2493268"/>
                  <a:gd name="connsiteX2" fmla="*/ 1418657 w 2738889"/>
                  <a:gd name="connsiteY2" fmla="*/ 721753 h 2493268"/>
                  <a:gd name="connsiteX3" fmla="*/ 1380834 w 2738889"/>
                  <a:gd name="connsiteY3" fmla="*/ 755518 h 2493268"/>
                  <a:gd name="connsiteX4" fmla="*/ 1380834 w 2738889"/>
                  <a:gd name="connsiteY4" fmla="*/ 755808 h 2493268"/>
                  <a:gd name="connsiteX5" fmla="*/ 784867 w 2738889"/>
                  <a:gd name="connsiteY5" fmla="*/ 1271052 h 2493268"/>
                  <a:gd name="connsiteX6" fmla="*/ 788486 w 2738889"/>
                  <a:gd name="connsiteY6" fmla="*/ 1274144 h 2493268"/>
                  <a:gd name="connsiteX7" fmla="*/ 755849 w 2738889"/>
                  <a:gd name="connsiteY7" fmla="*/ 1303384 h 2493268"/>
                  <a:gd name="connsiteX8" fmla="*/ 0 w 2738889"/>
                  <a:gd name="connsiteY8" fmla="*/ 1858331 h 2493268"/>
                  <a:gd name="connsiteX9" fmla="*/ 371783 w 2738889"/>
                  <a:gd name="connsiteY9" fmla="*/ 2493268 h 2493268"/>
                  <a:gd name="connsiteX10" fmla="*/ 1373185 w 2738889"/>
                  <a:gd name="connsiteY10" fmla="*/ 1747702 h 2493268"/>
                  <a:gd name="connsiteX11" fmla="*/ 1970572 w 2738889"/>
                  <a:gd name="connsiteY11" fmla="*/ 1277401 h 2493268"/>
                  <a:gd name="connsiteX12" fmla="*/ 1968073 w 2738889"/>
                  <a:gd name="connsiteY12" fmla="*/ 1275179 h 2493268"/>
                  <a:gd name="connsiteX13" fmla="*/ 2069440 w 2738889"/>
                  <a:gd name="connsiteY13" fmla="*/ 1185508 h 2493268"/>
                  <a:gd name="connsiteX14" fmla="*/ 2548631 w 2738889"/>
                  <a:gd name="connsiteY14" fmla="*/ 800684 h 2493268"/>
                  <a:gd name="connsiteX15" fmla="*/ 2738889 w 2738889"/>
                  <a:gd name="connsiteY15" fmla="*/ 677005 h 2493268"/>
                  <a:gd name="connsiteX16" fmla="*/ 2363137 w 2738889"/>
                  <a:gd name="connsiteY16" fmla="*/ 0 h 2493268"/>
                  <a:gd name="connsiteX0" fmla="*/ 2363137 w 2738889"/>
                  <a:gd name="connsiteY0" fmla="*/ 0 h 2493268"/>
                  <a:gd name="connsiteX1" fmla="*/ 1762234 w 2738889"/>
                  <a:gd name="connsiteY1" fmla="*/ 436012 h 2493268"/>
                  <a:gd name="connsiteX2" fmla="*/ 1418657 w 2738889"/>
                  <a:gd name="connsiteY2" fmla="*/ 721753 h 2493268"/>
                  <a:gd name="connsiteX3" fmla="*/ 1380834 w 2738889"/>
                  <a:gd name="connsiteY3" fmla="*/ 755518 h 2493268"/>
                  <a:gd name="connsiteX4" fmla="*/ 1380834 w 2738889"/>
                  <a:gd name="connsiteY4" fmla="*/ 755808 h 2493268"/>
                  <a:gd name="connsiteX5" fmla="*/ 784867 w 2738889"/>
                  <a:gd name="connsiteY5" fmla="*/ 1271052 h 2493268"/>
                  <a:gd name="connsiteX6" fmla="*/ 755849 w 2738889"/>
                  <a:gd name="connsiteY6" fmla="*/ 1303384 h 2493268"/>
                  <a:gd name="connsiteX7" fmla="*/ 0 w 2738889"/>
                  <a:gd name="connsiteY7" fmla="*/ 1858331 h 2493268"/>
                  <a:gd name="connsiteX8" fmla="*/ 371783 w 2738889"/>
                  <a:gd name="connsiteY8" fmla="*/ 2493268 h 2493268"/>
                  <a:gd name="connsiteX9" fmla="*/ 1373185 w 2738889"/>
                  <a:gd name="connsiteY9" fmla="*/ 1747702 h 2493268"/>
                  <a:gd name="connsiteX10" fmla="*/ 1970572 w 2738889"/>
                  <a:gd name="connsiteY10" fmla="*/ 1277401 h 2493268"/>
                  <a:gd name="connsiteX11" fmla="*/ 1968073 w 2738889"/>
                  <a:gd name="connsiteY11" fmla="*/ 1275179 h 2493268"/>
                  <a:gd name="connsiteX12" fmla="*/ 2069440 w 2738889"/>
                  <a:gd name="connsiteY12" fmla="*/ 1185508 h 2493268"/>
                  <a:gd name="connsiteX13" fmla="*/ 2548631 w 2738889"/>
                  <a:gd name="connsiteY13" fmla="*/ 800684 h 2493268"/>
                  <a:gd name="connsiteX14" fmla="*/ 2738889 w 2738889"/>
                  <a:gd name="connsiteY14" fmla="*/ 677005 h 2493268"/>
                  <a:gd name="connsiteX15" fmla="*/ 2363137 w 2738889"/>
                  <a:gd name="connsiteY15" fmla="*/ 0 h 2493268"/>
                  <a:gd name="connsiteX0" fmla="*/ 2363137 w 2738889"/>
                  <a:gd name="connsiteY0" fmla="*/ 0 h 2493268"/>
                  <a:gd name="connsiteX1" fmla="*/ 1762234 w 2738889"/>
                  <a:gd name="connsiteY1" fmla="*/ 436012 h 2493268"/>
                  <a:gd name="connsiteX2" fmla="*/ 1418657 w 2738889"/>
                  <a:gd name="connsiteY2" fmla="*/ 721753 h 2493268"/>
                  <a:gd name="connsiteX3" fmla="*/ 1380834 w 2738889"/>
                  <a:gd name="connsiteY3" fmla="*/ 755518 h 2493268"/>
                  <a:gd name="connsiteX4" fmla="*/ 1380834 w 2738889"/>
                  <a:gd name="connsiteY4" fmla="*/ 755808 h 2493268"/>
                  <a:gd name="connsiteX5" fmla="*/ 755849 w 2738889"/>
                  <a:gd name="connsiteY5" fmla="*/ 1303384 h 2493268"/>
                  <a:gd name="connsiteX6" fmla="*/ 0 w 2738889"/>
                  <a:gd name="connsiteY6" fmla="*/ 1858331 h 2493268"/>
                  <a:gd name="connsiteX7" fmla="*/ 371783 w 2738889"/>
                  <a:gd name="connsiteY7" fmla="*/ 2493268 h 2493268"/>
                  <a:gd name="connsiteX8" fmla="*/ 1373185 w 2738889"/>
                  <a:gd name="connsiteY8" fmla="*/ 1747702 h 2493268"/>
                  <a:gd name="connsiteX9" fmla="*/ 1970572 w 2738889"/>
                  <a:gd name="connsiteY9" fmla="*/ 1277401 h 2493268"/>
                  <a:gd name="connsiteX10" fmla="*/ 1968073 w 2738889"/>
                  <a:gd name="connsiteY10" fmla="*/ 1275179 h 2493268"/>
                  <a:gd name="connsiteX11" fmla="*/ 2069440 w 2738889"/>
                  <a:gd name="connsiteY11" fmla="*/ 1185508 h 2493268"/>
                  <a:gd name="connsiteX12" fmla="*/ 2548631 w 2738889"/>
                  <a:gd name="connsiteY12" fmla="*/ 800684 h 2493268"/>
                  <a:gd name="connsiteX13" fmla="*/ 2738889 w 2738889"/>
                  <a:gd name="connsiteY13" fmla="*/ 677005 h 2493268"/>
                  <a:gd name="connsiteX14" fmla="*/ 2363137 w 2738889"/>
                  <a:gd name="connsiteY14" fmla="*/ 0 h 2493268"/>
                  <a:gd name="connsiteX0" fmla="*/ 2363137 w 2747598"/>
                  <a:gd name="connsiteY0" fmla="*/ 0 h 2493268"/>
                  <a:gd name="connsiteX1" fmla="*/ 1762234 w 2747598"/>
                  <a:gd name="connsiteY1" fmla="*/ 436012 h 2493268"/>
                  <a:gd name="connsiteX2" fmla="*/ 1418657 w 2747598"/>
                  <a:gd name="connsiteY2" fmla="*/ 721753 h 2493268"/>
                  <a:gd name="connsiteX3" fmla="*/ 1380834 w 2747598"/>
                  <a:gd name="connsiteY3" fmla="*/ 755518 h 2493268"/>
                  <a:gd name="connsiteX4" fmla="*/ 1380834 w 2747598"/>
                  <a:gd name="connsiteY4" fmla="*/ 755808 h 2493268"/>
                  <a:gd name="connsiteX5" fmla="*/ 755849 w 2747598"/>
                  <a:gd name="connsiteY5" fmla="*/ 1303384 h 2493268"/>
                  <a:gd name="connsiteX6" fmla="*/ 0 w 2747598"/>
                  <a:gd name="connsiteY6" fmla="*/ 1858331 h 2493268"/>
                  <a:gd name="connsiteX7" fmla="*/ 371783 w 2747598"/>
                  <a:gd name="connsiteY7" fmla="*/ 2493268 h 2493268"/>
                  <a:gd name="connsiteX8" fmla="*/ 1373185 w 2747598"/>
                  <a:gd name="connsiteY8" fmla="*/ 1747702 h 2493268"/>
                  <a:gd name="connsiteX9" fmla="*/ 1970572 w 2747598"/>
                  <a:gd name="connsiteY9" fmla="*/ 1277401 h 2493268"/>
                  <a:gd name="connsiteX10" fmla="*/ 1968073 w 2747598"/>
                  <a:gd name="connsiteY10" fmla="*/ 1275179 h 2493268"/>
                  <a:gd name="connsiteX11" fmla="*/ 2069440 w 2747598"/>
                  <a:gd name="connsiteY11" fmla="*/ 1185508 h 2493268"/>
                  <a:gd name="connsiteX12" fmla="*/ 2548631 w 2747598"/>
                  <a:gd name="connsiteY12" fmla="*/ 800684 h 2493268"/>
                  <a:gd name="connsiteX13" fmla="*/ 2747598 w 2747598"/>
                  <a:gd name="connsiteY13" fmla="*/ 672563 h 2493268"/>
                  <a:gd name="connsiteX14" fmla="*/ 2363137 w 2747598"/>
                  <a:gd name="connsiteY14" fmla="*/ 0 h 2493268"/>
                  <a:gd name="connsiteX0" fmla="*/ 2363138 w 2747598"/>
                  <a:gd name="connsiteY0" fmla="*/ 0 h 2488457"/>
                  <a:gd name="connsiteX1" fmla="*/ 1762234 w 2747598"/>
                  <a:gd name="connsiteY1" fmla="*/ 431201 h 2488457"/>
                  <a:gd name="connsiteX2" fmla="*/ 1418657 w 2747598"/>
                  <a:gd name="connsiteY2" fmla="*/ 716942 h 2488457"/>
                  <a:gd name="connsiteX3" fmla="*/ 1380834 w 2747598"/>
                  <a:gd name="connsiteY3" fmla="*/ 750707 h 2488457"/>
                  <a:gd name="connsiteX4" fmla="*/ 1380834 w 2747598"/>
                  <a:gd name="connsiteY4" fmla="*/ 750997 h 2488457"/>
                  <a:gd name="connsiteX5" fmla="*/ 755849 w 2747598"/>
                  <a:gd name="connsiteY5" fmla="*/ 1298573 h 2488457"/>
                  <a:gd name="connsiteX6" fmla="*/ 0 w 2747598"/>
                  <a:gd name="connsiteY6" fmla="*/ 1853520 h 2488457"/>
                  <a:gd name="connsiteX7" fmla="*/ 371783 w 2747598"/>
                  <a:gd name="connsiteY7" fmla="*/ 2488457 h 2488457"/>
                  <a:gd name="connsiteX8" fmla="*/ 1373185 w 2747598"/>
                  <a:gd name="connsiteY8" fmla="*/ 1742891 h 2488457"/>
                  <a:gd name="connsiteX9" fmla="*/ 1970572 w 2747598"/>
                  <a:gd name="connsiteY9" fmla="*/ 1272590 h 2488457"/>
                  <a:gd name="connsiteX10" fmla="*/ 1968073 w 2747598"/>
                  <a:gd name="connsiteY10" fmla="*/ 1270368 h 2488457"/>
                  <a:gd name="connsiteX11" fmla="*/ 2069440 w 2747598"/>
                  <a:gd name="connsiteY11" fmla="*/ 1180697 h 2488457"/>
                  <a:gd name="connsiteX12" fmla="*/ 2548631 w 2747598"/>
                  <a:gd name="connsiteY12" fmla="*/ 795873 h 2488457"/>
                  <a:gd name="connsiteX13" fmla="*/ 2747598 w 2747598"/>
                  <a:gd name="connsiteY13" fmla="*/ 667752 h 2488457"/>
                  <a:gd name="connsiteX14" fmla="*/ 2363138 w 2747598"/>
                  <a:gd name="connsiteY14" fmla="*/ 0 h 2488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47598" h="2488457">
                    <a:moveTo>
                      <a:pt x="2363138" y="0"/>
                    </a:moveTo>
                    <a:cubicBezTo>
                      <a:pt x="2096270" y="177194"/>
                      <a:pt x="1919647" y="311711"/>
                      <a:pt x="1762234" y="431201"/>
                    </a:cubicBezTo>
                    <a:cubicBezTo>
                      <a:pt x="1604821" y="550691"/>
                      <a:pt x="1520457" y="627721"/>
                      <a:pt x="1418657" y="716942"/>
                    </a:cubicBezTo>
                    <a:lnTo>
                      <a:pt x="1380834" y="750707"/>
                    </a:lnTo>
                    <a:lnTo>
                      <a:pt x="1380834" y="750997"/>
                    </a:lnTo>
                    <a:lnTo>
                      <a:pt x="755849" y="1298573"/>
                    </a:lnTo>
                    <a:cubicBezTo>
                      <a:pt x="631793" y="1411630"/>
                      <a:pt x="396629" y="1630626"/>
                      <a:pt x="0" y="1853520"/>
                    </a:cubicBezTo>
                    <a:cubicBezTo>
                      <a:pt x="126838" y="2077644"/>
                      <a:pt x="244945" y="2264334"/>
                      <a:pt x="371783" y="2488457"/>
                    </a:cubicBezTo>
                    <a:cubicBezTo>
                      <a:pt x="877110" y="2196016"/>
                      <a:pt x="1230307" y="1867411"/>
                      <a:pt x="1373185" y="1742891"/>
                    </a:cubicBezTo>
                    <a:lnTo>
                      <a:pt x="1970572" y="1272590"/>
                    </a:lnTo>
                    <a:lnTo>
                      <a:pt x="1968073" y="1270368"/>
                    </a:lnTo>
                    <a:lnTo>
                      <a:pt x="2069440" y="1180697"/>
                    </a:lnTo>
                    <a:cubicBezTo>
                      <a:pt x="2314567" y="967007"/>
                      <a:pt x="2434514" y="884617"/>
                      <a:pt x="2548631" y="795873"/>
                    </a:cubicBezTo>
                    <a:cubicBezTo>
                      <a:pt x="2679050" y="694452"/>
                      <a:pt x="2711715" y="698962"/>
                      <a:pt x="2747598" y="667752"/>
                    </a:cubicBezTo>
                    <a:lnTo>
                      <a:pt x="2363138" y="0"/>
                    </a:lnTo>
                    <a:close/>
                  </a:path>
                </a:pathLst>
              </a:custGeom>
              <a:solidFill>
                <a:schemeClr val="accent3"/>
              </a:solidFill>
              <a:ln>
                <a:noFill/>
              </a:ln>
            </p:spPr>
            <p:txBody>
              <a:bodyPr vert="horz" wrap="square" lIns="91440" tIns="45720" rIns="91440" bIns="45720" numCol="1" rtlCol="0" anchor="t" anchorCtr="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rial"/>
                  <a:ea typeface="+mn-ea"/>
                  <a:cs typeface="+mn-cs"/>
                </a:endParaRPr>
              </a:p>
            </p:txBody>
          </p:sp>
          <p:sp>
            <p:nvSpPr>
              <p:cNvPr id="189" name="Freeform: Shape 1547">
                <a:extLst>
                  <a:ext uri="{FF2B5EF4-FFF2-40B4-BE49-F238E27FC236}">
                    <a16:creationId xmlns:a16="http://schemas.microsoft.com/office/drawing/2014/main" id="{040724A2-B8AC-55BE-33E3-285F982E522E}"/>
                  </a:ext>
                </a:extLst>
              </p:cNvPr>
              <p:cNvSpPr/>
              <p:nvPr/>
            </p:nvSpPr>
            <p:spPr bwMode="auto">
              <a:xfrm>
                <a:off x="4934582" y="2624675"/>
                <a:ext cx="218069" cy="278285"/>
              </a:xfrm>
              <a:custGeom>
                <a:avLst/>
                <a:gdLst>
                  <a:gd name="connsiteX0" fmla="*/ 148930 w 205743"/>
                  <a:gd name="connsiteY0" fmla="*/ 0 h 262555"/>
                  <a:gd name="connsiteX1" fmla="*/ 205743 w 205743"/>
                  <a:gd name="connsiteY1" fmla="*/ 205743 h 262555"/>
                  <a:gd name="connsiteX2" fmla="*/ 0 w 205743"/>
                  <a:gd name="connsiteY2" fmla="*/ 262555 h 262555"/>
                  <a:gd name="connsiteX3" fmla="*/ 33472 w 205743"/>
                  <a:gd name="connsiteY3" fmla="*/ 203546 h 262555"/>
                  <a:gd name="connsiteX4" fmla="*/ 145927 w 205743"/>
                  <a:gd name="connsiteY4" fmla="*/ 172493 h 262555"/>
                  <a:gd name="connsiteX5" fmla="*/ 114874 w 205743"/>
                  <a:gd name="connsiteY5" fmla="*/ 60039 h 262555"/>
                  <a:gd name="connsiteX6" fmla="*/ 148930 w 205743"/>
                  <a:gd name="connsiteY6" fmla="*/ 0 h 262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743" h="262555">
                    <a:moveTo>
                      <a:pt x="148930" y="0"/>
                    </a:moveTo>
                    <a:lnTo>
                      <a:pt x="205743" y="205743"/>
                    </a:lnTo>
                    <a:lnTo>
                      <a:pt x="0" y="262555"/>
                    </a:lnTo>
                    <a:lnTo>
                      <a:pt x="33472" y="203546"/>
                    </a:lnTo>
                    <a:lnTo>
                      <a:pt x="145927" y="172493"/>
                    </a:lnTo>
                    <a:lnTo>
                      <a:pt x="114874" y="60039"/>
                    </a:lnTo>
                    <a:lnTo>
                      <a:pt x="148930" y="0"/>
                    </a:lnTo>
                    <a:close/>
                  </a:path>
                </a:pathLst>
              </a:custGeom>
              <a:solidFill>
                <a:schemeClr val="bg1"/>
              </a:solidFill>
              <a:ln>
                <a:noFill/>
              </a:ln>
            </p:spPr>
            <p:txBody>
              <a:bodyPr vert="horz" wrap="square" lIns="91440" tIns="45720" rIns="91440" bIns="45720" numCol="1" rtlCol="0" anchor="t" anchorCtr="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3" name="Freeform: Shape 1673">
                <a:extLst>
                  <a:ext uri="{FF2B5EF4-FFF2-40B4-BE49-F238E27FC236}">
                    <a16:creationId xmlns:a16="http://schemas.microsoft.com/office/drawing/2014/main" id="{13F27F74-81A4-9D68-AF6E-CF9440E81A92}"/>
                  </a:ext>
                </a:extLst>
              </p:cNvPr>
              <p:cNvSpPr/>
              <p:nvPr/>
            </p:nvSpPr>
            <p:spPr bwMode="auto">
              <a:xfrm rot="1055599">
                <a:off x="2870066" y="3021419"/>
                <a:ext cx="319603" cy="167106"/>
              </a:xfrm>
              <a:custGeom>
                <a:avLst/>
                <a:gdLst>
                  <a:gd name="connsiteX0" fmla="*/ 157658 w 301538"/>
                  <a:gd name="connsiteY0" fmla="*/ 0 h 157660"/>
                  <a:gd name="connsiteX1" fmla="*/ 301538 w 301538"/>
                  <a:gd name="connsiteY1" fmla="*/ 157660 h 157660"/>
                  <a:gd name="connsiteX2" fmla="*/ 232585 w 301538"/>
                  <a:gd name="connsiteY2" fmla="*/ 154509 h 157660"/>
                  <a:gd name="connsiteX3" fmla="*/ 153944 w 301538"/>
                  <a:gd name="connsiteY3" fmla="*/ 68336 h 157660"/>
                  <a:gd name="connsiteX4" fmla="*/ 67770 w 301538"/>
                  <a:gd name="connsiteY4" fmla="*/ 146977 h 157660"/>
                  <a:gd name="connsiteX5" fmla="*/ 0 w 301538"/>
                  <a:gd name="connsiteY5" fmla="*/ 143881 h 157660"/>
                  <a:gd name="connsiteX6" fmla="*/ 157658 w 301538"/>
                  <a:gd name="connsiteY6" fmla="*/ 0 h 157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538" h="157660">
                    <a:moveTo>
                      <a:pt x="157658" y="0"/>
                    </a:moveTo>
                    <a:lnTo>
                      <a:pt x="301538" y="157660"/>
                    </a:lnTo>
                    <a:lnTo>
                      <a:pt x="232585" y="154509"/>
                    </a:lnTo>
                    <a:lnTo>
                      <a:pt x="153944" y="68336"/>
                    </a:lnTo>
                    <a:lnTo>
                      <a:pt x="67770" y="146977"/>
                    </a:lnTo>
                    <a:lnTo>
                      <a:pt x="0" y="143881"/>
                    </a:lnTo>
                    <a:lnTo>
                      <a:pt x="157658" y="0"/>
                    </a:lnTo>
                    <a:close/>
                  </a:path>
                </a:pathLst>
              </a:custGeom>
              <a:solidFill>
                <a:schemeClr val="bg1"/>
              </a:solidFill>
              <a:ln>
                <a:noFill/>
              </a:ln>
            </p:spPr>
            <p:txBody>
              <a:bodyPr vert="horz" wrap="square" lIns="91440" tIns="45720" rIns="91440" bIns="45720" numCol="1" rtlCol="0" anchor="t" anchorCtr="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8" name="Freeform: Shape 1421">
                <a:extLst>
                  <a:ext uri="{FF2B5EF4-FFF2-40B4-BE49-F238E27FC236}">
                    <a16:creationId xmlns:a16="http://schemas.microsoft.com/office/drawing/2014/main" id="{D9E1C194-6291-8376-3D8A-B1F888E9CC7B}"/>
                  </a:ext>
                </a:extLst>
              </p:cNvPr>
              <p:cNvSpPr/>
              <p:nvPr/>
            </p:nvSpPr>
            <p:spPr>
              <a:xfrm>
                <a:off x="7319141" y="3739701"/>
                <a:ext cx="2945214" cy="1719782"/>
              </a:xfrm>
              <a:custGeom>
                <a:avLst/>
                <a:gdLst>
                  <a:gd name="connsiteX0" fmla="*/ 2612800 w 2612800"/>
                  <a:gd name="connsiteY0" fmla="*/ 0 h 1606732"/>
                  <a:gd name="connsiteX1" fmla="*/ 1863794 w 2612800"/>
                  <a:gd name="connsiteY1" fmla="*/ 6603 h 1606732"/>
                  <a:gd name="connsiteX2" fmla="*/ 378250 w 2612800"/>
                  <a:gd name="connsiteY2" fmla="*/ 611093 h 1606732"/>
                  <a:gd name="connsiteX3" fmla="*/ 0 w 2612800"/>
                  <a:gd name="connsiteY3" fmla="*/ 1244100 h 1606732"/>
                  <a:gd name="connsiteX4" fmla="*/ 66213 w 2612800"/>
                  <a:gd name="connsiteY4" fmla="*/ 1281231 h 1606732"/>
                  <a:gd name="connsiteX5" fmla="*/ 780076 w 2612800"/>
                  <a:gd name="connsiteY5" fmla="*/ 1580226 h 1606732"/>
                  <a:gd name="connsiteX6" fmla="*/ 1699565 w 2612800"/>
                  <a:gd name="connsiteY6" fmla="*/ 1447038 h 1606732"/>
                  <a:gd name="connsiteX7" fmla="*/ 2422542 w 2612800"/>
                  <a:gd name="connsiteY7" fmla="*/ 762127 h 1606732"/>
                  <a:gd name="connsiteX8" fmla="*/ 2612800 w 2612800"/>
                  <a:gd name="connsiteY8" fmla="*/ 0 h 1606732"/>
                  <a:gd name="connsiteX0" fmla="*/ 2612800 w 2612800"/>
                  <a:gd name="connsiteY0" fmla="*/ 0 h 1606732"/>
                  <a:gd name="connsiteX1" fmla="*/ 1863794 w 2612800"/>
                  <a:gd name="connsiteY1" fmla="*/ 11413 h 1606732"/>
                  <a:gd name="connsiteX2" fmla="*/ 378250 w 2612800"/>
                  <a:gd name="connsiteY2" fmla="*/ 611093 h 1606732"/>
                  <a:gd name="connsiteX3" fmla="*/ 0 w 2612800"/>
                  <a:gd name="connsiteY3" fmla="*/ 1244100 h 1606732"/>
                  <a:gd name="connsiteX4" fmla="*/ 66213 w 2612800"/>
                  <a:gd name="connsiteY4" fmla="*/ 1281231 h 1606732"/>
                  <a:gd name="connsiteX5" fmla="*/ 780076 w 2612800"/>
                  <a:gd name="connsiteY5" fmla="*/ 1580226 h 1606732"/>
                  <a:gd name="connsiteX6" fmla="*/ 1699565 w 2612800"/>
                  <a:gd name="connsiteY6" fmla="*/ 1447038 h 1606732"/>
                  <a:gd name="connsiteX7" fmla="*/ 2422542 w 2612800"/>
                  <a:gd name="connsiteY7" fmla="*/ 762127 h 1606732"/>
                  <a:gd name="connsiteX8" fmla="*/ 2612800 w 2612800"/>
                  <a:gd name="connsiteY8" fmla="*/ 0 h 1606732"/>
                  <a:gd name="connsiteX0" fmla="*/ 2612800 w 2612800"/>
                  <a:gd name="connsiteY0" fmla="*/ 0 h 1606732"/>
                  <a:gd name="connsiteX1" fmla="*/ 1863794 w 2612800"/>
                  <a:gd name="connsiteY1" fmla="*/ 11413 h 1606732"/>
                  <a:gd name="connsiteX2" fmla="*/ 369005 w 2612800"/>
                  <a:gd name="connsiteY2" fmla="*/ 615809 h 1606732"/>
                  <a:gd name="connsiteX3" fmla="*/ 0 w 2612800"/>
                  <a:gd name="connsiteY3" fmla="*/ 1244100 h 1606732"/>
                  <a:gd name="connsiteX4" fmla="*/ 66213 w 2612800"/>
                  <a:gd name="connsiteY4" fmla="*/ 1281231 h 1606732"/>
                  <a:gd name="connsiteX5" fmla="*/ 780076 w 2612800"/>
                  <a:gd name="connsiteY5" fmla="*/ 1580226 h 1606732"/>
                  <a:gd name="connsiteX6" fmla="*/ 1699565 w 2612800"/>
                  <a:gd name="connsiteY6" fmla="*/ 1447038 h 1606732"/>
                  <a:gd name="connsiteX7" fmla="*/ 2422542 w 2612800"/>
                  <a:gd name="connsiteY7" fmla="*/ 762127 h 1606732"/>
                  <a:gd name="connsiteX8" fmla="*/ 2612800 w 2612800"/>
                  <a:gd name="connsiteY8" fmla="*/ 0 h 1606732"/>
                  <a:gd name="connsiteX0" fmla="*/ 2612800 w 2612800"/>
                  <a:gd name="connsiteY0" fmla="*/ 0 h 1606732"/>
                  <a:gd name="connsiteX1" fmla="*/ 1863794 w 2612800"/>
                  <a:gd name="connsiteY1" fmla="*/ 11413 h 1606732"/>
                  <a:gd name="connsiteX2" fmla="*/ 362071 w 2612800"/>
                  <a:gd name="connsiteY2" fmla="*/ 618166 h 1606732"/>
                  <a:gd name="connsiteX3" fmla="*/ 0 w 2612800"/>
                  <a:gd name="connsiteY3" fmla="*/ 1244100 h 1606732"/>
                  <a:gd name="connsiteX4" fmla="*/ 66213 w 2612800"/>
                  <a:gd name="connsiteY4" fmla="*/ 1281231 h 1606732"/>
                  <a:gd name="connsiteX5" fmla="*/ 780076 w 2612800"/>
                  <a:gd name="connsiteY5" fmla="*/ 1580226 h 1606732"/>
                  <a:gd name="connsiteX6" fmla="*/ 1699565 w 2612800"/>
                  <a:gd name="connsiteY6" fmla="*/ 1447038 h 1606732"/>
                  <a:gd name="connsiteX7" fmla="*/ 2422542 w 2612800"/>
                  <a:gd name="connsiteY7" fmla="*/ 762127 h 1606732"/>
                  <a:gd name="connsiteX8" fmla="*/ 2612800 w 2612800"/>
                  <a:gd name="connsiteY8" fmla="*/ 0 h 1606732"/>
                  <a:gd name="connsiteX0" fmla="*/ 2612800 w 2612800"/>
                  <a:gd name="connsiteY0" fmla="*/ 0 h 1606732"/>
                  <a:gd name="connsiteX1" fmla="*/ 1863794 w 2612800"/>
                  <a:gd name="connsiteY1" fmla="*/ 11413 h 1606732"/>
                  <a:gd name="connsiteX2" fmla="*/ 366694 w 2612800"/>
                  <a:gd name="connsiteY2" fmla="*/ 611093 h 1606732"/>
                  <a:gd name="connsiteX3" fmla="*/ 0 w 2612800"/>
                  <a:gd name="connsiteY3" fmla="*/ 1244100 h 1606732"/>
                  <a:gd name="connsiteX4" fmla="*/ 66213 w 2612800"/>
                  <a:gd name="connsiteY4" fmla="*/ 1281231 h 1606732"/>
                  <a:gd name="connsiteX5" fmla="*/ 780076 w 2612800"/>
                  <a:gd name="connsiteY5" fmla="*/ 1580226 h 1606732"/>
                  <a:gd name="connsiteX6" fmla="*/ 1699565 w 2612800"/>
                  <a:gd name="connsiteY6" fmla="*/ 1447038 h 1606732"/>
                  <a:gd name="connsiteX7" fmla="*/ 2422542 w 2612800"/>
                  <a:gd name="connsiteY7" fmla="*/ 762127 h 1606732"/>
                  <a:gd name="connsiteX8" fmla="*/ 2612800 w 2612800"/>
                  <a:gd name="connsiteY8" fmla="*/ 0 h 1606732"/>
                  <a:gd name="connsiteX0" fmla="*/ 2609718 w 2609718"/>
                  <a:gd name="connsiteY0" fmla="*/ 0 h 1606732"/>
                  <a:gd name="connsiteX1" fmla="*/ 1860712 w 2609718"/>
                  <a:gd name="connsiteY1" fmla="*/ 11413 h 1606732"/>
                  <a:gd name="connsiteX2" fmla="*/ 363612 w 2609718"/>
                  <a:gd name="connsiteY2" fmla="*/ 611093 h 1606732"/>
                  <a:gd name="connsiteX3" fmla="*/ 0 w 2609718"/>
                  <a:gd name="connsiteY3" fmla="*/ 1256675 h 1606732"/>
                  <a:gd name="connsiteX4" fmla="*/ 63131 w 2609718"/>
                  <a:gd name="connsiteY4" fmla="*/ 1281231 h 1606732"/>
                  <a:gd name="connsiteX5" fmla="*/ 776994 w 2609718"/>
                  <a:gd name="connsiteY5" fmla="*/ 1580226 h 1606732"/>
                  <a:gd name="connsiteX6" fmla="*/ 1696483 w 2609718"/>
                  <a:gd name="connsiteY6" fmla="*/ 1447038 h 1606732"/>
                  <a:gd name="connsiteX7" fmla="*/ 2419460 w 2609718"/>
                  <a:gd name="connsiteY7" fmla="*/ 762127 h 1606732"/>
                  <a:gd name="connsiteX8" fmla="*/ 2609718 w 2609718"/>
                  <a:gd name="connsiteY8" fmla="*/ 0 h 1606732"/>
                  <a:gd name="connsiteX0" fmla="*/ 2705248 w 2705248"/>
                  <a:gd name="connsiteY0" fmla="*/ 0 h 1606732"/>
                  <a:gd name="connsiteX1" fmla="*/ 1956242 w 2705248"/>
                  <a:gd name="connsiteY1" fmla="*/ 11413 h 1606732"/>
                  <a:gd name="connsiteX2" fmla="*/ 459142 w 2705248"/>
                  <a:gd name="connsiteY2" fmla="*/ 611093 h 1606732"/>
                  <a:gd name="connsiteX3" fmla="*/ 0 w 2705248"/>
                  <a:gd name="connsiteY3" fmla="*/ 1196947 h 1606732"/>
                  <a:gd name="connsiteX4" fmla="*/ 158661 w 2705248"/>
                  <a:gd name="connsiteY4" fmla="*/ 1281231 h 1606732"/>
                  <a:gd name="connsiteX5" fmla="*/ 872524 w 2705248"/>
                  <a:gd name="connsiteY5" fmla="*/ 1580226 h 1606732"/>
                  <a:gd name="connsiteX6" fmla="*/ 1792013 w 2705248"/>
                  <a:gd name="connsiteY6" fmla="*/ 1447038 h 1606732"/>
                  <a:gd name="connsiteX7" fmla="*/ 2514990 w 2705248"/>
                  <a:gd name="connsiteY7" fmla="*/ 762127 h 1606732"/>
                  <a:gd name="connsiteX8" fmla="*/ 2705248 w 2705248"/>
                  <a:gd name="connsiteY8" fmla="*/ 0 h 1606732"/>
                  <a:gd name="connsiteX0" fmla="*/ 2705248 w 2705248"/>
                  <a:gd name="connsiteY0" fmla="*/ 0 h 1606732"/>
                  <a:gd name="connsiteX1" fmla="*/ 1956242 w 2705248"/>
                  <a:gd name="connsiteY1" fmla="*/ 11413 h 1606732"/>
                  <a:gd name="connsiteX2" fmla="*/ 459142 w 2705248"/>
                  <a:gd name="connsiteY2" fmla="*/ 611093 h 1606732"/>
                  <a:gd name="connsiteX3" fmla="*/ 0 w 2705248"/>
                  <a:gd name="connsiteY3" fmla="*/ 1196947 h 1606732"/>
                  <a:gd name="connsiteX4" fmla="*/ 158661 w 2705248"/>
                  <a:gd name="connsiteY4" fmla="*/ 1281231 h 1606732"/>
                  <a:gd name="connsiteX5" fmla="*/ 872524 w 2705248"/>
                  <a:gd name="connsiteY5" fmla="*/ 1580226 h 1606732"/>
                  <a:gd name="connsiteX6" fmla="*/ 1792013 w 2705248"/>
                  <a:gd name="connsiteY6" fmla="*/ 1447038 h 1606732"/>
                  <a:gd name="connsiteX7" fmla="*/ 2514990 w 2705248"/>
                  <a:gd name="connsiteY7" fmla="*/ 762127 h 1606732"/>
                  <a:gd name="connsiteX8" fmla="*/ 2705248 w 2705248"/>
                  <a:gd name="connsiteY8" fmla="*/ 0 h 1606732"/>
                  <a:gd name="connsiteX0" fmla="*/ 2705248 w 2705248"/>
                  <a:gd name="connsiteY0" fmla="*/ 0 h 1606507"/>
                  <a:gd name="connsiteX1" fmla="*/ 1956242 w 2705248"/>
                  <a:gd name="connsiteY1" fmla="*/ 11413 h 1606507"/>
                  <a:gd name="connsiteX2" fmla="*/ 459142 w 2705248"/>
                  <a:gd name="connsiteY2" fmla="*/ 611093 h 1606507"/>
                  <a:gd name="connsiteX3" fmla="*/ 0 w 2705248"/>
                  <a:gd name="connsiteY3" fmla="*/ 1196947 h 1606507"/>
                  <a:gd name="connsiteX4" fmla="*/ 152498 w 2705248"/>
                  <a:gd name="connsiteY4" fmla="*/ 1284375 h 1606507"/>
                  <a:gd name="connsiteX5" fmla="*/ 872524 w 2705248"/>
                  <a:gd name="connsiteY5" fmla="*/ 1580226 h 1606507"/>
                  <a:gd name="connsiteX6" fmla="*/ 1792013 w 2705248"/>
                  <a:gd name="connsiteY6" fmla="*/ 1447038 h 1606507"/>
                  <a:gd name="connsiteX7" fmla="*/ 2514990 w 2705248"/>
                  <a:gd name="connsiteY7" fmla="*/ 762127 h 1606507"/>
                  <a:gd name="connsiteX8" fmla="*/ 2705248 w 2705248"/>
                  <a:gd name="connsiteY8" fmla="*/ 0 h 1606507"/>
                  <a:gd name="connsiteX0" fmla="*/ 2705248 w 2705248"/>
                  <a:gd name="connsiteY0" fmla="*/ 0 h 1606507"/>
                  <a:gd name="connsiteX1" fmla="*/ 1956242 w 2705248"/>
                  <a:gd name="connsiteY1" fmla="*/ 11413 h 1606507"/>
                  <a:gd name="connsiteX2" fmla="*/ 459142 w 2705248"/>
                  <a:gd name="connsiteY2" fmla="*/ 611093 h 1606507"/>
                  <a:gd name="connsiteX3" fmla="*/ 0 w 2705248"/>
                  <a:gd name="connsiteY3" fmla="*/ 1196947 h 1606507"/>
                  <a:gd name="connsiteX4" fmla="*/ 152498 w 2705248"/>
                  <a:gd name="connsiteY4" fmla="*/ 1284375 h 1606507"/>
                  <a:gd name="connsiteX5" fmla="*/ 872524 w 2705248"/>
                  <a:gd name="connsiteY5" fmla="*/ 1580226 h 1606507"/>
                  <a:gd name="connsiteX6" fmla="*/ 1792013 w 2705248"/>
                  <a:gd name="connsiteY6" fmla="*/ 1447038 h 1606507"/>
                  <a:gd name="connsiteX7" fmla="*/ 2514990 w 2705248"/>
                  <a:gd name="connsiteY7" fmla="*/ 762127 h 1606507"/>
                  <a:gd name="connsiteX8" fmla="*/ 2705248 w 2705248"/>
                  <a:gd name="connsiteY8" fmla="*/ 0 h 1606507"/>
                  <a:gd name="connsiteX0" fmla="*/ 2705248 w 2705248"/>
                  <a:gd name="connsiteY0" fmla="*/ 0 h 1606507"/>
                  <a:gd name="connsiteX1" fmla="*/ 1956242 w 2705248"/>
                  <a:gd name="connsiteY1" fmla="*/ 11413 h 1606507"/>
                  <a:gd name="connsiteX2" fmla="*/ 459142 w 2705248"/>
                  <a:gd name="connsiteY2" fmla="*/ 606377 h 1606507"/>
                  <a:gd name="connsiteX3" fmla="*/ 0 w 2705248"/>
                  <a:gd name="connsiteY3" fmla="*/ 1196947 h 1606507"/>
                  <a:gd name="connsiteX4" fmla="*/ 152498 w 2705248"/>
                  <a:gd name="connsiteY4" fmla="*/ 1284375 h 1606507"/>
                  <a:gd name="connsiteX5" fmla="*/ 872524 w 2705248"/>
                  <a:gd name="connsiteY5" fmla="*/ 1580226 h 1606507"/>
                  <a:gd name="connsiteX6" fmla="*/ 1792013 w 2705248"/>
                  <a:gd name="connsiteY6" fmla="*/ 1447038 h 1606507"/>
                  <a:gd name="connsiteX7" fmla="*/ 2514990 w 2705248"/>
                  <a:gd name="connsiteY7" fmla="*/ 762127 h 1606507"/>
                  <a:gd name="connsiteX8" fmla="*/ 2705248 w 2705248"/>
                  <a:gd name="connsiteY8" fmla="*/ 0 h 1606507"/>
                  <a:gd name="connsiteX0" fmla="*/ 2705248 w 2705248"/>
                  <a:gd name="connsiteY0" fmla="*/ 0 h 1606507"/>
                  <a:gd name="connsiteX1" fmla="*/ 1959323 w 2705248"/>
                  <a:gd name="connsiteY1" fmla="*/ 5126 h 1606507"/>
                  <a:gd name="connsiteX2" fmla="*/ 459142 w 2705248"/>
                  <a:gd name="connsiteY2" fmla="*/ 606377 h 1606507"/>
                  <a:gd name="connsiteX3" fmla="*/ 0 w 2705248"/>
                  <a:gd name="connsiteY3" fmla="*/ 1196947 h 1606507"/>
                  <a:gd name="connsiteX4" fmla="*/ 152498 w 2705248"/>
                  <a:gd name="connsiteY4" fmla="*/ 1284375 h 1606507"/>
                  <a:gd name="connsiteX5" fmla="*/ 872524 w 2705248"/>
                  <a:gd name="connsiteY5" fmla="*/ 1580226 h 1606507"/>
                  <a:gd name="connsiteX6" fmla="*/ 1792013 w 2705248"/>
                  <a:gd name="connsiteY6" fmla="*/ 1447038 h 1606507"/>
                  <a:gd name="connsiteX7" fmla="*/ 2514990 w 2705248"/>
                  <a:gd name="connsiteY7" fmla="*/ 762127 h 1606507"/>
                  <a:gd name="connsiteX8" fmla="*/ 2705248 w 2705248"/>
                  <a:gd name="connsiteY8" fmla="*/ 0 h 1606507"/>
                  <a:gd name="connsiteX0" fmla="*/ 2705248 w 2705248"/>
                  <a:gd name="connsiteY0" fmla="*/ 0 h 1606507"/>
                  <a:gd name="connsiteX1" fmla="*/ 1959323 w 2705248"/>
                  <a:gd name="connsiteY1" fmla="*/ 5126 h 1606507"/>
                  <a:gd name="connsiteX2" fmla="*/ 449898 w 2705248"/>
                  <a:gd name="connsiteY2" fmla="*/ 606377 h 1606507"/>
                  <a:gd name="connsiteX3" fmla="*/ 0 w 2705248"/>
                  <a:gd name="connsiteY3" fmla="*/ 1196947 h 1606507"/>
                  <a:gd name="connsiteX4" fmla="*/ 152498 w 2705248"/>
                  <a:gd name="connsiteY4" fmla="*/ 1284375 h 1606507"/>
                  <a:gd name="connsiteX5" fmla="*/ 872524 w 2705248"/>
                  <a:gd name="connsiteY5" fmla="*/ 1580226 h 1606507"/>
                  <a:gd name="connsiteX6" fmla="*/ 1792013 w 2705248"/>
                  <a:gd name="connsiteY6" fmla="*/ 1447038 h 1606507"/>
                  <a:gd name="connsiteX7" fmla="*/ 2514990 w 2705248"/>
                  <a:gd name="connsiteY7" fmla="*/ 762127 h 1606507"/>
                  <a:gd name="connsiteX8" fmla="*/ 2705248 w 2705248"/>
                  <a:gd name="connsiteY8" fmla="*/ 0 h 1606507"/>
                  <a:gd name="connsiteX0" fmla="*/ 2705248 w 2705248"/>
                  <a:gd name="connsiteY0" fmla="*/ 0 h 1606507"/>
                  <a:gd name="connsiteX1" fmla="*/ 1970915 w 2705248"/>
                  <a:gd name="connsiteY1" fmla="*/ 7483 h 1606507"/>
                  <a:gd name="connsiteX2" fmla="*/ 449898 w 2705248"/>
                  <a:gd name="connsiteY2" fmla="*/ 606377 h 1606507"/>
                  <a:gd name="connsiteX3" fmla="*/ 0 w 2705248"/>
                  <a:gd name="connsiteY3" fmla="*/ 1196947 h 1606507"/>
                  <a:gd name="connsiteX4" fmla="*/ 152498 w 2705248"/>
                  <a:gd name="connsiteY4" fmla="*/ 1284375 h 1606507"/>
                  <a:gd name="connsiteX5" fmla="*/ 872524 w 2705248"/>
                  <a:gd name="connsiteY5" fmla="*/ 1580226 h 1606507"/>
                  <a:gd name="connsiteX6" fmla="*/ 1792013 w 2705248"/>
                  <a:gd name="connsiteY6" fmla="*/ 1447038 h 1606507"/>
                  <a:gd name="connsiteX7" fmla="*/ 2514990 w 2705248"/>
                  <a:gd name="connsiteY7" fmla="*/ 762127 h 1606507"/>
                  <a:gd name="connsiteX8" fmla="*/ 2705248 w 2705248"/>
                  <a:gd name="connsiteY8" fmla="*/ 0 h 1606507"/>
                  <a:gd name="connsiteX0" fmla="*/ 2705248 w 2705248"/>
                  <a:gd name="connsiteY0" fmla="*/ 0 h 1606507"/>
                  <a:gd name="connsiteX1" fmla="*/ 1963960 w 2705248"/>
                  <a:gd name="connsiteY1" fmla="*/ 7483 h 1606507"/>
                  <a:gd name="connsiteX2" fmla="*/ 449898 w 2705248"/>
                  <a:gd name="connsiteY2" fmla="*/ 606377 h 1606507"/>
                  <a:gd name="connsiteX3" fmla="*/ 0 w 2705248"/>
                  <a:gd name="connsiteY3" fmla="*/ 1196947 h 1606507"/>
                  <a:gd name="connsiteX4" fmla="*/ 152498 w 2705248"/>
                  <a:gd name="connsiteY4" fmla="*/ 1284375 h 1606507"/>
                  <a:gd name="connsiteX5" fmla="*/ 872524 w 2705248"/>
                  <a:gd name="connsiteY5" fmla="*/ 1580226 h 1606507"/>
                  <a:gd name="connsiteX6" fmla="*/ 1792013 w 2705248"/>
                  <a:gd name="connsiteY6" fmla="*/ 1447038 h 1606507"/>
                  <a:gd name="connsiteX7" fmla="*/ 2514990 w 2705248"/>
                  <a:gd name="connsiteY7" fmla="*/ 762127 h 1606507"/>
                  <a:gd name="connsiteX8" fmla="*/ 2705248 w 2705248"/>
                  <a:gd name="connsiteY8" fmla="*/ 0 h 1606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5248" h="1606507">
                    <a:moveTo>
                      <a:pt x="2705248" y="0"/>
                    </a:moveTo>
                    <a:lnTo>
                      <a:pt x="1963960" y="7483"/>
                    </a:lnTo>
                    <a:cubicBezTo>
                      <a:pt x="1989478" y="579185"/>
                      <a:pt x="1349892" y="1198313"/>
                      <a:pt x="449898" y="606377"/>
                    </a:cubicBezTo>
                    <a:lnTo>
                      <a:pt x="0" y="1196947"/>
                    </a:lnTo>
                    <a:cubicBezTo>
                      <a:pt x="52887" y="1225042"/>
                      <a:pt x="87284" y="1246850"/>
                      <a:pt x="152498" y="1284375"/>
                    </a:cubicBezTo>
                    <a:cubicBezTo>
                      <a:pt x="290396" y="1376321"/>
                      <a:pt x="599272" y="1553116"/>
                      <a:pt x="872524" y="1580226"/>
                    </a:cubicBezTo>
                    <a:cubicBezTo>
                      <a:pt x="1145776" y="1607336"/>
                      <a:pt x="1346049" y="1660380"/>
                      <a:pt x="1792013" y="1447038"/>
                    </a:cubicBezTo>
                    <a:cubicBezTo>
                      <a:pt x="2225927" y="1239530"/>
                      <a:pt x="2362784" y="1003300"/>
                      <a:pt x="2514990" y="762127"/>
                    </a:cubicBezTo>
                    <a:cubicBezTo>
                      <a:pt x="2667196" y="520954"/>
                      <a:pt x="2703346" y="150430"/>
                      <a:pt x="2705248" y="0"/>
                    </a:cubicBezTo>
                    <a:close/>
                  </a:path>
                </a:pathLst>
              </a:custGeom>
              <a:solidFill>
                <a:schemeClr val="accent4"/>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0" name="Freeform: Shape 1664">
                <a:extLst>
                  <a:ext uri="{FF2B5EF4-FFF2-40B4-BE49-F238E27FC236}">
                    <a16:creationId xmlns:a16="http://schemas.microsoft.com/office/drawing/2014/main" id="{1A69BCB8-0EAB-DAFA-503B-2AD02CE1F335}"/>
                  </a:ext>
                </a:extLst>
              </p:cNvPr>
              <p:cNvSpPr/>
              <p:nvPr/>
            </p:nvSpPr>
            <p:spPr>
              <a:xfrm flipH="1">
                <a:off x="7550559" y="3703515"/>
                <a:ext cx="2572156" cy="1473691"/>
              </a:xfrm>
              <a:custGeom>
                <a:avLst/>
                <a:gdLst>
                  <a:gd name="connsiteX0" fmla="*/ 0 w 2426767"/>
                  <a:gd name="connsiteY0" fmla="*/ 0 h 1381065"/>
                  <a:gd name="connsiteX1" fmla="*/ 22 w 2426767"/>
                  <a:gd name="connsiteY1" fmla="*/ 40681 h 1381065"/>
                  <a:gd name="connsiteX2" fmla="*/ 436022 w 2426767"/>
                  <a:gd name="connsiteY2" fmla="*/ 1036517 h 1381065"/>
                  <a:gd name="connsiteX3" fmla="*/ 1470733 w 2426767"/>
                  <a:gd name="connsiteY3" fmla="*/ 1380782 h 1381065"/>
                  <a:gd name="connsiteX4" fmla="*/ 2344233 w 2426767"/>
                  <a:gd name="connsiteY4" fmla="*/ 1161828 h 1381065"/>
                  <a:gd name="connsiteX5" fmla="*/ 2426767 w 2426767"/>
                  <a:gd name="connsiteY5" fmla="*/ 1116231 h 1381065"/>
                  <a:gd name="connsiteX6" fmla="*/ 2245453 w 2426767"/>
                  <a:gd name="connsiteY6" fmla="*/ 804230 h 1381065"/>
                  <a:gd name="connsiteX7" fmla="*/ 2165952 w 2426767"/>
                  <a:gd name="connsiteY7" fmla="*/ 848685 h 1381065"/>
                  <a:gd name="connsiteX8" fmla="*/ 700590 w 2426767"/>
                  <a:gd name="connsiteY8" fmla="*/ 779451 h 1381065"/>
                  <a:gd name="connsiteX9" fmla="*/ 386834 w 2426767"/>
                  <a:gd name="connsiteY9" fmla="*/ 79433 h 1381065"/>
                  <a:gd name="connsiteX10" fmla="*/ 385689 w 2426767"/>
                  <a:gd name="connsiteY10" fmla="*/ 4961 h 1381065"/>
                  <a:gd name="connsiteX11" fmla="*/ 0 w 2426767"/>
                  <a:gd name="connsiteY11" fmla="*/ 0 h 1381065"/>
                  <a:gd name="connsiteX0" fmla="*/ 0 w 2426767"/>
                  <a:gd name="connsiteY0" fmla="*/ 9327 h 1390392"/>
                  <a:gd name="connsiteX1" fmla="*/ 22 w 2426767"/>
                  <a:gd name="connsiteY1" fmla="*/ 50008 h 1390392"/>
                  <a:gd name="connsiteX2" fmla="*/ 436022 w 2426767"/>
                  <a:gd name="connsiteY2" fmla="*/ 1045844 h 1390392"/>
                  <a:gd name="connsiteX3" fmla="*/ 1470733 w 2426767"/>
                  <a:gd name="connsiteY3" fmla="*/ 1390109 h 1390392"/>
                  <a:gd name="connsiteX4" fmla="*/ 2344233 w 2426767"/>
                  <a:gd name="connsiteY4" fmla="*/ 1171155 h 1390392"/>
                  <a:gd name="connsiteX5" fmla="*/ 2426767 w 2426767"/>
                  <a:gd name="connsiteY5" fmla="*/ 1125558 h 1390392"/>
                  <a:gd name="connsiteX6" fmla="*/ 2245453 w 2426767"/>
                  <a:gd name="connsiteY6" fmla="*/ 813557 h 1390392"/>
                  <a:gd name="connsiteX7" fmla="*/ 2165952 w 2426767"/>
                  <a:gd name="connsiteY7" fmla="*/ 858012 h 1390392"/>
                  <a:gd name="connsiteX8" fmla="*/ 700590 w 2426767"/>
                  <a:gd name="connsiteY8" fmla="*/ 788778 h 1390392"/>
                  <a:gd name="connsiteX9" fmla="*/ 386834 w 2426767"/>
                  <a:gd name="connsiteY9" fmla="*/ 88760 h 1390392"/>
                  <a:gd name="connsiteX10" fmla="*/ 390451 w 2426767"/>
                  <a:gd name="connsiteY10" fmla="*/ 0 h 1390392"/>
                  <a:gd name="connsiteX11" fmla="*/ 0 w 2426767"/>
                  <a:gd name="connsiteY11" fmla="*/ 9327 h 1390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6767" h="1390392">
                    <a:moveTo>
                      <a:pt x="0" y="9327"/>
                    </a:moveTo>
                    <a:cubicBezTo>
                      <a:pt x="7" y="22887"/>
                      <a:pt x="15" y="36448"/>
                      <a:pt x="22" y="50008"/>
                    </a:cubicBezTo>
                    <a:cubicBezTo>
                      <a:pt x="4279" y="291616"/>
                      <a:pt x="68532" y="728487"/>
                      <a:pt x="436022" y="1045844"/>
                    </a:cubicBezTo>
                    <a:cubicBezTo>
                      <a:pt x="710163" y="1282562"/>
                      <a:pt x="1081358" y="1396870"/>
                      <a:pt x="1470733" y="1390109"/>
                    </a:cubicBezTo>
                    <a:cubicBezTo>
                      <a:pt x="1762765" y="1385037"/>
                      <a:pt x="2065023" y="1311864"/>
                      <a:pt x="2344233" y="1171155"/>
                    </a:cubicBezTo>
                    <a:lnTo>
                      <a:pt x="2426767" y="1125558"/>
                    </a:lnTo>
                    <a:lnTo>
                      <a:pt x="2245453" y="813557"/>
                    </a:lnTo>
                    <a:lnTo>
                      <a:pt x="2165952" y="858012"/>
                    </a:lnTo>
                    <a:cubicBezTo>
                      <a:pt x="1657250" y="1118660"/>
                      <a:pt x="1060284" y="1099419"/>
                      <a:pt x="700590" y="788778"/>
                    </a:cubicBezTo>
                    <a:cubicBezTo>
                      <a:pt x="454102" y="575878"/>
                      <a:pt x="396219" y="277864"/>
                      <a:pt x="386834" y="88760"/>
                    </a:cubicBezTo>
                    <a:lnTo>
                      <a:pt x="390451" y="0"/>
                    </a:lnTo>
                    <a:lnTo>
                      <a:pt x="0" y="9327"/>
                    </a:lnTo>
                    <a:close/>
                  </a:path>
                </a:pathLst>
              </a:custGeom>
              <a:solidFill>
                <a:schemeClr val="bg1">
                  <a:alpha val="8000"/>
                </a:schemeClr>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4" name="Freeform: Shape 1669">
                <a:extLst>
                  <a:ext uri="{FF2B5EF4-FFF2-40B4-BE49-F238E27FC236}">
                    <a16:creationId xmlns:a16="http://schemas.microsoft.com/office/drawing/2014/main" id="{5A74633F-9335-12E1-69B3-EE73C396FC81}"/>
                  </a:ext>
                </a:extLst>
              </p:cNvPr>
              <p:cNvSpPr/>
              <p:nvPr/>
            </p:nvSpPr>
            <p:spPr bwMode="auto">
              <a:xfrm>
                <a:off x="7501438" y="4576909"/>
                <a:ext cx="218069" cy="278285"/>
              </a:xfrm>
              <a:custGeom>
                <a:avLst/>
                <a:gdLst>
                  <a:gd name="connsiteX0" fmla="*/ 148930 w 205743"/>
                  <a:gd name="connsiteY0" fmla="*/ 0 h 262555"/>
                  <a:gd name="connsiteX1" fmla="*/ 205743 w 205743"/>
                  <a:gd name="connsiteY1" fmla="*/ 205743 h 262555"/>
                  <a:gd name="connsiteX2" fmla="*/ 0 w 205743"/>
                  <a:gd name="connsiteY2" fmla="*/ 262555 h 262555"/>
                  <a:gd name="connsiteX3" fmla="*/ 33472 w 205743"/>
                  <a:gd name="connsiteY3" fmla="*/ 203546 h 262555"/>
                  <a:gd name="connsiteX4" fmla="*/ 145927 w 205743"/>
                  <a:gd name="connsiteY4" fmla="*/ 172493 h 262555"/>
                  <a:gd name="connsiteX5" fmla="*/ 114874 w 205743"/>
                  <a:gd name="connsiteY5" fmla="*/ 60039 h 262555"/>
                  <a:gd name="connsiteX6" fmla="*/ 148930 w 205743"/>
                  <a:gd name="connsiteY6" fmla="*/ 0 h 262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743" h="262555">
                    <a:moveTo>
                      <a:pt x="148930" y="0"/>
                    </a:moveTo>
                    <a:lnTo>
                      <a:pt x="205743" y="205743"/>
                    </a:lnTo>
                    <a:lnTo>
                      <a:pt x="0" y="262555"/>
                    </a:lnTo>
                    <a:lnTo>
                      <a:pt x="33472" y="203546"/>
                    </a:lnTo>
                    <a:lnTo>
                      <a:pt x="145927" y="172493"/>
                    </a:lnTo>
                    <a:lnTo>
                      <a:pt x="114874" y="60039"/>
                    </a:lnTo>
                    <a:lnTo>
                      <a:pt x="148930" y="0"/>
                    </a:lnTo>
                    <a:close/>
                  </a:path>
                </a:pathLst>
              </a:custGeom>
              <a:solidFill>
                <a:schemeClr val="bg1"/>
              </a:solidFill>
              <a:ln>
                <a:noFill/>
              </a:ln>
            </p:spPr>
            <p:txBody>
              <a:bodyPr vert="horz" wrap="square" lIns="91440" tIns="45720" rIns="91440" bIns="45720" numCol="1" rtlCol="0" anchor="t" anchorCtr="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7" name="Freeform: Shape 9">
                <a:extLst>
                  <a:ext uri="{FF2B5EF4-FFF2-40B4-BE49-F238E27FC236}">
                    <a16:creationId xmlns:a16="http://schemas.microsoft.com/office/drawing/2014/main" id="{9ED257FD-8A34-05E6-017D-7C2FE02A306A}"/>
                  </a:ext>
                </a:extLst>
              </p:cNvPr>
              <p:cNvSpPr/>
              <p:nvPr/>
            </p:nvSpPr>
            <p:spPr bwMode="auto">
              <a:xfrm>
                <a:off x="9674995" y="3675281"/>
                <a:ext cx="394231" cy="394231"/>
              </a:xfrm>
              <a:custGeom>
                <a:avLst/>
                <a:gdLst>
                  <a:gd name="connsiteX0" fmla="*/ 155984 w 371947"/>
                  <a:gd name="connsiteY0" fmla="*/ 2410 h 371947"/>
                  <a:gd name="connsiteX1" fmla="*/ 343357 w 371947"/>
                  <a:gd name="connsiteY1" fmla="*/ 86942 h 371947"/>
                  <a:gd name="connsiteX2" fmla="*/ 285005 w 371947"/>
                  <a:gd name="connsiteY2" fmla="*/ 343358 h 371947"/>
                  <a:gd name="connsiteX3" fmla="*/ 28589 w 371947"/>
                  <a:gd name="connsiteY3" fmla="*/ 285006 h 371947"/>
                  <a:gd name="connsiteX4" fmla="*/ 86941 w 371947"/>
                  <a:gd name="connsiteY4" fmla="*/ 28590 h 371947"/>
                  <a:gd name="connsiteX5" fmla="*/ 155984 w 371947"/>
                  <a:gd name="connsiteY5" fmla="*/ 2410 h 371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947" h="371947">
                    <a:moveTo>
                      <a:pt x="155984" y="2410"/>
                    </a:moveTo>
                    <a:cubicBezTo>
                      <a:pt x="227506" y="-9242"/>
                      <a:pt x="302336" y="21751"/>
                      <a:pt x="343357" y="86942"/>
                    </a:cubicBezTo>
                    <a:cubicBezTo>
                      <a:pt x="398051" y="173863"/>
                      <a:pt x="371926" y="288664"/>
                      <a:pt x="285005" y="343358"/>
                    </a:cubicBezTo>
                    <a:cubicBezTo>
                      <a:pt x="198084" y="398052"/>
                      <a:pt x="83283" y="371927"/>
                      <a:pt x="28589" y="285006"/>
                    </a:cubicBezTo>
                    <a:cubicBezTo>
                      <a:pt x="-26105" y="198085"/>
                      <a:pt x="21" y="83284"/>
                      <a:pt x="86941" y="28590"/>
                    </a:cubicBezTo>
                    <a:cubicBezTo>
                      <a:pt x="108671" y="14917"/>
                      <a:pt x="132144" y="6294"/>
                      <a:pt x="155984" y="2410"/>
                    </a:cubicBezTo>
                    <a:close/>
                  </a:path>
                </a:pathLst>
              </a:custGeom>
              <a:solidFill>
                <a:schemeClr val="accent4"/>
              </a:solidFill>
              <a:ln>
                <a:noFill/>
              </a:ln>
            </p:spPr>
            <p:txBody>
              <a:bodyPr vert="horz" wrap="square" lIns="91440" tIns="45720" rIns="91440" bIns="45720" numCol="1" rtlCol="0" anchor="t" anchorCtr="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Freeform: Shape 10">
                <a:extLst>
                  <a:ext uri="{FF2B5EF4-FFF2-40B4-BE49-F238E27FC236}">
                    <a16:creationId xmlns:a16="http://schemas.microsoft.com/office/drawing/2014/main" id="{C40867DF-603D-CF6E-59C5-8850AB7DAADF}"/>
                  </a:ext>
                </a:extLst>
              </p:cNvPr>
              <p:cNvSpPr/>
              <p:nvPr/>
            </p:nvSpPr>
            <p:spPr bwMode="auto">
              <a:xfrm>
                <a:off x="9646292" y="4118639"/>
                <a:ext cx="319603" cy="167106"/>
              </a:xfrm>
              <a:custGeom>
                <a:avLst/>
                <a:gdLst>
                  <a:gd name="connsiteX0" fmla="*/ 157658 w 301538"/>
                  <a:gd name="connsiteY0" fmla="*/ 0 h 157660"/>
                  <a:gd name="connsiteX1" fmla="*/ 301538 w 301538"/>
                  <a:gd name="connsiteY1" fmla="*/ 157660 h 157660"/>
                  <a:gd name="connsiteX2" fmla="*/ 232585 w 301538"/>
                  <a:gd name="connsiteY2" fmla="*/ 154509 h 157660"/>
                  <a:gd name="connsiteX3" fmla="*/ 153944 w 301538"/>
                  <a:gd name="connsiteY3" fmla="*/ 68336 h 157660"/>
                  <a:gd name="connsiteX4" fmla="*/ 67770 w 301538"/>
                  <a:gd name="connsiteY4" fmla="*/ 146977 h 157660"/>
                  <a:gd name="connsiteX5" fmla="*/ 0 w 301538"/>
                  <a:gd name="connsiteY5" fmla="*/ 143881 h 157660"/>
                  <a:gd name="connsiteX6" fmla="*/ 157658 w 301538"/>
                  <a:gd name="connsiteY6" fmla="*/ 0 h 157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538" h="157660">
                    <a:moveTo>
                      <a:pt x="157658" y="0"/>
                    </a:moveTo>
                    <a:lnTo>
                      <a:pt x="301538" y="157660"/>
                    </a:lnTo>
                    <a:lnTo>
                      <a:pt x="232585" y="154509"/>
                    </a:lnTo>
                    <a:lnTo>
                      <a:pt x="153944" y="68336"/>
                    </a:lnTo>
                    <a:lnTo>
                      <a:pt x="67770" y="146977"/>
                    </a:lnTo>
                    <a:lnTo>
                      <a:pt x="0" y="143881"/>
                    </a:lnTo>
                    <a:lnTo>
                      <a:pt x="157658" y="0"/>
                    </a:lnTo>
                    <a:close/>
                  </a:path>
                </a:pathLst>
              </a:custGeom>
              <a:solidFill>
                <a:schemeClr val="bg1"/>
              </a:solidFill>
              <a:ln>
                <a:noFill/>
              </a:ln>
            </p:spPr>
            <p:txBody>
              <a:bodyPr vert="horz" wrap="square" lIns="91440" tIns="45720" rIns="91440" bIns="45720" numCol="1" rtlCol="0" anchor="t" anchorCtr="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0" name="Freeform: Shape 1524">
                <a:extLst>
                  <a:ext uri="{FF2B5EF4-FFF2-40B4-BE49-F238E27FC236}">
                    <a16:creationId xmlns:a16="http://schemas.microsoft.com/office/drawing/2014/main" id="{03CFEDD1-E242-7D03-7087-102ED2908D58}"/>
                  </a:ext>
                </a:extLst>
              </p:cNvPr>
              <p:cNvSpPr/>
              <p:nvPr/>
            </p:nvSpPr>
            <p:spPr bwMode="auto">
              <a:xfrm flipH="1">
                <a:off x="4851229" y="2411127"/>
                <a:ext cx="2997282" cy="2663969"/>
              </a:xfrm>
              <a:custGeom>
                <a:avLst/>
                <a:gdLst>
                  <a:gd name="connsiteX0" fmla="*/ 375752 w 2738890"/>
                  <a:gd name="connsiteY0" fmla="*/ 0 h 2488505"/>
                  <a:gd name="connsiteX1" fmla="*/ 0 w 2738890"/>
                  <a:gd name="connsiteY1" fmla="*/ 677005 h 2488505"/>
                  <a:gd name="connsiteX2" fmla="*/ 199783 w 2738890"/>
                  <a:gd name="connsiteY2" fmla="*/ 797509 h 2488505"/>
                  <a:gd name="connsiteX3" fmla="*/ 782516 w 2738890"/>
                  <a:gd name="connsiteY3" fmla="*/ 1285529 h 2488505"/>
                  <a:gd name="connsiteX4" fmla="*/ 784677 w 2738890"/>
                  <a:gd name="connsiteY4" fmla="*/ 1283505 h 2488505"/>
                  <a:gd name="connsiteX5" fmla="*/ 1403912 w 2738890"/>
                  <a:gd name="connsiteY5" fmla="*/ 1785340 h 2488505"/>
                  <a:gd name="connsiteX6" fmla="*/ 1404244 w 2738890"/>
                  <a:gd name="connsiteY6" fmla="*/ 1785014 h 2488505"/>
                  <a:gd name="connsiteX7" fmla="*/ 1419914 w 2738890"/>
                  <a:gd name="connsiteY7" fmla="*/ 1798732 h 2488505"/>
                  <a:gd name="connsiteX8" fmla="*/ 2367107 w 2738890"/>
                  <a:gd name="connsiteY8" fmla="*/ 2488505 h 2488505"/>
                  <a:gd name="connsiteX9" fmla="*/ 2738890 w 2738890"/>
                  <a:gd name="connsiteY9" fmla="*/ 1853568 h 2488505"/>
                  <a:gd name="connsiteX10" fmla="*/ 1983041 w 2738890"/>
                  <a:gd name="connsiteY10" fmla="*/ 1298621 h 2488505"/>
                  <a:gd name="connsiteX11" fmla="*/ 1938889 w 2738890"/>
                  <a:gd name="connsiteY11" fmla="*/ 1259064 h 2488505"/>
                  <a:gd name="connsiteX12" fmla="*/ 1939614 w 2738890"/>
                  <a:gd name="connsiteY12" fmla="*/ 1258351 h 2488505"/>
                  <a:gd name="connsiteX13" fmla="*/ 1325331 w 2738890"/>
                  <a:gd name="connsiteY13" fmla="*/ 723425 h 2488505"/>
                  <a:gd name="connsiteX14" fmla="*/ 1323782 w 2738890"/>
                  <a:gd name="connsiteY14" fmla="*/ 724922 h 2488505"/>
                  <a:gd name="connsiteX15" fmla="*/ 1320232 w 2738890"/>
                  <a:gd name="connsiteY15" fmla="*/ 721753 h 2488505"/>
                  <a:gd name="connsiteX16" fmla="*/ 976655 w 2738890"/>
                  <a:gd name="connsiteY16" fmla="*/ 436012 h 2488505"/>
                  <a:gd name="connsiteX17" fmla="*/ 375752 w 2738890"/>
                  <a:gd name="connsiteY17" fmla="*/ 0 h 2488505"/>
                  <a:gd name="connsiteX0" fmla="*/ 381558 w 2744696"/>
                  <a:gd name="connsiteY0" fmla="*/ 0 h 2488505"/>
                  <a:gd name="connsiteX1" fmla="*/ 0 w 2744696"/>
                  <a:gd name="connsiteY1" fmla="*/ 671082 h 2488505"/>
                  <a:gd name="connsiteX2" fmla="*/ 205589 w 2744696"/>
                  <a:gd name="connsiteY2" fmla="*/ 797509 h 2488505"/>
                  <a:gd name="connsiteX3" fmla="*/ 788322 w 2744696"/>
                  <a:gd name="connsiteY3" fmla="*/ 1285529 h 2488505"/>
                  <a:gd name="connsiteX4" fmla="*/ 790483 w 2744696"/>
                  <a:gd name="connsiteY4" fmla="*/ 1283505 h 2488505"/>
                  <a:gd name="connsiteX5" fmla="*/ 1409718 w 2744696"/>
                  <a:gd name="connsiteY5" fmla="*/ 1785340 h 2488505"/>
                  <a:gd name="connsiteX6" fmla="*/ 1410050 w 2744696"/>
                  <a:gd name="connsiteY6" fmla="*/ 1785014 h 2488505"/>
                  <a:gd name="connsiteX7" fmla="*/ 1425720 w 2744696"/>
                  <a:gd name="connsiteY7" fmla="*/ 1798732 h 2488505"/>
                  <a:gd name="connsiteX8" fmla="*/ 2372913 w 2744696"/>
                  <a:gd name="connsiteY8" fmla="*/ 2488505 h 2488505"/>
                  <a:gd name="connsiteX9" fmla="*/ 2744696 w 2744696"/>
                  <a:gd name="connsiteY9" fmla="*/ 1853568 h 2488505"/>
                  <a:gd name="connsiteX10" fmla="*/ 1988847 w 2744696"/>
                  <a:gd name="connsiteY10" fmla="*/ 1298621 h 2488505"/>
                  <a:gd name="connsiteX11" fmla="*/ 1944695 w 2744696"/>
                  <a:gd name="connsiteY11" fmla="*/ 1259064 h 2488505"/>
                  <a:gd name="connsiteX12" fmla="*/ 1945420 w 2744696"/>
                  <a:gd name="connsiteY12" fmla="*/ 1258351 h 2488505"/>
                  <a:gd name="connsiteX13" fmla="*/ 1331137 w 2744696"/>
                  <a:gd name="connsiteY13" fmla="*/ 723425 h 2488505"/>
                  <a:gd name="connsiteX14" fmla="*/ 1329588 w 2744696"/>
                  <a:gd name="connsiteY14" fmla="*/ 724922 h 2488505"/>
                  <a:gd name="connsiteX15" fmla="*/ 1326038 w 2744696"/>
                  <a:gd name="connsiteY15" fmla="*/ 721753 h 2488505"/>
                  <a:gd name="connsiteX16" fmla="*/ 982461 w 2744696"/>
                  <a:gd name="connsiteY16" fmla="*/ 436012 h 2488505"/>
                  <a:gd name="connsiteX17" fmla="*/ 381558 w 2744696"/>
                  <a:gd name="connsiteY17" fmla="*/ 0 h 2488505"/>
                  <a:gd name="connsiteX0" fmla="*/ 381558 w 2744696"/>
                  <a:gd name="connsiteY0" fmla="*/ 0 h 2488505"/>
                  <a:gd name="connsiteX1" fmla="*/ 0 w 2744696"/>
                  <a:gd name="connsiteY1" fmla="*/ 671082 h 2488505"/>
                  <a:gd name="connsiteX2" fmla="*/ 788322 w 2744696"/>
                  <a:gd name="connsiteY2" fmla="*/ 1285529 h 2488505"/>
                  <a:gd name="connsiteX3" fmla="*/ 790483 w 2744696"/>
                  <a:gd name="connsiteY3" fmla="*/ 1283505 h 2488505"/>
                  <a:gd name="connsiteX4" fmla="*/ 1409718 w 2744696"/>
                  <a:gd name="connsiteY4" fmla="*/ 1785340 h 2488505"/>
                  <a:gd name="connsiteX5" fmla="*/ 1410050 w 2744696"/>
                  <a:gd name="connsiteY5" fmla="*/ 1785014 h 2488505"/>
                  <a:gd name="connsiteX6" fmla="*/ 1425720 w 2744696"/>
                  <a:gd name="connsiteY6" fmla="*/ 1798732 h 2488505"/>
                  <a:gd name="connsiteX7" fmla="*/ 2372913 w 2744696"/>
                  <a:gd name="connsiteY7" fmla="*/ 2488505 h 2488505"/>
                  <a:gd name="connsiteX8" fmla="*/ 2744696 w 2744696"/>
                  <a:gd name="connsiteY8" fmla="*/ 1853568 h 2488505"/>
                  <a:gd name="connsiteX9" fmla="*/ 1988847 w 2744696"/>
                  <a:gd name="connsiteY9" fmla="*/ 1298621 h 2488505"/>
                  <a:gd name="connsiteX10" fmla="*/ 1944695 w 2744696"/>
                  <a:gd name="connsiteY10" fmla="*/ 1259064 h 2488505"/>
                  <a:gd name="connsiteX11" fmla="*/ 1945420 w 2744696"/>
                  <a:gd name="connsiteY11" fmla="*/ 1258351 h 2488505"/>
                  <a:gd name="connsiteX12" fmla="*/ 1331137 w 2744696"/>
                  <a:gd name="connsiteY12" fmla="*/ 723425 h 2488505"/>
                  <a:gd name="connsiteX13" fmla="*/ 1329588 w 2744696"/>
                  <a:gd name="connsiteY13" fmla="*/ 724922 h 2488505"/>
                  <a:gd name="connsiteX14" fmla="*/ 1326038 w 2744696"/>
                  <a:gd name="connsiteY14" fmla="*/ 721753 h 2488505"/>
                  <a:gd name="connsiteX15" fmla="*/ 982461 w 2744696"/>
                  <a:gd name="connsiteY15" fmla="*/ 436012 h 2488505"/>
                  <a:gd name="connsiteX16" fmla="*/ 381558 w 2744696"/>
                  <a:gd name="connsiteY16" fmla="*/ 0 h 2488505"/>
                  <a:gd name="connsiteX0" fmla="*/ 381558 w 2744696"/>
                  <a:gd name="connsiteY0" fmla="*/ 0 h 2488505"/>
                  <a:gd name="connsiteX1" fmla="*/ 0 w 2744696"/>
                  <a:gd name="connsiteY1" fmla="*/ 671082 h 2488505"/>
                  <a:gd name="connsiteX2" fmla="*/ 788322 w 2744696"/>
                  <a:gd name="connsiteY2" fmla="*/ 1285529 h 2488505"/>
                  <a:gd name="connsiteX3" fmla="*/ 790483 w 2744696"/>
                  <a:gd name="connsiteY3" fmla="*/ 1283505 h 2488505"/>
                  <a:gd name="connsiteX4" fmla="*/ 1409718 w 2744696"/>
                  <a:gd name="connsiteY4" fmla="*/ 1785340 h 2488505"/>
                  <a:gd name="connsiteX5" fmla="*/ 1410050 w 2744696"/>
                  <a:gd name="connsiteY5" fmla="*/ 1785014 h 2488505"/>
                  <a:gd name="connsiteX6" fmla="*/ 1425720 w 2744696"/>
                  <a:gd name="connsiteY6" fmla="*/ 1798732 h 2488505"/>
                  <a:gd name="connsiteX7" fmla="*/ 2372913 w 2744696"/>
                  <a:gd name="connsiteY7" fmla="*/ 2488505 h 2488505"/>
                  <a:gd name="connsiteX8" fmla="*/ 2744696 w 2744696"/>
                  <a:gd name="connsiteY8" fmla="*/ 1853568 h 2488505"/>
                  <a:gd name="connsiteX9" fmla="*/ 1988847 w 2744696"/>
                  <a:gd name="connsiteY9" fmla="*/ 1298621 h 2488505"/>
                  <a:gd name="connsiteX10" fmla="*/ 1944695 w 2744696"/>
                  <a:gd name="connsiteY10" fmla="*/ 1259064 h 2488505"/>
                  <a:gd name="connsiteX11" fmla="*/ 1945420 w 2744696"/>
                  <a:gd name="connsiteY11" fmla="*/ 1258351 h 2488505"/>
                  <a:gd name="connsiteX12" fmla="*/ 1331137 w 2744696"/>
                  <a:gd name="connsiteY12" fmla="*/ 723425 h 2488505"/>
                  <a:gd name="connsiteX13" fmla="*/ 1329588 w 2744696"/>
                  <a:gd name="connsiteY13" fmla="*/ 724922 h 2488505"/>
                  <a:gd name="connsiteX14" fmla="*/ 1326038 w 2744696"/>
                  <a:gd name="connsiteY14" fmla="*/ 721753 h 2488505"/>
                  <a:gd name="connsiteX15" fmla="*/ 982461 w 2744696"/>
                  <a:gd name="connsiteY15" fmla="*/ 436012 h 2488505"/>
                  <a:gd name="connsiteX16" fmla="*/ 381558 w 2744696"/>
                  <a:gd name="connsiteY16" fmla="*/ 0 h 2488505"/>
                  <a:gd name="connsiteX0" fmla="*/ 381558 w 2744696"/>
                  <a:gd name="connsiteY0" fmla="*/ 0 h 2488505"/>
                  <a:gd name="connsiteX1" fmla="*/ 0 w 2744696"/>
                  <a:gd name="connsiteY1" fmla="*/ 671082 h 2488505"/>
                  <a:gd name="connsiteX2" fmla="*/ 788322 w 2744696"/>
                  <a:gd name="connsiteY2" fmla="*/ 1285529 h 2488505"/>
                  <a:gd name="connsiteX3" fmla="*/ 1409718 w 2744696"/>
                  <a:gd name="connsiteY3" fmla="*/ 1785340 h 2488505"/>
                  <a:gd name="connsiteX4" fmla="*/ 1410050 w 2744696"/>
                  <a:gd name="connsiteY4" fmla="*/ 1785014 h 2488505"/>
                  <a:gd name="connsiteX5" fmla="*/ 1425720 w 2744696"/>
                  <a:gd name="connsiteY5" fmla="*/ 1798732 h 2488505"/>
                  <a:gd name="connsiteX6" fmla="*/ 2372913 w 2744696"/>
                  <a:gd name="connsiteY6" fmla="*/ 2488505 h 2488505"/>
                  <a:gd name="connsiteX7" fmla="*/ 2744696 w 2744696"/>
                  <a:gd name="connsiteY7" fmla="*/ 1853568 h 2488505"/>
                  <a:gd name="connsiteX8" fmla="*/ 1988847 w 2744696"/>
                  <a:gd name="connsiteY8" fmla="*/ 1298621 h 2488505"/>
                  <a:gd name="connsiteX9" fmla="*/ 1944695 w 2744696"/>
                  <a:gd name="connsiteY9" fmla="*/ 1259064 h 2488505"/>
                  <a:gd name="connsiteX10" fmla="*/ 1945420 w 2744696"/>
                  <a:gd name="connsiteY10" fmla="*/ 1258351 h 2488505"/>
                  <a:gd name="connsiteX11" fmla="*/ 1331137 w 2744696"/>
                  <a:gd name="connsiteY11" fmla="*/ 723425 h 2488505"/>
                  <a:gd name="connsiteX12" fmla="*/ 1329588 w 2744696"/>
                  <a:gd name="connsiteY12" fmla="*/ 724922 h 2488505"/>
                  <a:gd name="connsiteX13" fmla="*/ 1326038 w 2744696"/>
                  <a:gd name="connsiteY13" fmla="*/ 721753 h 2488505"/>
                  <a:gd name="connsiteX14" fmla="*/ 982461 w 2744696"/>
                  <a:gd name="connsiteY14" fmla="*/ 436012 h 2488505"/>
                  <a:gd name="connsiteX15" fmla="*/ 381558 w 2744696"/>
                  <a:gd name="connsiteY15" fmla="*/ 0 h 248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44696" h="2488505">
                    <a:moveTo>
                      <a:pt x="381558" y="0"/>
                    </a:moveTo>
                    <a:cubicBezTo>
                      <a:pt x="256307" y="225668"/>
                      <a:pt x="125251" y="445414"/>
                      <a:pt x="0" y="671082"/>
                    </a:cubicBezTo>
                    <a:cubicBezTo>
                      <a:pt x="340679" y="867569"/>
                      <a:pt x="656575" y="1183459"/>
                      <a:pt x="788322" y="1285529"/>
                    </a:cubicBezTo>
                    <a:lnTo>
                      <a:pt x="1409718" y="1785340"/>
                    </a:lnTo>
                    <a:lnTo>
                      <a:pt x="1410050" y="1785014"/>
                    </a:lnTo>
                    <a:lnTo>
                      <a:pt x="1425720" y="1798732"/>
                    </a:lnTo>
                    <a:cubicBezTo>
                      <a:pt x="1597773" y="1949045"/>
                      <a:pt x="1930752" y="2232619"/>
                      <a:pt x="2372913" y="2488505"/>
                    </a:cubicBezTo>
                    <a:cubicBezTo>
                      <a:pt x="2499751" y="2264382"/>
                      <a:pt x="2617858" y="2077692"/>
                      <a:pt x="2744696" y="1853568"/>
                    </a:cubicBezTo>
                    <a:cubicBezTo>
                      <a:pt x="2348066" y="1630674"/>
                      <a:pt x="2112902" y="1411678"/>
                      <a:pt x="1988847" y="1298621"/>
                    </a:cubicBezTo>
                    <a:lnTo>
                      <a:pt x="1944695" y="1259064"/>
                    </a:lnTo>
                    <a:lnTo>
                      <a:pt x="1945420" y="1258351"/>
                    </a:lnTo>
                    <a:lnTo>
                      <a:pt x="1331137" y="723425"/>
                    </a:lnTo>
                    <a:lnTo>
                      <a:pt x="1329588" y="724922"/>
                    </a:lnTo>
                    <a:lnTo>
                      <a:pt x="1326038" y="721753"/>
                    </a:lnTo>
                    <a:cubicBezTo>
                      <a:pt x="1224238" y="632532"/>
                      <a:pt x="1113326" y="539163"/>
                      <a:pt x="982461" y="436012"/>
                    </a:cubicBezTo>
                    <a:cubicBezTo>
                      <a:pt x="856764" y="336952"/>
                      <a:pt x="648426" y="177194"/>
                      <a:pt x="381558" y="0"/>
                    </a:cubicBezTo>
                    <a:close/>
                  </a:path>
                </a:pathLst>
              </a:custGeom>
              <a:gradFill flip="none" rotWithShape="1">
                <a:gsLst>
                  <a:gs pos="0">
                    <a:srgbClr val="1A9681">
                      <a:tint val="66000"/>
                      <a:satMod val="160000"/>
                    </a:srgbClr>
                  </a:gs>
                  <a:gs pos="50000">
                    <a:srgbClr val="1A9681">
                      <a:tint val="44500"/>
                      <a:satMod val="160000"/>
                    </a:srgbClr>
                  </a:gs>
                  <a:gs pos="100000">
                    <a:srgbClr val="1A9681">
                      <a:tint val="23500"/>
                      <a:satMod val="160000"/>
                    </a:srgbClr>
                  </a:gs>
                </a:gsLst>
                <a:lin ang="18900000" scaled="1"/>
                <a:tileRect/>
              </a:gradFill>
              <a:ln>
                <a:noFill/>
              </a:ln>
            </p:spPr>
            <p:txBody>
              <a:bodyPr vert="horz" wrap="square" lIns="91440" tIns="45720" rIns="91440" bIns="45720" numCol="1" rtlCol="0" anchor="t" anchorCtr="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5" name="Freeform: Shape 1671">
                <a:extLst>
                  <a:ext uri="{FF2B5EF4-FFF2-40B4-BE49-F238E27FC236}">
                    <a16:creationId xmlns:a16="http://schemas.microsoft.com/office/drawing/2014/main" id="{3F535780-5B6B-D547-5D9C-DD7D93475055}"/>
                  </a:ext>
                </a:extLst>
              </p:cNvPr>
              <p:cNvSpPr/>
              <p:nvPr/>
            </p:nvSpPr>
            <p:spPr bwMode="auto">
              <a:xfrm>
                <a:off x="5146284" y="4440361"/>
                <a:ext cx="218069" cy="278285"/>
              </a:xfrm>
              <a:custGeom>
                <a:avLst/>
                <a:gdLst>
                  <a:gd name="connsiteX0" fmla="*/ 56813 w 205743"/>
                  <a:gd name="connsiteY0" fmla="*/ 0 h 262555"/>
                  <a:gd name="connsiteX1" fmla="*/ 90869 w 205743"/>
                  <a:gd name="connsiteY1" fmla="*/ 60039 h 262555"/>
                  <a:gd name="connsiteX2" fmla="*/ 59816 w 205743"/>
                  <a:gd name="connsiteY2" fmla="*/ 172493 h 262555"/>
                  <a:gd name="connsiteX3" fmla="*/ 172271 w 205743"/>
                  <a:gd name="connsiteY3" fmla="*/ 203546 h 262555"/>
                  <a:gd name="connsiteX4" fmla="*/ 205743 w 205743"/>
                  <a:gd name="connsiteY4" fmla="*/ 262555 h 262555"/>
                  <a:gd name="connsiteX5" fmla="*/ 0 w 205743"/>
                  <a:gd name="connsiteY5" fmla="*/ 205743 h 262555"/>
                  <a:gd name="connsiteX6" fmla="*/ 56813 w 205743"/>
                  <a:gd name="connsiteY6" fmla="*/ 0 h 262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743" h="262555">
                    <a:moveTo>
                      <a:pt x="56813" y="0"/>
                    </a:moveTo>
                    <a:lnTo>
                      <a:pt x="90869" y="60039"/>
                    </a:lnTo>
                    <a:lnTo>
                      <a:pt x="59816" y="172493"/>
                    </a:lnTo>
                    <a:lnTo>
                      <a:pt x="172271" y="203546"/>
                    </a:lnTo>
                    <a:lnTo>
                      <a:pt x="205743" y="262555"/>
                    </a:lnTo>
                    <a:lnTo>
                      <a:pt x="0" y="205743"/>
                    </a:lnTo>
                    <a:lnTo>
                      <a:pt x="56813" y="0"/>
                    </a:lnTo>
                    <a:close/>
                  </a:path>
                </a:pathLst>
              </a:custGeom>
              <a:solidFill>
                <a:schemeClr val="bg1"/>
              </a:solidFill>
              <a:ln>
                <a:noFill/>
              </a:ln>
            </p:spPr>
            <p:txBody>
              <a:bodyPr vert="horz" wrap="square" lIns="91440" tIns="45720" rIns="91440" bIns="45720" numCol="1" rtlCol="0" anchor="t" anchorCtr="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9" name="Freeform: Shape 1667">
                <a:extLst>
                  <a:ext uri="{FF2B5EF4-FFF2-40B4-BE49-F238E27FC236}">
                    <a16:creationId xmlns:a16="http://schemas.microsoft.com/office/drawing/2014/main" id="{86876B93-D2B1-F766-5969-E7C51BF9F09A}"/>
                  </a:ext>
                </a:extLst>
              </p:cNvPr>
              <p:cNvSpPr/>
              <p:nvPr/>
            </p:nvSpPr>
            <p:spPr bwMode="auto">
              <a:xfrm>
                <a:off x="7134435" y="2841958"/>
                <a:ext cx="218069" cy="278285"/>
              </a:xfrm>
              <a:custGeom>
                <a:avLst/>
                <a:gdLst>
                  <a:gd name="connsiteX0" fmla="*/ 56813 w 205743"/>
                  <a:gd name="connsiteY0" fmla="*/ 0 h 262555"/>
                  <a:gd name="connsiteX1" fmla="*/ 90869 w 205743"/>
                  <a:gd name="connsiteY1" fmla="*/ 60039 h 262555"/>
                  <a:gd name="connsiteX2" fmla="*/ 59816 w 205743"/>
                  <a:gd name="connsiteY2" fmla="*/ 172493 h 262555"/>
                  <a:gd name="connsiteX3" fmla="*/ 172271 w 205743"/>
                  <a:gd name="connsiteY3" fmla="*/ 203546 h 262555"/>
                  <a:gd name="connsiteX4" fmla="*/ 205743 w 205743"/>
                  <a:gd name="connsiteY4" fmla="*/ 262555 h 262555"/>
                  <a:gd name="connsiteX5" fmla="*/ 0 w 205743"/>
                  <a:gd name="connsiteY5" fmla="*/ 205743 h 262555"/>
                  <a:gd name="connsiteX6" fmla="*/ 56813 w 205743"/>
                  <a:gd name="connsiteY6" fmla="*/ 0 h 262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743" h="262555">
                    <a:moveTo>
                      <a:pt x="56813" y="0"/>
                    </a:moveTo>
                    <a:lnTo>
                      <a:pt x="90869" y="60039"/>
                    </a:lnTo>
                    <a:lnTo>
                      <a:pt x="59816" y="172493"/>
                    </a:lnTo>
                    <a:lnTo>
                      <a:pt x="172271" y="203546"/>
                    </a:lnTo>
                    <a:lnTo>
                      <a:pt x="205743" y="262555"/>
                    </a:lnTo>
                    <a:lnTo>
                      <a:pt x="0" y="205743"/>
                    </a:lnTo>
                    <a:lnTo>
                      <a:pt x="56813" y="0"/>
                    </a:lnTo>
                    <a:close/>
                  </a:path>
                </a:pathLst>
              </a:custGeom>
              <a:solidFill>
                <a:schemeClr val="bg1"/>
              </a:solidFill>
              <a:ln>
                <a:noFill/>
              </a:ln>
            </p:spPr>
            <p:txBody>
              <a:bodyPr vert="horz" wrap="square" lIns="91440" tIns="45720" rIns="91440" bIns="45720" numCol="1" rtlCol="0" anchor="t" anchorCtr="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24" name="Ellipse 23"/>
            <p:cNvSpPr/>
            <p:nvPr/>
          </p:nvSpPr>
          <p:spPr>
            <a:xfrm>
              <a:off x="3032484" y="1926100"/>
              <a:ext cx="980965" cy="983633"/>
            </a:xfrm>
            <a:prstGeom prst="ellipse">
              <a:avLst/>
            </a:prstGeom>
            <a:solidFill>
              <a:srgbClr val="4167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Nyttig</a:t>
              </a:r>
            </a:p>
          </p:txBody>
        </p:sp>
        <p:sp>
          <p:nvSpPr>
            <p:cNvPr id="4" name="Plakett 3"/>
            <p:cNvSpPr/>
            <p:nvPr/>
          </p:nvSpPr>
          <p:spPr>
            <a:xfrm rot="2811811">
              <a:off x="5316552" y="3586163"/>
              <a:ext cx="1508193" cy="851485"/>
            </a:xfrm>
            <a:prstGeom prst="plaque">
              <a:avLst>
                <a:gd name="adj" fmla="val 33173"/>
              </a:avLst>
            </a:prstGeom>
            <a:solidFill>
              <a:srgbClr val="4167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Planlegge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Nytt</a:t>
              </a:r>
            </a:p>
          </p:txBody>
        </p:sp>
        <p:sp>
          <p:nvSpPr>
            <p:cNvPr id="27" name="Ellipse 26"/>
            <p:cNvSpPr/>
            <p:nvPr/>
          </p:nvSpPr>
          <p:spPr>
            <a:xfrm>
              <a:off x="1467765" y="3688143"/>
              <a:ext cx="921029" cy="941750"/>
            </a:xfrm>
            <a:prstGeom prst="ellipse">
              <a:avLst/>
            </a:prstGeom>
            <a:solidFill>
              <a:srgbClr val="4167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Nyttig-gjort</a:t>
              </a:r>
            </a:p>
          </p:txBody>
        </p:sp>
        <p:sp>
          <p:nvSpPr>
            <p:cNvPr id="28" name="Ellipse 27"/>
            <p:cNvSpPr/>
            <p:nvPr/>
          </p:nvSpPr>
          <p:spPr>
            <a:xfrm>
              <a:off x="3521806" y="4975553"/>
              <a:ext cx="935867" cy="963070"/>
            </a:xfrm>
            <a:prstGeom prst="ellipse">
              <a:avLst/>
            </a:prstGeom>
            <a:solidFill>
              <a:srgbClr val="4167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Læring</a:t>
              </a:r>
            </a:p>
          </p:txBody>
        </p:sp>
        <p:sp>
          <p:nvSpPr>
            <p:cNvPr id="29" name="Ellipse 28"/>
            <p:cNvSpPr/>
            <p:nvPr/>
          </p:nvSpPr>
          <p:spPr>
            <a:xfrm>
              <a:off x="8069550" y="1984659"/>
              <a:ext cx="960452" cy="933807"/>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Utføre</a:t>
              </a:r>
            </a:p>
          </p:txBody>
        </p:sp>
        <p:sp>
          <p:nvSpPr>
            <p:cNvPr id="30" name="Ellipse 29"/>
            <p:cNvSpPr/>
            <p:nvPr/>
          </p:nvSpPr>
          <p:spPr>
            <a:xfrm>
              <a:off x="9475996" y="3412767"/>
              <a:ext cx="960452" cy="933807"/>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Følge opp</a:t>
              </a:r>
            </a:p>
          </p:txBody>
        </p:sp>
        <p:sp>
          <p:nvSpPr>
            <p:cNvPr id="31" name="Ellipse 30"/>
            <p:cNvSpPr/>
            <p:nvPr/>
          </p:nvSpPr>
          <p:spPr>
            <a:xfrm>
              <a:off x="7961988" y="5026732"/>
              <a:ext cx="1114137" cy="976327"/>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Forbedre</a:t>
              </a:r>
            </a:p>
          </p:txBody>
        </p:sp>
        <p:sp>
          <p:nvSpPr>
            <p:cNvPr id="32" name="Freeform: Shape 10">
              <a:extLst>
                <a:ext uri="{FF2B5EF4-FFF2-40B4-BE49-F238E27FC236}">
                  <a16:creationId xmlns:a16="http://schemas.microsoft.com/office/drawing/2014/main" id="{C40867DF-603D-CF6E-59C5-8850AB7DAADF}"/>
                </a:ext>
              </a:extLst>
            </p:cNvPr>
            <p:cNvSpPr/>
            <p:nvPr/>
          </p:nvSpPr>
          <p:spPr bwMode="auto">
            <a:xfrm rot="18873159" flipH="1" flipV="1">
              <a:off x="2584995" y="5224222"/>
              <a:ext cx="354921" cy="202671"/>
            </a:xfrm>
            <a:custGeom>
              <a:avLst/>
              <a:gdLst>
                <a:gd name="connsiteX0" fmla="*/ 157658 w 301538"/>
                <a:gd name="connsiteY0" fmla="*/ 0 h 157660"/>
                <a:gd name="connsiteX1" fmla="*/ 301538 w 301538"/>
                <a:gd name="connsiteY1" fmla="*/ 157660 h 157660"/>
                <a:gd name="connsiteX2" fmla="*/ 232585 w 301538"/>
                <a:gd name="connsiteY2" fmla="*/ 154509 h 157660"/>
                <a:gd name="connsiteX3" fmla="*/ 153944 w 301538"/>
                <a:gd name="connsiteY3" fmla="*/ 68336 h 157660"/>
                <a:gd name="connsiteX4" fmla="*/ 67770 w 301538"/>
                <a:gd name="connsiteY4" fmla="*/ 146977 h 157660"/>
                <a:gd name="connsiteX5" fmla="*/ 0 w 301538"/>
                <a:gd name="connsiteY5" fmla="*/ 143881 h 157660"/>
                <a:gd name="connsiteX6" fmla="*/ 157658 w 301538"/>
                <a:gd name="connsiteY6" fmla="*/ 0 h 157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538" h="157660">
                  <a:moveTo>
                    <a:pt x="157658" y="0"/>
                  </a:moveTo>
                  <a:lnTo>
                    <a:pt x="301538" y="157660"/>
                  </a:lnTo>
                  <a:lnTo>
                    <a:pt x="232585" y="154509"/>
                  </a:lnTo>
                  <a:lnTo>
                    <a:pt x="153944" y="68336"/>
                  </a:lnTo>
                  <a:lnTo>
                    <a:pt x="67770" y="146977"/>
                  </a:lnTo>
                  <a:lnTo>
                    <a:pt x="0" y="143881"/>
                  </a:lnTo>
                  <a:lnTo>
                    <a:pt x="157658" y="0"/>
                  </a:lnTo>
                  <a:close/>
                </a:path>
              </a:pathLst>
            </a:custGeom>
            <a:solidFill>
              <a:schemeClr val="bg1"/>
            </a:solidFill>
            <a:ln>
              <a:noFill/>
            </a:ln>
          </p:spPr>
          <p:txBody>
            <a:bodyPr vert="horz" wrap="square" lIns="91440" tIns="45720" rIns="91440" bIns="45720" numCol="1" rtlCol="0" anchor="t" anchorCtr="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Freeform: Shape 1673">
              <a:extLst>
                <a:ext uri="{FF2B5EF4-FFF2-40B4-BE49-F238E27FC236}">
                  <a16:creationId xmlns:a16="http://schemas.microsoft.com/office/drawing/2014/main" id="{13F27F74-81A4-9D68-AF6E-CF9440E81A92}"/>
                </a:ext>
              </a:extLst>
            </p:cNvPr>
            <p:cNvSpPr/>
            <p:nvPr/>
          </p:nvSpPr>
          <p:spPr bwMode="auto">
            <a:xfrm rot="19530103" flipH="1" flipV="1">
              <a:off x="9353275" y="2740210"/>
              <a:ext cx="354921" cy="202671"/>
            </a:xfrm>
            <a:custGeom>
              <a:avLst/>
              <a:gdLst>
                <a:gd name="connsiteX0" fmla="*/ 157658 w 301538"/>
                <a:gd name="connsiteY0" fmla="*/ 0 h 157660"/>
                <a:gd name="connsiteX1" fmla="*/ 301538 w 301538"/>
                <a:gd name="connsiteY1" fmla="*/ 157660 h 157660"/>
                <a:gd name="connsiteX2" fmla="*/ 232585 w 301538"/>
                <a:gd name="connsiteY2" fmla="*/ 154509 h 157660"/>
                <a:gd name="connsiteX3" fmla="*/ 153944 w 301538"/>
                <a:gd name="connsiteY3" fmla="*/ 68336 h 157660"/>
                <a:gd name="connsiteX4" fmla="*/ 67770 w 301538"/>
                <a:gd name="connsiteY4" fmla="*/ 146977 h 157660"/>
                <a:gd name="connsiteX5" fmla="*/ 0 w 301538"/>
                <a:gd name="connsiteY5" fmla="*/ 143881 h 157660"/>
                <a:gd name="connsiteX6" fmla="*/ 157658 w 301538"/>
                <a:gd name="connsiteY6" fmla="*/ 0 h 157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538" h="157660">
                  <a:moveTo>
                    <a:pt x="157658" y="0"/>
                  </a:moveTo>
                  <a:lnTo>
                    <a:pt x="301538" y="157660"/>
                  </a:lnTo>
                  <a:lnTo>
                    <a:pt x="232585" y="154509"/>
                  </a:lnTo>
                  <a:lnTo>
                    <a:pt x="153944" y="68336"/>
                  </a:lnTo>
                  <a:lnTo>
                    <a:pt x="67770" y="146977"/>
                  </a:lnTo>
                  <a:lnTo>
                    <a:pt x="0" y="143881"/>
                  </a:lnTo>
                  <a:lnTo>
                    <a:pt x="157658" y="0"/>
                  </a:lnTo>
                  <a:close/>
                </a:path>
              </a:pathLst>
            </a:custGeom>
            <a:solidFill>
              <a:schemeClr val="bg1"/>
            </a:solidFill>
            <a:ln>
              <a:noFill/>
            </a:ln>
          </p:spPr>
          <p:txBody>
            <a:bodyPr vert="horz" wrap="square" lIns="91440" tIns="45720" rIns="91440" bIns="45720" numCol="1" rtlCol="0" anchor="t" anchorCtr="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TekstSylinder 5"/>
            <p:cNvSpPr txBox="1"/>
            <p:nvPr/>
          </p:nvSpPr>
          <p:spPr>
            <a:xfrm>
              <a:off x="3139301" y="3537104"/>
              <a:ext cx="105670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Arial"/>
                  <a:ea typeface="+mn-ea"/>
                  <a:cs typeface="+mn-cs"/>
                </a:rPr>
                <a:t>Utvikling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black"/>
                  </a:solidFill>
                  <a:effectLst/>
                  <a:uLnTx/>
                  <a:uFillTx/>
                  <a:latin typeface="Arial"/>
                  <a:ea typeface="+mn-ea"/>
                  <a:cs typeface="+mn-cs"/>
                </a:rPr>
                <a:t>Innovasjon</a:t>
              </a:r>
            </a:p>
          </p:txBody>
        </p:sp>
        <p:sp>
          <p:nvSpPr>
            <p:cNvPr id="36" name="TekstSylinder 35"/>
            <p:cNvSpPr txBox="1"/>
            <p:nvPr/>
          </p:nvSpPr>
          <p:spPr>
            <a:xfrm>
              <a:off x="7423026" y="3542842"/>
              <a:ext cx="1984839"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Arial"/>
                  <a:ea typeface="+mn-ea"/>
                  <a:cs typeface="+mn-cs"/>
                </a:rPr>
                <a:t>Drift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black"/>
                  </a:solidFill>
                  <a:effectLst/>
                  <a:uLnTx/>
                  <a:uFillTx/>
                  <a:latin typeface="Arial"/>
                  <a:ea typeface="+mn-ea"/>
                  <a:cs typeface="+mn-cs"/>
                </a:rPr>
                <a:t>Kontinuerlig forbedring</a:t>
              </a:r>
            </a:p>
          </p:txBody>
        </p:sp>
      </p:grpSp>
      <p:sp>
        <p:nvSpPr>
          <p:cNvPr id="37" name="Ellipse 36"/>
          <p:cNvSpPr/>
          <p:nvPr/>
        </p:nvSpPr>
        <p:spPr>
          <a:xfrm>
            <a:off x="9771334" y="978833"/>
            <a:ext cx="2054942" cy="889899"/>
          </a:xfrm>
          <a:prstGeom prst="ellipse">
            <a:avLst/>
          </a:prstGeom>
          <a:solidFill>
            <a:srgbClr val="1A968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white"/>
                </a:solidFill>
                <a:effectLst/>
                <a:uLnTx/>
                <a:uFillTx/>
                <a:latin typeface="Arial"/>
                <a:ea typeface="+mn-ea"/>
                <a:cs typeface="+mn-cs"/>
              </a:rPr>
              <a:t>Dagens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white"/>
                </a:solidFill>
                <a:effectLst/>
                <a:uLnTx/>
                <a:uFillTx/>
                <a:latin typeface="Arial"/>
                <a:ea typeface="+mn-ea"/>
                <a:cs typeface="+mn-cs"/>
              </a:rPr>
              <a:t>system</a:t>
            </a:r>
          </a:p>
        </p:txBody>
      </p:sp>
      <p:sp>
        <p:nvSpPr>
          <p:cNvPr id="38" name="Ellipse 37"/>
          <p:cNvSpPr/>
          <p:nvPr/>
        </p:nvSpPr>
        <p:spPr>
          <a:xfrm>
            <a:off x="347963" y="1004323"/>
            <a:ext cx="2054942" cy="889899"/>
          </a:xfrm>
          <a:prstGeom prst="ellipse">
            <a:avLst/>
          </a:prstGeom>
          <a:solidFill>
            <a:srgbClr val="41676F"/>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white"/>
                </a:solidFill>
                <a:effectLst/>
                <a:uLnTx/>
                <a:uFillTx/>
                <a:latin typeface="Arial"/>
                <a:ea typeface="+mn-ea"/>
                <a:cs typeface="+mn-cs"/>
              </a:rPr>
              <a:t>Framtidens system</a:t>
            </a:r>
          </a:p>
        </p:txBody>
      </p:sp>
      <p:sp>
        <p:nvSpPr>
          <p:cNvPr id="39" name="Tittel 2"/>
          <p:cNvSpPr txBox="1">
            <a:spLocks/>
          </p:cNvSpPr>
          <p:nvPr/>
        </p:nvSpPr>
        <p:spPr>
          <a:xfrm>
            <a:off x="451000" y="212623"/>
            <a:ext cx="10769668" cy="654992"/>
          </a:xfrm>
          <a:prstGeom prst="rect">
            <a:avLst/>
          </a:prstGeom>
          <a:noFill/>
        </p:spPr>
        <p:txBody>
          <a:bodyPr>
            <a:noAutofit/>
          </a:bodyPr>
          <a:lstStyle>
            <a:lvl1pPr algn="l" defTabSz="914400" rtl="0" eaLnBrk="1" latinLnBrk="0" hangingPunct="1">
              <a:lnSpc>
                <a:spcPct val="90000"/>
              </a:lnSpc>
              <a:spcBef>
                <a:spcPct val="0"/>
              </a:spcBef>
              <a:buNone/>
              <a:defRPr sz="3600" b="1" i="0" kern="1200">
                <a:solidFill>
                  <a:schemeClr val="tx1"/>
                </a:solidFill>
                <a:latin typeface="+mj-lt"/>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Arial"/>
                <a:ea typeface="+mj-ea"/>
                <a:cs typeface="Arial" panose="020B0604020202020204" pitchFamily="34" charset="0"/>
              </a:rPr>
              <a:t>Den krevende balansen mellom drift, kontinuerlig forbedring og utvikling</a:t>
            </a:r>
          </a:p>
        </p:txBody>
      </p:sp>
      <p:sp>
        <p:nvSpPr>
          <p:cNvPr id="40" name="TekstSylinder 39"/>
          <p:cNvSpPr txBox="1"/>
          <p:nvPr/>
        </p:nvSpPr>
        <p:spPr>
          <a:xfrm>
            <a:off x="0" y="6396335"/>
            <a:ext cx="12192000" cy="461665"/>
          </a:xfrm>
          <a:prstGeom prst="rect">
            <a:avLst/>
          </a:prstGeom>
          <a:solidFill>
            <a:srgbClr val="41676F"/>
          </a:solidFill>
          <a:ln w="38100">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white"/>
                </a:solidFill>
                <a:effectLst/>
                <a:uLnTx/>
                <a:uFillTx/>
                <a:latin typeface="Arial"/>
                <a:ea typeface="+mn-ea"/>
                <a:cs typeface="+mn-cs"/>
              </a:rPr>
              <a:t>Verdiskaping for domfelte, ansatte og samfunn</a:t>
            </a:r>
          </a:p>
        </p:txBody>
      </p:sp>
    </p:spTree>
    <p:extLst>
      <p:ext uri="{BB962C8B-B14F-4D97-AF65-F5344CB8AC3E}">
        <p14:creationId xmlns:p14="http://schemas.microsoft.com/office/powerpoint/2010/main" val="15298748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884B59F6-7379-4228-B25F-A7E28B42838B}"/>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CAE16B-463B-4D9A-B532-D4D0B4862104}" type="datetime1">
              <a:rPr kumimoji="0" lang="nb-NO" sz="1200" b="0" i="0" u="none" strike="noStrike" kern="1200" cap="none" spc="0" normalizeH="0" baseline="0" noProof="0" smtClean="0">
                <a:ln>
                  <a:noFill/>
                </a:ln>
                <a:solidFill>
                  <a:srgbClr val="00244E"/>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14.02.2024</a:t>
            </a:fld>
            <a:endParaRPr kumimoji="0" lang="nb-NO" sz="1200" b="0" i="0" u="none" strike="noStrike" kern="1200" cap="none" spc="0" normalizeH="0" baseline="0" noProof="0">
              <a:ln>
                <a:noFill/>
              </a:ln>
              <a:solidFill>
                <a:srgbClr val="00244E"/>
              </a:solidFill>
              <a:effectLst/>
              <a:uLnTx/>
              <a:uFillTx/>
              <a:latin typeface="Open Sans"/>
              <a:ea typeface="+mn-ea"/>
              <a:cs typeface="+mn-cs"/>
            </a:endParaRPr>
          </a:p>
        </p:txBody>
      </p:sp>
      <p:sp>
        <p:nvSpPr>
          <p:cNvPr id="3" name="Plassholder for tekst 2">
            <a:extLst>
              <a:ext uri="{FF2B5EF4-FFF2-40B4-BE49-F238E27FC236}">
                <a16:creationId xmlns:a16="http://schemas.microsoft.com/office/drawing/2014/main" id="{3A29E1BA-139D-460E-83AA-1029D85A67FF}"/>
              </a:ext>
            </a:extLst>
          </p:cNvPr>
          <p:cNvSpPr>
            <a:spLocks noGrp="1"/>
          </p:cNvSpPr>
          <p:nvPr>
            <p:ph type="body" sz="quarter" idx="10"/>
          </p:nvPr>
        </p:nvSpPr>
        <p:spPr>
          <a:xfrm>
            <a:off x="486888" y="486889"/>
            <a:ext cx="10883735" cy="2250373"/>
          </a:xfrm>
        </p:spPr>
        <p:txBody>
          <a:bodyPr/>
          <a:lstStyle/>
          <a:p>
            <a:pPr algn="ctr"/>
            <a:r>
              <a:rPr lang="nb-NO" sz="2800" b="1" dirty="0"/>
              <a:t>Plan for oppfølging av Riksrevisjonens undersøkelse:</a:t>
            </a:r>
          </a:p>
          <a:p>
            <a:pPr algn="ctr"/>
            <a:r>
              <a:rPr lang="nb-NO" sz="2800" b="1" dirty="0"/>
              <a:t>Hva har direkte betydning for opplæring ?  </a:t>
            </a:r>
            <a:endParaRPr lang="nn-NO" sz="2800" b="1" dirty="0"/>
          </a:p>
        </p:txBody>
      </p:sp>
    </p:spTree>
    <p:extLst>
      <p:ext uri="{BB962C8B-B14F-4D97-AF65-F5344CB8AC3E}">
        <p14:creationId xmlns:p14="http://schemas.microsoft.com/office/powerpoint/2010/main" val="40714973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bilde 4" descr="Et bilde som inneholder tekst, illustrasjon">
            <a:extLst>
              <a:ext uri="{FF2B5EF4-FFF2-40B4-BE49-F238E27FC236}">
                <a16:creationId xmlns:a16="http://schemas.microsoft.com/office/drawing/2014/main" id="{C8F0F8F3-422D-11E7-CD71-55F5B8FDCABF}"/>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22839" b="22839"/>
          <a:stretch>
            <a:fillRect/>
          </a:stretch>
        </p:blipFill>
        <p:spPr/>
      </p:pic>
      <p:sp>
        <p:nvSpPr>
          <p:cNvPr id="3" name="Plassholder for tekst 2">
            <a:extLst>
              <a:ext uri="{FF2B5EF4-FFF2-40B4-BE49-F238E27FC236}">
                <a16:creationId xmlns:a16="http://schemas.microsoft.com/office/drawing/2014/main" id="{4B5D24E8-0772-336A-C7BF-A824C39D1589}"/>
              </a:ext>
            </a:extLst>
          </p:cNvPr>
          <p:cNvSpPr>
            <a:spLocks noGrp="1"/>
          </p:cNvSpPr>
          <p:nvPr>
            <p:ph type="body" sz="quarter" idx="24"/>
          </p:nvPr>
        </p:nvSpPr>
        <p:spPr/>
        <p:txBody>
          <a:bodyPr/>
          <a:lstStyle/>
          <a:p>
            <a:endParaRPr lang="nb-NO"/>
          </a:p>
        </p:txBody>
      </p:sp>
    </p:spTree>
    <p:extLst>
      <p:ext uri="{BB962C8B-B14F-4D97-AF65-F5344CB8AC3E}">
        <p14:creationId xmlns:p14="http://schemas.microsoft.com/office/powerpoint/2010/main" val="5877547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A7108008-4662-D56F-FA1A-25AD1B887F7C}"/>
              </a:ext>
            </a:extLst>
          </p:cNvPr>
          <p:cNvSpPr>
            <a:spLocks noGrp="1"/>
          </p:cNvSpPr>
          <p:nvPr>
            <p:ph type="body" sz="quarter" idx="11"/>
          </p:nvPr>
        </p:nvSpPr>
        <p:spPr/>
        <p:txBody>
          <a:bodyPr/>
          <a:lstStyle/>
          <a:p>
            <a:endParaRPr lang="nb-NO" dirty="0"/>
          </a:p>
        </p:txBody>
      </p:sp>
      <p:sp>
        <p:nvSpPr>
          <p:cNvPr id="3" name="Tittel 2">
            <a:extLst>
              <a:ext uri="{FF2B5EF4-FFF2-40B4-BE49-F238E27FC236}">
                <a16:creationId xmlns:a16="http://schemas.microsoft.com/office/drawing/2014/main" id="{1CBD60BF-471E-D315-B0C6-CC2C06B3CDF1}"/>
              </a:ext>
            </a:extLst>
          </p:cNvPr>
          <p:cNvSpPr>
            <a:spLocks noGrp="1"/>
          </p:cNvSpPr>
          <p:nvPr>
            <p:ph type="title"/>
          </p:nvPr>
        </p:nvSpPr>
        <p:spPr/>
        <p:txBody>
          <a:bodyPr/>
          <a:lstStyle/>
          <a:p>
            <a:r>
              <a:rPr lang="nb-NO" dirty="0"/>
              <a:t>Tiltak i planen direkte knyttet til opplæring: </a:t>
            </a:r>
          </a:p>
        </p:txBody>
      </p:sp>
      <p:pic>
        <p:nvPicPr>
          <p:cNvPr id="5" name="Bilde 4">
            <a:extLst>
              <a:ext uri="{FF2B5EF4-FFF2-40B4-BE49-F238E27FC236}">
                <a16:creationId xmlns:a16="http://schemas.microsoft.com/office/drawing/2014/main" id="{971ABC49-AA5D-02D9-7264-C3B4A5B21D69}"/>
              </a:ext>
            </a:extLst>
          </p:cNvPr>
          <p:cNvPicPr>
            <a:picLocks noChangeAspect="1"/>
          </p:cNvPicPr>
          <p:nvPr/>
        </p:nvPicPr>
        <p:blipFill>
          <a:blip r:embed="rId2"/>
          <a:stretch>
            <a:fillRect/>
          </a:stretch>
        </p:blipFill>
        <p:spPr>
          <a:xfrm>
            <a:off x="1482583" y="2007223"/>
            <a:ext cx="8011643" cy="4239217"/>
          </a:xfrm>
          <a:prstGeom prst="rect">
            <a:avLst/>
          </a:prstGeom>
        </p:spPr>
      </p:pic>
    </p:spTree>
    <p:extLst>
      <p:ext uri="{BB962C8B-B14F-4D97-AF65-F5344CB8AC3E}">
        <p14:creationId xmlns:p14="http://schemas.microsoft.com/office/powerpoint/2010/main" val="29752972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77B137DC-FD99-25CF-85A2-4A2D079FB27A}"/>
              </a:ext>
            </a:extLst>
          </p:cNvPr>
          <p:cNvSpPr>
            <a:spLocks noGrp="1"/>
          </p:cNvSpPr>
          <p:nvPr>
            <p:ph type="body" sz="quarter" idx="11"/>
          </p:nvPr>
        </p:nvSpPr>
        <p:spPr/>
        <p:txBody>
          <a:bodyPr/>
          <a:lstStyle/>
          <a:p>
            <a:endParaRPr lang="nb-NO" dirty="0"/>
          </a:p>
        </p:txBody>
      </p:sp>
      <p:sp>
        <p:nvSpPr>
          <p:cNvPr id="3" name="Tittel 2">
            <a:extLst>
              <a:ext uri="{FF2B5EF4-FFF2-40B4-BE49-F238E27FC236}">
                <a16:creationId xmlns:a16="http://schemas.microsoft.com/office/drawing/2014/main" id="{B950BB5A-49EE-19A4-4AB7-53547504C7C0}"/>
              </a:ext>
            </a:extLst>
          </p:cNvPr>
          <p:cNvSpPr>
            <a:spLocks noGrp="1"/>
          </p:cNvSpPr>
          <p:nvPr>
            <p:ph type="title"/>
          </p:nvPr>
        </p:nvSpPr>
        <p:spPr/>
        <p:txBody>
          <a:bodyPr/>
          <a:lstStyle/>
          <a:p>
            <a:endParaRPr lang="nb-NO" dirty="0"/>
          </a:p>
        </p:txBody>
      </p:sp>
      <p:pic>
        <p:nvPicPr>
          <p:cNvPr id="5" name="Bilde 4">
            <a:extLst>
              <a:ext uri="{FF2B5EF4-FFF2-40B4-BE49-F238E27FC236}">
                <a16:creationId xmlns:a16="http://schemas.microsoft.com/office/drawing/2014/main" id="{CD53C7F1-4F23-E1AB-6F30-47BA98E292A2}"/>
              </a:ext>
            </a:extLst>
          </p:cNvPr>
          <p:cNvPicPr>
            <a:picLocks noChangeAspect="1"/>
          </p:cNvPicPr>
          <p:nvPr/>
        </p:nvPicPr>
        <p:blipFill>
          <a:blip r:embed="rId2"/>
          <a:stretch>
            <a:fillRect/>
          </a:stretch>
        </p:blipFill>
        <p:spPr>
          <a:xfrm>
            <a:off x="418011" y="205056"/>
            <a:ext cx="10911905" cy="6195743"/>
          </a:xfrm>
          <a:prstGeom prst="rect">
            <a:avLst/>
          </a:prstGeom>
        </p:spPr>
      </p:pic>
    </p:spTree>
    <p:extLst>
      <p:ext uri="{BB962C8B-B14F-4D97-AF65-F5344CB8AC3E}">
        <p14:creationId xmlns:p14="http://schemas.microsoft.com/office/powerpoint/2010/main" val="41491353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lstStyle/>
          <a:p>
            <a:r>
              <a:rPr lang="nb-NO" dirty="0"/>
              <a:t>Stimulab-prosjektet</a:t>
            </a:r>
          </a:p>
        </p:txBody>
      </p:sp>
    </p:spTree>
    <p:extLst>
      <p:ext uri="{BB962C8B-B14F-4D97-AF65-F5344CB8AC3E}">
        <p14:creationId xmlns:p14="http://schemas.microsoft.com/office/powerpoint/2010/main" val="18429092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Bilde 19"/>
          <p:cNvPicPr>
            <a:picLocks noChangeAspect="1"/>
          </p:cNvPicPr>
          <p:nvPr/>
        </p:nvPicPr>
        <p:blipFill rotWithShape="1">
          <a:blip r:embed="rId3">
            <a:extLst>
              <a:ext uri="{28A0092B-C50C-407E-A947-70E740481C1C}">
                <a14:useLocalDpi xmlns:a14="http://schemas.microsoft.com/office/drawing/2010/main" val="0"/>
              </a:ext>
            </a:extLst>
          </a:blip>
          <a:srcRect b="32195"/>
          <a:stretch/>
        </p:blipFill>
        <p:spPr>
          <a:xfrm>
            <a:off x="0" y="0"/>
            <a:ext cx="12192000" cy="4991572"/>
          </a:xfrm>
          <a:prstGeom prst="rect">
            <a:avLst/>
          </a:prstGeom>
        </p:spPr>
      </p:pic>
      <p:pic>
        <p:nvPicPr>
          <p:cNvPr id="7" name="Bild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509" y="5459170"/>
            <a:ext cx="1000687" cy="664186"/>
          </a:xfrm>
          <a:prstGeom prst="rect">
            <a:avLst/>
          </a:prstGeom>
        </p:spPr>
      </p:pic>
      <p:pic>
        <p:nvPicPr>
          <p:cNvPr id="8" name="Bild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15733" y="5412534"/>
            <a:ext cx="1022360" cy="643794"/>
          </a:xfrm>
          <a:prstGeom prst="rect">
            <a:avLst/>
          </a:prstGeom>
        </p:spPr>
      </p:pic>
      <p:pic>
        <p:nvPicPr>
          <p:cNvPr id="9" name="Bild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12262" y="5348525"/>
            <a:ext cx="720854" cy="720854"/>
          </a:xfrm>
          <a:prstGeom prst="rect">
            <a:avLst/>
          </a:prstGeom>
        </p:spPr>
      </p:pic>
      <p:pic>
        <p:nvPicPr>
          <p:cNvPr id="11" name="Bilde 10"/>
          <p:cNvPicPr>
            <a:picLocks noChangeAspect="1"/>
          </p:cNvPicPr>
          <p:nvPr/>
        </p:nvPicPr>
        <p:blipFill>
          <a:blip r:embed="rId7"/>
          <a:stretch>
            <a:fillRect/>
          </a:stretch>
        </p:blipFill>
        <p:spPr>
          <a:xfrm>
            <a:off x="5792326" y="5348525"/>
            <a:ext cx="562286" cy="826216"/>
          </a:xfrm>
          <a:prstGeom prst="rect">
            <a:avLst/>
          </a:prstGeom>
        </p:spPr>
      </p:pic>
      <p:pic>
        <p:nvPicPr>
          <p:cNvPr id="13" name="Bilde 12"/>
          <p:cNvPicPr>
            <a:picLocks noChangeAspect="1"/>
          </p:cNvPicPr>
          <p:nvPr/>
        </p:nvPicPr>
        <p:blipFill>
          <a:blip r:embed="rId8"/>
          <a:stretch>
            <a:fillRect/>
          </a:stretch>
        </p:blipFill>
        <p:spPr>
          <a:xfrm>
            <a:off x="10318616" y="5226110"/>
            <a:ext cx="738587" cy="843269"/>
          </a:xfrm>
          <a:prstGeom prst="rect">
            <a:avLst/>
          </a:prstGeom>
        </p:spPr>
      </p:pic>
      <p:sp>
        <p:nvSpPr>
          <p:cNvPr id="14" name="TekstSylinder 13"/>
          <p:cNvSpPr txBox="1"/>
          <p:nvPr/>
        </p:nvSpPr>
        <p:spPr>
          <a:xfrm>
            <a:off x="4985696" y="6303917"/>
            <a:ext cx="211805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1" i="0" u="none" strike="noStrike" kern="1200" cap="none" spc="0" normalizeH="0" baseline="0" noProof="0" dirty="0">
                <a:ln>
                  <a:noFill/>
                </a:ln>
                <a:solidFill>
                  <a:srgbClr val="000000"/>
                </a:solidFill>
                <a:effectLst/>
                <a:uLnTx/>
                <a:uFillTx/>
                <a:latin typeface="Arial"/>
                <a:ea typeface="+mn-ea"/>
                <a:cs typeface="+mn-cs"/>
              </a:rPr>
              <a:t>Kriminalomsorgsdirektoratet</a:t>
            </a:r>
          </a:p>
        </p:txBody>
      </p:sp>
      <p:sp>
        <p:nvSpPr>
          <p:cNvPr id="15" name="TekstSylinder 14"/>
          <p:cNvSpPr txBox="1"/>
          <p:nvPr/>
        </p:nvSpPr>
        <p:spPr>
          <a:xfrm>
            <a:off x="752171" y="6303918"/>
            <a:ext cx="136303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1" i="0" u="none" strike="noStrike" kern="1200" cap="none" spc="0" normalizeH="0" baseline="0" noProof="0" dirty="0">
                <a:ln>
                  <a:noFill/>
                </a:ln>
                <a:solidFill>
                  <a:srgbClr val="000000"/>
                </a:solidFill>
                <a:effectLst/>
                <a:uLnTx/>
                <a:uFillTx/>
                <a:latin typeface="Arial"/>
                <a:ea typeface="+mn-ea"/>
                <a:cs typeface="+mn-cs"/>
              </a:rPr>
              <a:t>Helsedirektoratet</a:t>
            </a:r>
          </a:p>
        </p:txBody>
      </p:sp>
      <p:sp>
        <p:nvSpPr>
          <p:cNvPr id="16" name="TekstSylinder 15"/>
          <p:cNvSpPr txBox="1"/>
          <p:nvPr/>
        </p:nvSpPr>
        <p:spPr>
          <a:xfrm>
            <a:off x="2759278" y="6219279"/>
            <a:ext cx="163362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1" i="0" u="none" strike="noStrike" kern="1200" cap="none" spc="0" normalizeH="0" baseline="0" noProof="0" dirty="0">
                <a:ln>
                  <a:noFill/>
                </a:ln>
                <a:solidFill>
                  <a:srgbClr val="000000"/>
                </a:solidFill>
                <a:effectLst/>
                <a:uLnTx/>
                <a:uFillTx/>
                <a:latin typeface="Arial"/>
                <a:ea typeface="+mn-ea"/>
                <a:cs typeface="+mn-cs"/>
              </a:rPr>
              <a:t>Arbeids- og velferdsdirektoratet</a:t>
            </a:r>
          </a:p>
        </p:txBody>
      </p:sp>
      <p:sp>
        <p:nvSpPr>
          <p:cNvPr id="17" name="TekstSylinder 16"/>
          <p:cNvSpPr txBox="1"/>
          <p:nvPr/>
        </p:nvSpPr>
        <p:spPr>
          <a:xfrm>
            <a:off x="7445395" y="6303917"/>
            <a:ext cx="189173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1" i="0" u="none" strike="noStrike" kern="1200" cap="none" spc="0" normalizeH="0" baseline="0" noProof="0" dirty="0">
                <a:ln>
                  <a:noFill/>
                </a:ln>
                <a:solidFill>
                  <a:srgbClr val="000000"/>
                </a:solidFill>
                <a:effectLst/>
                <a:uLnTx/>
                <a:uFillTx/>
                <a:latin typeface="Arial"/>
                <a:ea typeface="+mn-ea"/>
                <a:cs typeface="+mn-cs"/>
              </a:rPr>
              <a:t>Utdanningsdirektoratet</a:t>
            </a:r>
          </a:p>
        </p:txBody>
      </p:sp>
      <p:sp>
        <p:nvSpPr>
          <p:cNvPr id="18" name="TekstSylinder 17"/>
          <p:cNvSpPr txBox="1"/>
          <p:nvPr/>
        </p:nvSpPr>
        <p:spPr>
          <a:xfrm>
            <a:off x="9678780" y="6219279"/>
            <a:ext cx="1891736"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1" i="0" u="none" strike="noStrike" kern="1200" cap="none" spc="0" normalizeH="0" baseline="0" noProof="0" dirty="0">
                <a:ln>
                  <a:noFill/>
                </a:ln>
                <a:solidFill>
                  <a:srgbClr val="000000"/>
                </a:solidFill>
                <a:effectLst/>
                <a:uLnTx/>
                <a:uFillTx/>
                <a:latin typeface="Arial"/>
                <a:ea typeface="+mn-ea"/>
                <a:cs typeface="+mn-cs"/>
              </a:rPr>
              <a:t>Statsforvalteren i Vestland</a:t>
            </a:r>
          </a:p>
        </p:txBody>
      </p:sp>
      <p:sp>
        <p:nvSpPr>
          <p:cNvPr id="2" name="Rektangel 1"/>
          <p:cNvSpPr/>
          <p:nvPr/>
        </p:nvSpPr>
        <p:spPr>
          <a:xfrm>
            <a:off x="1604827" y="787714"/>
            <a:ext cx="9192254" cy="369332"/>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a:ln>
                  <a:noFill/>
                </a:ln>
                <a:solidFill>
                  <a:srgbClr val="000000"/>
                </a:solidFill>
                <a:effectLst/>
                <a:uLnTx/>
                <a:uFillTx/>
                <a:latin typeface="Arial"/>
                <a:ea typeface="+mn-ea"/>
                <a:cs typeface="+mn-cs"/>
              </a:rPr>
              <a:t>Prosjekt: En trygg og forutsigbar overgang fra fengsel til et selvstendig liv i frihet</a:t>
            </a:r>
          </a:p>
        </p:txBody>
      </p:sp>
      <p:sp>
        <p:nvSpPr>
          <p:cNvPr id="3" name="Rektangel 2"/>
          <p:cNvSpPr/>
          <p:nvPr/>
        </p:nvSpPr>
        <p:spPr>
          <a:xfrm>
            <a:off x="0" y="3786865"/>
            <a:ext cx="12192000" cy="646331"/>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Fem </a:t>
            </a:r>
            <a:r>
              <a:rPr kumimoji="0" lang="nb-NO" sz="18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statlige virksomheter  har fått økonomisk støtte fra Digitaliseringsdirektoratet til å gjennomføre et innovativt prosjekt i 2024</a:t>
            </a:r>
            <a:r>
              <a:rPr kumimoji="0" lang="nb-NO" sz="1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 Målet i prosjektet er å </a:t>
            </a:r>
            <a:r>
              <a:rPr kumimoji="0" lang="nb-NO" sz="18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tette glippsoner og </a:t>
            </a:r>
            <a:r>
              <a:rPr kumimoji="0" lang="nb-NO" sz="1800" b="1"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prøve ut tverrfaglige løsninger </a:t>
            </a:r>
            <a:r>
              <a:rPr kumimoji="0" lang="nb-NO" sz="18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for bedre tilbakeføring</a:t>
            </a:r>
            <a:endParaRPr kumimoji="0" lang="nb-NO" sz="1800" b="0" i="0" u="none" strike="noStrike" kern="1200" cap="none" spc="0" normalizeH="0" baseline="0" noProof="0" dirty="0">
              <a:ln>
                <a:noFill/>
              </a:ln>
              <a:solidFill>
                <a:srgbClr val="2F5496"/>
              </a:solidFill>
              <a:effectLst/>
              <a:uLnTx/>
              <a:uFillTx/>
              <a:latin typeface="Calibri Light" panose="020F0302020204030204" pitchFamily="34" charset="0"/>
              <a:ea typeface="MS Mincho" panose="02020609040205080304" pitchFamily="49" charset="-128"/>
              <a:cs typeface="Calibri Light" panose="020F0302020204030204" pitchFamily="34" charset="0"/>
            </a:endParaRPr>
          </a:p>
        </p:txBody>
      </p:sp>
      <p:sp>
        <p:nvSpPr>
          <p:cNvPr id="19" name="TekstSylinder 18"/>
          <p:cNvSpPr txBox="1"/>
          <p:nvPr/>
        </p:nvSpPr>
        <p:spPr>
          <a:xfrm>
            <a:off x="9041567" y="4154439"/>
            <a:ext cx="2910590" cy="276999"/>
          </a:xfrm>
          <a:prstGeom prst="rect">
            <a:avLst/>
          </a:prstGeom>
          <a:solidFill>
            <a:schemeClr val="bg1">
              <a:lumMod val="85000"/>
            </a:schemeClr>
          </a:solidFill>
          <a:ln w="6350">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nb-NO" sz="1200" b="1" dirty="0" err="1">
                <a:solidFill>
                  <a:schemeClr val="tx1"/>
                </a:solidFill>
              </a:rPr>
              <a:t>Menon</a:t>
            </a:r>
            <a:r>
              <a:rPr lang="nb-NO" sz="1200" b="1" dirty="0">
                <a:solidFill>
                  <a:schemeClr val="tx1"/>
                </a:solidFill>
              </a:rPr>
              <a:t> </a:t>
            </a:r>
            <a:r>
              <a:rPr lang="nb-NO" sz="1200" b="1" dirty="0" err="1">
                <a:solidFill>
                  <a:schemeClr val="tx1"/>
                </a:solidFill>
              </a:rPr>
              <a:t>Economics</a:t>
            </a:r>
            <a:r>
              <a:rPr lang="nb-NO" sz="1200" b="1" dirty="0">
                <a:solidFill>
                  <a:schemeClr val="tx1"/>
                </a:solidFill>
              </a:rPr>
              <a:t>  og </a:t>
            </a:r>
            <a:r>
              <a:rPr lang="nb-NO" sz="1200" b="1" dirty="0" err="1">
                <a:solidFill>
                  <a:schemeClr val="tx1"/>
                </a:solidFill>
              </a:rPr>
              <a:t>Designit</a:t>
            </a:r>
            <a:endParaRPr lang="nb-NO" sz="1200" b="1" dirty="0">
              <a:solidFill>
                <a:schemeClr val="tx1"/>
              </a:solidFill>
            </a:endParaRPr>
          </a:p>
        </p:txBody>
      </p:sp>
    </p:spTree>
    <p:extLst>
      <p:ext uri="{BB962C8B-B14F-4D97-AF65-F5344CB8AC3E}">
        <p14:creationId xmlns:p14="http://schemas.microsoft.com/office/powerpoint/2010/main" val="8381361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p:cNvPicPr>
            <a:picLocks noChangeAspect="1"/>
          </p:cNvPicPr>
          <p:nvPr/>
        </p:nvPicPr>
        <p:blipFill>
          <a:blip r:embed="rId3"/>
          <a:stretch>
            <a:fillRect/>
          </a:stretch>
        </p:blipFill>
        <p:spPr>
          <a:xfrm>
            <a:off x="1729916" y="988118"/>
            <a:ext cx="8732168" cy="48817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66198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p:cNvSpPr/>
          <p:nvPr/>
        </p:nvSpPr>
        <p:spPr>
          <a:xfrm>
            <a:off x="6313241" y="2250030"/>
            <a:ext cx="4942588"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a:ea typeface="+mn-ea"/>
                <a:cs typeface="+mn-cs"/>
              </a:rPr>
              <a:t>– Mange som blir løslatt står uten inntekt, arbeid og bolig og med større gjeld enn de hadde da soningen startet. Det er en forsømmelse både ovenfor den løslatte og samfunnet, sier riksrevisor Karl Eirik Schjøtt-Pedersen. </a:t>
            </a:r>
          </a:p>
        </p:txBody>
      </p:sp>
      <p:pic>
        <p:nvPicPr>
          <p:cNvPr id="7" name="Bilde 6"/>
          <p:cNvPicPr>
            <a:picLocks noChangeAspect="1"/>
          </p:cNvPicPr>
          <p:nvPr/>
        </p:nvPicPr>
        <p:blipFill>
          <a:blip r:embed="rId3"/>
          <a:stretch>
            <a:fillRect/>
          </a:stretch>
        </p:blipFill>
        <p:spPr>
          <a:xfrm>
            <a:off x="3231170" y="2250030"/>
            <a:ext cx="2440707" cy="2627150"/>
          </a:xfrm>
          <a:prstGeom prst="rect">
            <a:avLst/>
          </a:prstGeom>
        </p:spPr>
      </p:pic>
      <p:pic>
        <p:nvPicPr>
          <p:cNvPr id="9" name="Bilde 8"/>
          <p:cNvPicPr>
            <a:picLocks noChangeAspect="1"/>
          </p:cNvPicPr>
          <p:nvPr/>
        </p:nvPicPr>
        <p:blipFill>
          <a:blip r:embed="rId4"/>
          <a:stretch>
            <a:fillRect/>
          </a:stretch>
        </p:blipFill>
        <p:spPr>
          <a:xfrm>
            <a:off x="925374" y="452851"/>
            <a:ext cx="2867025" cy="942975"/>
          </a:xfrm>
          <a:prstGeom prst="rect">
            <a:avLst/>
          </a:prstGeom>
        </p:spPr>
      </p:pic>
      <p:sp>
        <p:nvSpPr>
          <p:cNvPr id="11" name="Rektangel 10"/>
          <p:cNvSpPr/>
          <p:nvPr/>
        </p:nvSpPr>
        <p:spPr>
          <a:xfrm>
            <a:off x="3283082" y="4877180"/>
            <a:ext cx="2388795"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dirty="0">
                <a:ln>
                  <a:noFill/>
                </a:ln>
                <a:solidFill>
                  <a:srgbClr val="FFFFFF">
                    <a:lumMod val="50000"/>
                  </a:srgbClr>
                </a:solidFill>
                <a:effectLst/>
                <a:uLnTx/>
                <a:uFillTx/>
                <a:latin typeface="Arial"/>
                <a:ea typeface="+mn-ea"/>
                <a:cs typeface="+mn-cs"/>
              </a:rPr>
              <a:t>Riksrevisor Karl Eirik Schjøtt-Pedersen</a:t>
            </a:r>
          </a:p>
        </p:txBody>
      </p:sp>
      <p:pic>
        <p:nvPicPr>
          <p:cNvPr id="8" name="Bilde 7"/>
          <p:cNvPicPr>
            <a:picLocks noChangeAspect="1"/>
          </p:cNvPicPr>
          <p:nvPr/>
        </p:nvPicPr>
        <p:blipFill>
          <a:blip r:embed="rId5"/>
          <a:stretch>
            <a:fillRect/>
          </a:stretch>
        </p:blipFill>
        <p:spPr>
          <a:xfrm>
            <a:off x="976489" y="2250030"/>
            <a:ext cx="1886680" cy="2632744"/>
          </a:xfrm>
          <a:prstGeom prst="rect">
            <a:avLst/>
          </a:prstGeom>
          <a:ln>
            <a:noFill/>
          </a:ln>
          <a:effectLst>
            <a:outerShdw blurRad="190500" algn="tl" rotWithShape="0">
              <a:srgbClr val="000000">
                <a:alpha val="70000"/>
              </a:srgbClr>
            </a:outerShdw>
          </a:effectLst>
        </p:spPr>
      </p:pic>
      <p:sp>
        <p:nvSpPr>
          <p:cNvPr id="2" name="TekstSylinder 1"/>
          <p:cNvSpPr txBox="1"/>
          <p:nvPr/>
        </p:nvSpPr>
        <p:spPr>
          <a:xfrm>
            <a:off x="976489" y="5969000"/>
            <a:ext cx="4826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000000"/>
                </a:solidFill>
                <a:effectLst/>
                <a:uLnTx/>
                <a:uFillTx/>
                <a:latin typeface="Arial"/>
                <a:ea typeface="+mn-ea"/>
                <a:cs typeface="+mn-cs"/>
              </a:rPr>
              <a:t>Rapporten ble publisert i oktober 2022</a:t>
            </a:r>
          </a:p>
        </p:txBody>
      </p:sp>
    </p:spTree>
    <p:extLst>
      <p:ext uri="{BB962C8B-B14F-4D97-AF65-F5344CB8AC3E}">
        <p14:creationId xmlns:p14="http://schemas.microsoft.com/office/powerpoint/2010/main" val="1087681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3"/>
          <a:stretch>
            <a:fillRect/>
          </a:stretch>
        </p:blipFill>
        <p:spPr>
          <a:xfrm>
            <a:off x="4074071" y="2292801"/>
            <a:ext cx="814285" cy="2026779"/>
          </a:xfrm>
          <a:prstGeom prst="rect">
            <a:avLst/>
          </a:prstGeom>
        </p:spPr>
      </p:pic>
      <p:cxnSp>
        <p:nvCxnSpPr>
          <p:cNvPr id="7" name="Rett linje 6"/>
          <p:cNvCxnSpPr/>
          <p:nvPr/>
        </p:nvCxnSpPr>
        <p:spPr>
          <a:xfrm>
            <a:off x="921483" y="4481640"/>
            <a:ext cx="4112855" cy="8313"/>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Rett linje 8"/>
          <p:cNvCxnSpPr/>
          <p:nvPr/>
        </p:nvCxnSpPr>
        <p:spPr>
          <a:xfrm>
            <a:off x="6945352" y="4489953"/>
            <a:ext cx="4098174" cy="54756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TekstSylinder 9"/>
          <p:cNvSpPr txBox="1"/>
          <p:nvPr/>
        </p:nvSpPr>
        <p:spPr>
          <a:xfrm>
            <a:off x="4754004" y="4652013"/>
            <a:ext cx="2733870" cy="1015663"/>
          </a:xfrm>
          <a:prstGeom prst="rect">
            <a:avLst/>
          </a:prstGeom>
          <a:noFill/>
          <a:ln w="28575">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dirty="0">
                <a:ln>
                  <a:noFill/>
                </a:ln>
                <a:solidFill>
                  <a:srgbClr val="C00000"/>
                </a:solidFill>
                <a:effectLst/>
                <a:uLnTx/>
                <a:uFillTx/>
                <a:latin typeface="Arial"/>
                <a:ea typeface="+mn-ea"/>
                <a:cs typeface="+mn-cs"/>
              </a:rPr>
              <a:t>GLIPPSONER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rgbClr val="000000"/>
                </a:solidFill>
                <a:effectLst/>
                <a:uLnTx/>
                <a:uFillTx/>
                <a:latin typeface="Arial"/>
                <a:ea typeface="+mn-ea"/>
                <a:cs typeface="+mn-cs"/>
              </a:rPr>
              <a:t> er samordningsproblemer som oppstår mellom kriminalomsorgen og de som er ansvarlige for oppfølging etter løslatelsen </a:t>
            </a:r>
          </a:p>
        </p:txBody>
      </p:sp>
      <p:cxnSp>
        <p:nvCxnSpPr>
          <p:cNvPr id="14" name="Rett linje 13"/>
          <p:cNvCxnSpPr/>
          <p:nvPr/>
        </p:nvCxnSpPr>
        <p:spPr>
          <a:xfrm>
            <a:off x="5522422" y="4489953"/>
            <a:ext cx="1147156" cy="0"/>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2" name="Rektangel 1"/>
          <p:cNvSpPr/>
          <p:nvPr/>
        </p:nvSpPr>
        <p:spPr>
          <a:xfrm rot="475994">
            <a:off x="7410761" y="2463050"/>
            <a:ext cx="3976253" cy="1938992"/>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r>
              <a:rPr kumimoji="0" lang="nb-NO"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Ved løslatelse*:</a:t>
            </a:r>
          </a:p>
          <a:p>
            <a:pPr marL="171450" marR="0" lvl="0" indent="-171450" algn="l" defTabSz="914400" rtl="0" eaLnBrk="1" fontAlgn="auto" latinLnBrk="0" hangingPunct="1">
              <a:lnSpc>
                <a:spcPct val="100000"/>
              </a:lnSpc>
              <a:spcBef>
                <a:spcPts val="0"/>
              </a:spcBef>
              <a:spcAft>
                <a:spcPts val="0"/>
              </a:spcAft>
              <a:buClrTx/>
              <a:buSzPts val="1800"/>
              <a:buFont typeface="Arial" panose="020B0604020202020204" pitchFamily="34" charset="0"/>
              <a:buChar char="•"/>
              <a:tabLst/>
              <a:defRPr/>
            </a:pPr>
            <a:r>
              <a:rPr kumimoji="0" lang="nb-NO"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44 % uten bolig</a:t>
            </a:r>
          </a:p>
          <a:p>
            <a:pPr marL="171450" marR="0" lvl="0" indent="-171450" algn="l" defTabSz="914400" rtl="0" eaLnBrk="1" fontAlgn="auto" latinLnBrk="0" hangingPunct="1">
              <a:lnSpc>
                <a:spcPct val="100000"/>
              </a:lnSpc>
              <a:spcBef>
                <a:spcPts val="0"/>
              </a:spcBef>
              <a:spcAft>
                <a:spcPts val="0"/>
              </a:spcAft>
              <a:buClrTx/>
              <a:buSzPts val="1800"/>
              <a:buFont typeface="Arial" panose="020B0604020202020204" pitchFamily="34" charset="0"/>
              <a:buChar char="•"/>
              <a:tabLst/>
              <a:defRPr/>
            </a:pPr>
            <a:r>
              <a:rPr kumimoji="0" lang="nb-NO"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58 % uten jobb</a:t>
            </a:r>
          </a:p>
          <a:p>
            <a:pPr marL="171450" marR="0" lvl="0" indent="-171450" algn="l" defTabSz="914400" rtl="0" eaLnBrk="1" fontAlgn="auto" latinLnBrk="0" hangingPunct="1">
              <a:lnSpc>
                <a:spcPct val="100000"/>
              </a:lnSpc>
              <a:spcBef>
                <a:spcPts val="0"/>
              </a:spcBef>
              <a:spcAft>
                <a:spcPts val="0"/>
              </a:spcAft>
              <a:buClrTx/>
              <a:buSzPts val="1800"/>
              <a:buFont typeface="Arial" panose="020B0604020202020204" pitchFamily="34" charset="0"/>
              <a:buChar char="•"/>
              <a:tabLst/>
              <a:defRPr/>
            </a:pPr>
            <a:r>
              <a:rPr kumimoji="0" lang="nb-NO"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40 prosent opplevde at de ikke hadde nok penger for å klare seg </a:t>
            </a:r>
          </a:p>
          <a:p>
            <a:pPr marL="171450" marR="0" lvl="0" indent="-171450" algn="l" defTabSz="914400" rtl="0" eaLnBrk="1" fontAlgn="auto" latinLnBrk="0" hangingPunct="1">
              <a:lnSpc>
                <a:spcPct val="100000"/>
              </a:lnSpc>
              <a:spcBef>
                <a:spcPts val="0"/>
              </a:spcBef>
              <a:spcAft>
                <a:spcPts val="0"/>
              </a:spcAft>
              <a:buClrTx/>
              <a:buSzPts val="1800"/>
              <a:buFont typeface="Arial" panose="020B0604020202020204" pitchFamily="34" charset="0"/>
              <a:buChar char="•"/>
              <a:tabLst/>
              <a:defRPr/>
            </a:pPr>
            <a:r>
              <a:rPr kumimoji="0" lang="nb-NO"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Mange uten fullført grunnskoleopplæring eller videregående</a:t>
            </a:r>
          </a:p>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lang="nb-NO"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Pts val="1800"/>
              <a:buFontTx/>
              <a:buNone/>
              <a:tabLst/>
              <a:defRPr/>
            </a:pPr>
            <a:r>
              <a:rPr kumimoji="0" lang="nb-NO"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Annet:</a:t>
            </a:r>
          </a:p>
          <a:p>
            <a:pPr marL="171450" marR="0" lvl="0" indent="-171450" algn="l" defTabSz="914400" rtl="0" eaLnBrk="1" fontAlgn="auto" latinLnBrk="0" hangingPunct="1">
              <a:lnSpc>
                <a:spcPct val="100000"/>
              </a:lnSpc>
              <a:spcBef>
                <a:spcPts val="0"/>
              </a:spcBef>
              <a:spcAft>
                <a:spcPts val="0"/>
              </a:spcAft>
              <a:buClrTx/>
              <a:buSzPts val="1800"/>
              <a:buFont typeface="Arial" panose="020B0604020202020204" pitchFamily="34" charset="0"/>
              <a:buChar char="•"/>
              <a:tabLst/>
              <a:defRPr/>
            </a:pPr>
            <a:r>
              <a:rPr kumimoji="0" lang="nb-NO"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Psykisk uhelse og rusavhengighet**</a:t>
            </a:r>
          </a:p>
        </p:txBody>
      </p:sp>
      <p:sp>
        <p:nvSpPr>
          <p:cNvPr id="3" name="TekstSylinder 2"/>
          <p:cNvSpPr txBox="1"/>
          <p:nvPr/>
        </p:nvSpPr>
        <p:spPr>
          <a:xfrm>
            <a:off x="2724117" y="5148137"/>
            <a:ext cx="731520"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rgbClr val="000000"/>
                </a:solidFill>
                <a:effectLst/>
                <a:uLnTx/>
                <a:uFillTx/>
                <a:latin typeface="Arial"/>
                <a:ea typeface="+mn-ea"/>
                <a:cs typeface="Courier New" panose="02070309020205020404" pitchFamily="49" charset="0"/>
              </a:rPr>
              <a:t>Fengsel</a:t>
            </a:r>
          </a:p>
        </p:txBody>
      </p:sp>
      <p:sp>
        <p:nvSpPr>
          <p:cNvPr id="15" name="TekstSylinder 14"/>
          <p:cNvSpPr txBox="1"/>
          <p:nvPr/>
        </p:nvSpPr>
        <p:spPr>
          <a:xfrm>
            <a:off x="8572986" y="5159844"/>
            <a:ext cx="842906"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defPPr>
              <a:defRPr lang="nb-NO"/>
            </a:defPPr>
            <a:lvl1pPr algn="just">
              <a:defRPr sz="1200">
                <a:cs typeface="Courier New" panose="02070309020205020404" pitchFamily="49"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rgbClr val="000000"/>
                </a:solidFill>
                <a:effectLst/>
                <a:uLnTx/>
                <a:uFillTx/>
                <a:latin typeface="Arial"/>
                <a:ea typeface="+mn-ea"/>
                <a:cs typeface="Courier New" panose="02070309020205020404" pitchFamily="49" charset="0"/>
              </a:rPr>
              <a:t>Samfunn</a:t>
            </a:r>
          </a:p>
        </p:txBody>
      </p:sp>
      <p:pic>
        <p:nvPicPr>
          <p:cNvPr id="20" name="Bilde 19"/>
          <p:cNvPicPr>
            <a:picLocks noChangeAspect="1"/>
          </p:cNvPicPr>
          <p:nvPr/>
        </p:nvPicPr>
        <p:blipFill>
          <a:blip r:embed="rId4"/>
          <a:stretch>
            <a:fillRect/>
          </a:stretch>
        </p:blipFill>
        <p:spPr>
          <a:xfrm>
            <a:off x="5557237" y="3373081"/>
            <a:ext cx="990858" cy="902645"/>
          </a:xfrm>
          <a:prstGeom prst="rect">
            <a:avLst/>
          </a:prstGeom>
        </p:spPr>
      </p:pic>
      <p:sp>
        <p:nvSpPr>
          <p:cNvPr id="5" name="TekstSylinder 4"/>
          <p:cNvSpPr txBox="1"/>
          <p:nvPr/>
        </p:nvSpPr>
        <p:spPr>
          <a:xfrm>
            <a:off x="8053253" y="6366719"/>
            <a:ext cx="369190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dirty="0">
                <a:ln>
                  <a:noFill/>
                </a:ln>
                <a:solidFill>
                  <a:srgbClr val="000000"/>
                </a:solidFill>
                <a:effectLst/>
                <a:uLnTx/>
                <a:uFillTx/>
                <a:latin typeface="Arial"/>
                <a:ea typeface="+mn-ea"/>
                <a:cs typeface="+mn-cs"/>
              </a:rPr>
              <a:t>*Innsattes levekår 2014. Før, under og etter soning, SSB-rapport 2015/47. Oslo, SSB,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dirty="0">
                <a:ln>
                  <a:noFill/>
                </a:ln>
                <a:solidFill>
                  <a:srgbClr val="000000"/>
                </a:solidFill>
                <a:effectLst/>
                <a:uLnTx/>
                <a:uFillTx/>
                <a:latin typeface="Arial"/>
                <a:ea typeface="+mn-ea"/>
                <a:cs typeface="+mn-cs"/>
              </a:rPr>
              <a:t>**Cramer, Victoria (2014): Forekomst av psykiske lidelser hos domfelte i norske fengsler. </a:t>
            </a:r>
          </a:p>
        </p:txBody>
      </p:sp>
      <p:sp>
        <p:nvSpPr>
          <p:cNvPr id="13" name="TekstSylinder 12"/>
          <p:cNvSpPr txBox="1"/>
          <p:nvPr/>
        </p:nvSpPr>
        <p:spPr>
          <a:xfrm>
            <a:off x="2318196" y="361959"/>
            <a:ext cx="7605486" cy="523220"/>
          </a:xfrm>
          <a:prstGeom prst="rect">
            <a:avLst/>
          </a:prstGeom>
          <a:noFill/>
        </p:spPr>
        <p:txBody>
          <a:bodyPr wrap="square" rtlCol="0">
            <a:spAutoFit/>
          </a:bodyPr>
          <a:lstStyle>
            <a:defPPr>
              <a:defRPr lang="nb-NO"/>
            </a:defPPr>
            <a:lvl1pPr lvl="0">
              <a:spcAft>
                <a:spcPts val="0"/>
              </a:spcAft>
              <a:buSzPts val="1000"/>
              <a:tabLst>
                <a:tab pos="457200" algn="l"/>
              </a:tabLst>
              <a:defRPr sz="2800">
                <a:solidFill>
                  <a:srgbClr val="000000"/>
                </a:solidFill>
                <a:latin typeface="Calibri" panose="020F0502020204030204" pitchFamily="34" charset="0"/>
                <a:ea typeface="Calibri" panose="020F0502020204030204"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Pts val="1000"/>
              <a:buFontTx/>
              <a:buNone/>
              <a:tabLst>
                <a:tab pos="457200" algn="l"/>
              </a:tabLst>
              <a:defRPr/>
            </a:pPr>
            <a:r>
              <a:rPr kumimoji="0" lang="nb-NO" sz="2800" b="0" i="0" u="none" strike="noStrike" kern="1200" cap="none" spc="0" normalizeH="0" baseline="0" noProof="0" dirty="0">
                <a:ln>
                  <a:noFill/>
                </a:ln>
                <a:solidFill>
                  <a:srgbClr val="000000"/>
                </a:solidFill>
                <a:effectLst/>
                <a:uLnTx/>
                <a:uFillTx/>
                <a:latin typeface="Calibri" panose="020F0502020204030204" pitchFamily="34" charset="0"/>
                <a:cs typeface="Segoe UI" panose="020B0502040204020203" pitchFamily="34" charset="0"/>
              </a:rPr>
              <a:t>Hva er utfordringen? </a:t>
            </a:r>
          </a:p>
        </p:txBody>
      </p:sp>
    </p:spTree>
    <p:extLst>
      <p:ext uri="{BB962C8B-B14F-4D97-AF65-F5344CB8AC3E}">
        <p14:creationId xmlns:p14="http://schemas.microsoft.com/office/powerpoint/2010/main" val="24469291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Rett linje 6"/>
          <p:cNvCxnSpPr/>
          <p:nvPr/>
        </p:nvCxnSpPr>
        <p:spPr>
          <a:xfrm>
            <a:off x="1041637" y="3458316"/>
            <a:ext cx="10108723" cy="41821"/>
          </a:xfrm>
          <a:prstGeom prst="line">
            <a:avLst/>
          </a:prstGeom>
          <a:ln w="101600">
            <a:solidFill>
              <a:srgbClr val="00B050"/>
            </a:solidFill>
          </a:ln>
        </p:spPr>
        <p:style>
          <a:lnRef idx="1">
            <a:schemeClr val="accent1"/>
          </a:lnRef>
          <a:fillRef idx="0">
            <a:schemeClr val="accent1"/>
          </a:fillRef>
          <a:effectRef idx="0">
            <a:schemeClr val="accent1"/>
          </a:effectRef>
          <a:fontRef idx="minor">
            <a:schemeClr val="tx1"/>
          </a:fontRef>
        </p:style>
      </p:cxnSp>
      <p:pic>
        <p:nvPicPr>
          <p:cNvPr id="12" name="Bilde 11"/>
          <p:cNvPicPr>
            <a:picLocks noChangeAspect="1"/>
          </p:cNvPicPr>
          <p:nvPr/>
        </p:nvPicPr>
        <p:blipFill>
          <a:blip r:embed="rId3"/>
          <a:stretch>
            <a:fillRect/>
          </a:stretch>
        </p:blipFill>
        <p:spPr>
          <a:xfrm>
            <a:off x="1838899" y="5855309"/>
            <a:ext cx="377383" cy="560357"/>
          </a:xfrm>
          <a:prstGeom prst="rect">
            <a:avLst/>
          </a:prstGeom>
        </p:spPr>
      </p:pic>
      <p:pic>
        <p:nvPicPr>
          <p:cNvPr id="13" name="Bilde 12"/>
          <p:cNvPicPr>
            <a:picLocks noChangeAspect="1"/>
          </p:cNvPicPr>
          <p:nvPr/>
        </p:nvPicPr>
        <p:blipFill>
          <a:blip r:embed="rId4"/>
          <a:stretch>
            <a:fillRect/>
          </a:stretch>
        </p:blipFill>
        <p:spPr>
          <a:xfrm>
            <a:off x="7955688" y="5897064"/>
            <a:ext cx="737070" cy="467756"/>
          </a:xfrm>
          <a:prstGeom prst="rect">
            <a:avLst/>
          </a:prstGeom>
        </p:spPr>
      </p:pic>
      <p:pic>
        <p:nvPicPr>
          <p:cNvPr id="16" name="Bilde 15"/>
          <p:cNvPicPr>
            <a:picLocks noChangeAspect="1"/>
          </p:cNvPicPr>
          <p:nvPr/>
        </p:nvPicPr>
        <p:blipFill>
          <a:blip r:embed="rId5"/>
          <a:stretch>
            <a:fillRect/>
          </a:stretch>
        </p:blipFill>
        <p:spPr>
          <a:xfrm>
            <a:off x="5560298" y="6041205"/>
            <a:ext cx="1215963" cy="260097"/>
          </a:xfrm>
          <a:prstGeom prst="rect">
            <a:avLst/>
          </a:prstGeom>
        </p:spPr>
      </p:pic>
      <p:pic>
        <p:nvPicPr>
          <p:cNvPr id="17" name="Bilde 16"/>
          <p:cNvPicPr>
            <a:picLocks noChangeAspect="1"/>
          </p:cNvPicPr>
          <p:nvPr/>
        </p:nvPicPr>
        <p:blipFill>
          <a:blip r:embed="rId6"/>
          <a:stretch>
            <a:fillRect/>
          </a:stretch>
        </p:blipFill>
        <p:spPr>
          <a:xfrm>
            <a:off x="3415442" y="6094995"/>
            <a:ext cx="895011" cy="260283"/>
          </a:xfrm>
          <a:prstGeom prst="rect">
            <a:avLst/>
          </a:prstGeom>
        </p:spPr>
      </p:pic>
      <p:pic>
        <p:nvPicPr>
          <p:cNvPr id="18" name="Bilde 17"/>
          <p:cNvPicPr>
            <a:picLocks noChangeAspect="1"/>
          </p:cNvPicPr>
          <p:nvPr/>
        </p:nvPicPr>
        <p:blipFill>
          <a:blip r:embed="rId7"/>
          <a:stretch>
            <a:fillRect/>
          </a:stretch>
        </p:blipFill>
        <p:spPr>
          <a:xfrm>
            <a:off x="4388244" y="5926843"/>
            <a:ext cx="472883" cy="488823"/>
          </a:xfrm>
          <a:prstGeom prst="rect">
            <a:avLst/>
          </a:prstGeom>
        </p:spPr>
      </p:pic>
      <p:pic>
        <p:nvPicPr>
          <p:cNvPr id="3" name="Bilde 2"/>
          <p:cNvPicPr>
            <a:picLocks noChangeAspect="1"/>
          </p:cNvPicPr>
          <p:nvPr/>
        </p:nvPicPr>
        <p:blipFill>
          <a:blip r:embed="rId8"/>
          <a:stretch>
            <a:fillRect/>
          </a:stretch>
        </p:blipFill>
        <p:spPr>
          <a:xfrm>
            <a:off x="3281844" y="4787750"/>
            <a:ext cx="1620364" cy="865194"/>
          </a:xfrm>
          <a:prstGeom prst="rect">
            <a:avLst/>
          </a:prstGeom>
        </p:spPr>
      </p:pic>
      <p:pic>
        <p:nvPicPr>
          <p:cNvPr id="8" name="Bilde 7"/>
          <p:cNvPicPr>
            <a:picLocks noChangeAspect="1"/>
          </p:cNvPicPr>
          <p:nvPr/>
        </p:nvPicPr>
        <p:blipFill>
          <a:blip r:embed="rId9"/>
          <a:stretch>
            <a:fillRect/>
          </a:stretch>
        </p:blipFill>
        <p:spPr>
          <a:xfrm>
            <a:off x="1084438" y="4773248"/>
            <a:ext cx="1675435" cy="845310"/>
          </a:xfrm>
          <a:prstGeom prst="rect">
            <a:avLst/>
          </a:prstGeom>
        </p:spPr>
      </p:pic>
      <p:pic>
        <p:nvPicPr>
          <p:cNvPr id="10" name="Bilde 9"/>
          <p:cNvPicPr>
            <a:picLocks noChangeAspect="1"/>
          </p:cNvPicPr>
          <p:nvPr/>
        </p:nvPicPr>
        <p:blipFill>
          <a:blip r:embed="rId10"/>
          <a:stretch>
            <a:fillRect/>
          </a:stretch>
        </p:blipFill>
        <p:spPr>
          <a:xfrm>
            <a:off x="5330603" y="4782290"/>
            <a:ext cx="1675354" cy="858233"/>
          </a:xfrm>
          <a:prstGeom prst="rect">
            <a:avLst/>
          </a:prstGeom>
        </p:spPr>
      </p:pic>
      <p:pic>
        <p:nvPicPr>
          <p:cNvPr id="15" name="Bilde 14"/>
          <p:cNvPicPr>
            <a:picLocks noChangeAspect="1"/>
          </p:cNvPicPr>
          <p:nvPr/>
        </p:nvPicPr>
        <p:blipFill>
          <a:blip r:embed="rId11"/>
          <a:stretch>
            <a:fillRect/>
          </a:stretch>
        </p:blipFill>
        <p:spPr>
          <a:xfrm>
            <a:off x="7472937" y="4773248"/>
            <a:ext cx="1635044" cy="842600"/>
          </a:xfrm>
          <a:prstGeom prst="rect">
            <a:avLst/>
          </a:prstGeom>
        </p:spPr>
      </p:pic>
      <p:pic>
        <p:nvPicPr>
          <p:cNvPr id="21" name="Bilde 20"/>
          <p:cNvPicPr>
            <a:picLocks noChangeAspect="1"/>
          </p:cNvPicPr>
          <p:nvPr/>
        </p:nvPicPr>
        <p:blipFill>
          <a:blip r:embed="rId12"/>
          <a:stretch>
            <a:fillRect/>
          </a:stretch>
        </p:blipFill>
        <p:spPr>
          <a:xfrm>
            <a:off x="9489233" y="4770395"/>
            <a:ext cx="1664519" cy="844907"/>
          </a:xfrm>
          <a:prstGeom prst="rect">
            <a:avLst/>
          </a:prstGeom>
        </p:spPr>
      </p:pic>
      <p:pic>
        <p:nvPicPr>
          <p:cNvPr id="28" name="Bilde 27"/>
          <p:cNvPicPr>
            <a:picLocks noChangeAspect="1"/>
          </p:cNvPicPr>
          <p:nvPr/>
        </p:nvPicPr>
        <p:blipFill>
          <a:blip r:embed="rId13"/>
          <a:stretch>
            <a:fillRect/>
          </a:stretch>
        </p:blipFill>
        <p:spPr>
          <a:xfrm>
            <a:off x="10049859" y="5901363"/>
            <a:ext cx="812351" cy="535228"/>
          </a:xfrm>
          <a:prstGeom prst="rect">
            <a:avLst/>
          </a:prstGeom>
        </p:spPr>
      </p:pic>
      <p:sp>
        <p:nvSpPr>
          <p:cNvPr id="24" name="Rektangel 23"/>
          <p:cNvSpPr/>
          <p:nvPr/>
        </p:nvSpPr>
        <p:spPr>
          <a:xfrm>
            <a:off x="1456117" y="1659466"/>
            <a:ext cx="9279765" cy="1080296"/>
          </a:xfrm>
          <a:prstGeom prst="rect">
            <a:avLst/>
          </a:prstGeom>
        </p:spPr>
        <p:txBody>
          <a:bodyPr wrap="square">
            <a:spAutoFit/>
          </a:bodyPr>
          <a:lstStyle/>
          <a:p>
            <a:pPr marL="0" marR="0" lvl="0" indent="0" algn="l" defTabSz="914400" rtl="0" eaLnBrk="1" fontAlgn="base" latinLnBrk="0" hangingPunct="1">
              <a:lnSpc>
                <a:spcPct val="107000"/>
              </a:lnSpc>
              <a:spcBef>
                <a:spcPts val="0"/>
              </a:spcBef>
              <a:spcAft>
                <a:spcPts val="0"/>
              </a:spcAft>
              <a:buClrTx/>
              <a:buSzTx/>
              <a:buFontTx/>
              <a:buNone/>
              <a:tabLst/>
              <a:defRPr/>
            </a:pPr>
            <a:endParaRPr kumimoji="0" lang="nb-NO" sz="1400" b="0" i="0" u="none" strike="noStrike" kern="1200" cap="none" spc="0" normalizeH="0" baseline="0" noProof="0" dirty="0">
              <a:ln>
                <a:noFill/>
              </a:ln>
              <a:solidFill>
                <a:srgbClr val="000000"/>
              </a:solidFill>
              <a:effectLst/>
              <a:uLnTx/>
              <a:uFillTx/>
              <a:latin typeface="Calibri" panose="020F0502020204030204" pitchFamily="34" charset="0"/>
              <a:ea typeface="MS Gothic" panose="020B0609070205080204" pitchFamily="49" charset="-128"/>
              <a:cs typeface="Arial" panose="020B0604020202020204" pitchFamily="34" charset="0"/>
            </a:endParaRPr>
          </a:p>
          <a:p>
            <a:pPr marL="0" marR="0" lvl="0" indent="0" algn="l" defTabSz="914400" rtl="0" eaLnBrk="1" fontAlgn="base" latinLnBrk="0" hangingPunct="1">
              <a:lnSpc>
                <a:spcPct val="107000"/>
              </a:lnSpc>
              <a:spcBef>
                <a:spcPts val="0"/>
              </a:spcBef>
              <a:spcAft>
                <a:spcPts val="0"/>
              </a:spcAft>
              <a:buClrTx/>
              <a:buSzTx/>
              <a:buFontTx/>
              <a:buNone/>
              <a:tabLst/>
              <a:defRPr/>
            </a:pPr>
            <a:endParaRPr kumimoji="0" lang="nb-NO" sz="1400" b="0" i="0" u="none" strike="noStrike" kern="1200" cap="none" spc="0" normalizeH="0" baseline="0" noProof="0" dirty="0">
              <a:ln>
                <a:noFill/>
              </a:ln>
              <a:solidFill>
                <a:srgbClr val="000000"/>
              </a:solidFill>
              <a:effectLst/>
              <a:uLnTx/>
              <a:uFillTx/>
              <a:latin typeface="Calibri" panose="020F0502020204030204" pitchFamily="34" charset="0"/>
              <a:ea typeface="MS Gothic" panose="020B0609070205080204" pitchFamily="49" charset="-128"/>
              <a:cs typeface="Arial" panose="020B0604020202020204" pitchFamily="34" charset="0"/>
            </a:endParaRPr>
          </a:p>
          <a:p>
            <a:pPr marL="0" marR="0" lvl="0" indent="0" algn="ctr" defTabSz="914400" rtl="0" eaLnBrk="1" fontAlgn="base" latinLnBrk="0" hangingPunct="1">
              <a:lnSpc>
                <a:spcPct val="107000"/>
              </a:lnSpc>
              <a:spcBef>
                <a:spcPts val="0"/>
              </a:spcBef>
              <a:spcAft>
                <a:spcPts val="0"/>
              </a:spcAft>
              <a:buClrTx/>
              <a:buSzTx/>
              <a:buFontTx/>
              <a:buNone/>
              <a:tabLst/>
              <a:defRPr/>
            </a:pPr>
            <a:r>
              <a:rPr kumimoji="0" lang="nb-NO" sz="3200" b="0" i="0" u="none" strike="noStrike" kern="1200" cap="none" spc="0" normalizeH="0" baseline="0" noProof="0" dirty="0">
                <a:ln>
                  <a:noFill/>
                </a:ln>
                <a:solidFill>
                  <a:srgbClr val="000000"/>
                </a:solidFill>
                <a:effectLst/>
                <a:uLnTx/>
                <a:uFillTx/>
                <a:latin typeface="Calibri" panose="020F0502020204030204" pitchFamily="34" charset="0"/>
                <a:ea typeface="MS Gothic" panose="020B0609070205080204" pitchFamily="49" charset="-128"/>
                <a:cs typeface="Arial" panose="020B0604020202020204" pitchFamily="34" charset="0"/>
              </a:rPr>
              <a:t>Målet er å tette glippsoner i tilbakeføringsprosessen</a:t>
            </a:r>
            <a:endParaRPr kumimoji="0" lang="nb-NO"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019056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a:xfrm>
            <a:off x="1471448" y="2235803"/>
            <a:ext cx="9317421" cy="1862849"/>
          </a:xfrm>
        </p:spPr>
        <p:txBody>
          <a:bodyPr>
            <a:noAutofit/>
          </a:bodyPr>
          <a:lstStyle/>
          <a:p>
            <a:pPr lvl="0">
              <a:lnSpc>
                <a:spcPct val="100000"/>
              </a:lnSpc>
              <a:spcBef>
                <a:spcPts val="0"/>
              </a:spcBef>
            </a:pPr>
            <a:r>
              <a:rPr lang="da-DK" sz="2800" dirty="0"/>
              <a:t>(…), </a:t>
            </a:r>
            <a:r>
              <a:rPr lang="da-DK" sz="2800" dirty="0" err="1"/>
              <a:t>maa</a:t>
            </a:r>
            <a:r>
              <a:rPr lang="da-DK" sz="2800" dirty="0"/>
              <a:t> man ikke forlade Fangen i det kritiske </a:t>
            </a:r>
            <a:r>
              <a:rPr lang="da-DK" sz="2800" dirty="0" err="1"/>
              <a:t>Øieblik</a:t>
            </a:r>
            <a:r>
              <a:rPr lang="da-DK" sz="2800" dirty="0"/>
              <a:t>, han derfra løslades. </a:t>
            </a:r>
            <a:br>
              <a:rPr lang="da-DK" sz="2800" dirty="0"/>
            </a:br>
            <a:endParaRPr lang="nb-NO" sz="2800" dirty="0"/>
          </a:p>
        </p:txBody>
      </p:sp>
      <p:sp>
        <p:nvSpPr>
          <p:cNvPr id="5" name="Undertittel 4"/>
          <p:cNvSpPr>
            <a:spLocks noGrp="1"/>
          </p:cNvSpPr>
          <p:nvPr>
            <p:ph type="subTitle" idx="1"/>
          </p:nvPr>
        </p:nvSpPr>
        <p:spPr>
          <a:xfrm>
            <a:off x="7920294" y="3347678"/>
            <a:ext cx="2717889" cy="365125"/>
          </a:xfrm>
        </p:spPr>
        <p:txBody>
          <a:bodyPr>
            <a:normAutofit fontScale="70000" lnSpcReduction="20000"/>
          </a:bodyPr>
          <a:lstStyle/>
          <a:p>
            <a:r>
              <a:rPr lang="nb-NO" sz="1800" dirty="0">
                <a:solidFill>
                  <a:srgbClr val="000000"/>
                </a:solidFill>
                <a:latin typeface="Arial"/>
                <a:ea typeface="+mj-ea"/>
              </a:rPr>
              <a:t>Strafanstaltskommisjonen av 1841</a:t>
            </a:r>
            <a:endParaRPr lang="nb-NO" dirty="0"/>
          </a:p>
        </p:txBody>
      </p:sp>
      <p:pic>
        <p:nvPicPr>
          <p:cNvPr id="2" name="Bilde 1"/>
          <p:cNvPicPr>
            <a:picLocks noChangeAspect="1"/>
          </p:cNvPicPr>
          <p:nvPr/>
        </p:nvPicPr>
        <p:blipFill>
          <a:blip r:embed="rId3"/>
          <a:stretch>
            <a:fillRect/>
          </a:stretch>
        </p:blipFill>
        <p:spPr>
          <a:xfrm>
            <a:off x="2857831" y="4244971"/>
            <a:ext cx="1437486" cy="2024885"/>
          </a:xfrm>
          <a:prstGeom prst="rect">
            <a:avLst/>
          </a:prstGeom>
          <a:ln>
            <a:noFill/>
          </a:ln>
          <a:effectLst>
            <a:outerShdw blurRad="190500" algn="tl" rotWithShape="0">
              <a:srgbClr val="000000">
                <a:alpha val="70000"/>
              </a:srgbClr>
            </a:outerShdw>
          </a:effectLst>
        </p:spPr>
      </p:pic>
      <p:pic>
        <p:nvPicPr>
          <p:cNvPr id="6" name="Bilde 5"/>
          <p:cNvPicPr>
            <a:picLocks noChangeAspect="1"/>
          </p:cNvPicPr>
          <p:nvPr/>
        </p:nvPicPr>
        <p:blipFill>
          <a:blip r:embed="rId4"/>
          <a:stretch>
            <a:fillRect/>
          </a:stretch>
        </p:blipFill>
        <p:spPr>
          <a:xfrm>
            <a:off x="5390828" y="4265306"/>
            <a:ext cx="1410344" cy="2004550"/>
          </a:xfrm>
          <a:prstGeom prst="rect">
            <a:avLst/>
          </a:prstGeom>
          <a:ln>
            <a:noFill/>
          </a:ln>
          <a:effectLst>
            <a:outerShdw blurRad="190500" algn="tl" rotWithShape="0">
              <a:srgbClr val="000000">
                <a:alpha val="70000"/>
              </a:srgbClr>
            </a:outerShdw>
          </a:effectLst>
        </p:spPr>
      </p:pic>
      <p:pic>
        <p:nvPicPr>
          <p:cNvPr id="7" name="Bilde 6"/>
          <p:cNvPicPr>
            <a:picLocks noChangeAspect="1"/>
          </p:cNvPicPr>
          <p:nvPr/>
        </p:nvPicPr>
        <p:blipFill>
          <a:blip r:embed="rId5"/>
          <a:stretch>
            <a:fillRect/>
          </a:stretch>
        </p:blipFill>
        <p:spPr>
          <a:xfrm>
            <a:off x="8038284" y="4289581"/>
            <a:ext cx="1419107" cy="198027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5990573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vrundet rektangel 6"/>
          <p:cNvSpPr/>
          <p:nvPr/>
        </p:nvSpPr>
        <p:spPr>
          <a:xfrm>
            <a:off x="6901392" y="2108815"/>
            <a:ext cx="4712865" cy="112409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400" i="0" u="none" strike="noStrike" kern="1200" cap="none" spc="0" normalizeH="0" baseline="0" noProof="0" dirty="0">
                <a:ln>
                  <a:noFill/>
                </a:ln>
                <a:solidFill>
                  <a:srgbClr val="000000"/>
                </a:solidFill>
                <a:effectLst/>
                <a:uLnTx/>
                <a:uFillTx/>
                <a:latin typeface="Arial"/>
                <a:ea typeface="+mn-ea"/>
                <a:cs typeface="+mn-cs"/>
              </a:rPr>
              <a:t>Er åpne og ikke har en forhåndsbestemt løsning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400" i="0" u="none" strike="noStrike" kern="1200" cap="none" spc="0" normalizeH="0" baseline="0" noProof="0" dirty="0">
                <a:ln>
                  <a:noFill/>
                </a:ln>
                <a:solidFill>
                  <a:srgbClr val="000000"/>
                </a:solidFill>
                <a:effectLst/>
                <a:uLnTx/>
                <a:uFillTx/>
                <a:latin typeface="Arial"/>
                <a:ea typeface="+mn-ea"/>
                <a:cs typeface="+mn-cs"/>
              </a:rPr>
              <a:t>Har et tydelig brukerfokus og tar utgangspunkt i reelle brukerbehov</a:t>
            </a:r>
          </a:p>
        </p:txBody>
      </p:sp>
      <p:sp>
        <p:nvSpPr>
          <p:cNvPr id="3" name="Tittel 2"/>
          <p:cNvSpPr>
            <a:spLocks noGrp="1"/>
          </p:cNvSpPr>
          <p:nvPr>
            <p:ph type="title"/>
          </p:nvPr>
        </p:nvSpPr>
        <p:spPr>
          <a:xfrm>
            <a:off x="838200" y="421031"/>
            <a:ext cx="10515600" cy="1325563"/>
          </a:xfrm>
        </p:spPr>
        <p:txBody>
          <a:bodyPr/>
          <a:lstStyle/>
          <a:p>
            <a:r>
              <a:rPr lang="nb-NO" dirty="0"/>
              <a:t>Kriterier for å bli et Stimulab-prosjekt</a:t>
            </a:r>
          </a:p>
        </p:txBody>
      </p:sp>
      <p:sp>
        <p:nvSpPr>
          <p:cNvPr id="5" name="Avrundet rektangel 4"/>
          <p:cNvSpPr/>
          <p:nvPr/>
        </p:nvSpPr>
        <p:spPr>
          <a:xfrm>
            <a:off x="1409076" y="2107775"/>
            <a:ext cx="4419600" cy="112513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nb-NO" sz="1400" i="0" u="none" strike="noStrike" kern="1200" cap="none" spc="0" normalizeH="0" baseline="0" noProof="0" dirty="0">
                <a:ln>
                  <a:noFill/>
                </a:ln>
                <a:solidFill>
                  <a:srgbClr val="000000"/>
                </a:solidFill>
                <a:effectLst/>
                <a:uLnTx/>
                <a:uFillTx/>
                <a:ea typeface="+mn-ea"/>
                <a:cs typeface="+mn-cs"/>
              </a:rPr>
              <a:t>Stimulab prioriterer prosjekter som krever samarbeid mellom flere aktører og har komplekse problemstillinger som «faller mellom flere stoler»</a:t>
            </a:r>
          </a:p>
        </p:txBody>
      </p:sp>
      <p:sp>
        <p:nvSpPr>
          <p:cNvPr id="6" name="Bånd som vender ned 5"/>
          <p:cNvSpPr/>
          <p:nvPr/>
        </p:nvSpPr>
        <p:spPr>
          <a:xfrm>
            <a:off x="3733800" y="3917431"/>
            <a:ext cx="4724400" cy="889000"/>
          </a:xfrm>
          <a:prstGeom prst="ribbon">
            <a:avLst/>
          </a:prstGeom>
          <a:solidFill>
            <a:schemeClr val="tx2"/>
          </a:solidFill>
          <a:ln>
            <a:solidFill>
              <a:schemeClr val="bg1">
                <a:lumMod val="75000"/>
              </a:schemeClr>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dirty="0">
                <a:ln>
                  <a:noFill/>
                </a:ln>
                <a:solidFill>
                  <a:srgbClr val="FFFFFF"/>
                </a:solidFill>
                <a:effectLst/>
                <a:uLnTx/>
                <a:uFillTx/>
                <a:latin typeface="Arial"/>
                <a:ea typeface="+mn-ea"/>
                <a:cs typeface="+mn-cs"/>
              </a:rPr>
              <a:t>Tilskudd innvilget</a:t>
            </a:r>
          </a:p>
        </p:txBody>
      </p:sp>
      <p:pic>
        <p:nvPicPr>
          <p:cNvPr id="8" name="Bilde 7"/>
          <p:cNvPicPr>
            <a:picLocks noChangeAspect="1"/>
          </p:cNvPicPr>
          <p:nvPr/>
        </p:nvPicPr>
        <p:blipFill>
          <a:blip r:embed="rId3"/>
          <a:stretch>
            <a:fillRect/>
          </a:stretch>
        </p:blipFill>
        <p:spPr>
          <a:xfrm>
            <a:off x="2934175" y="5599837"/>
            <a:ext cx="6323650" cy="914355"/>
          </a:xfrm>
          <a:prstGeom prst="rect">
            <a:avLst/>
          </a:prstGeom>
        </p:spPr>
      </p:pic>
    </p:spTree>
    <p:extLst>
      <p:ext uri="{BB962C8B-B14F-4D97-AF65-F5344CB8AC3E}">
        <p14:creationId xmlns:p14="http://schemas.microsoft.com/office/powerpoint/2010/main" val="8942183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ktangel 32"/>
          <p:cNvSpPr/>
          <p:nvPr/>
        </p:nvSpPr>
        <p:spPr>
          <a:xfrm>
            <a:off x="0" y="2057730"/>
            <a:ext cx="12192000" cy="480026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nb-NO"/>
          </a:p>
        </p:txBody>
      </p:sp>
      <p:pic>
        <p:nvPicPr>
          <p:cNvPr id="6" name="Plassholder for innhold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36720" y="2561733"/>
            <a:ext cx="2417956" cy="1611970"/>
          </a:xfrm>
        </p:spPr>
      </p:pic>
      <p:sp>
        <p:nvSpPr>
          <p:cNvPr id="8" name="TekstSylinder 7"/>
          <p:cNvSpPr txBox="1"/>
          <p:nvPr/>
        </p:nvSpPr>
        <p:spPr>
          <a:xfrm>
            <a:off x="1180407" y="282633"/>
            <a:ext cx="9958647" cy="523220"/>
          </a:xfrm>
          <a:prstGeom prst="rect">
            <a:avLst/>
          </a:prstGeom>
          <a:noFill/>
        </p:spPr>
        <p:txBody>
          <a:bodyPr wrap="square" rtlCol="0">
            <a:spAutoFit/>
          </a:bodyPr>
          <a:lstStyle/>
          <a:p>
            <a:pPr algn="ctr" fontAlgn="base">
              <a:spcAft>
                <a:spcPts val="0"/>
              </a:spcAft>
            </a:pPr>
            <a:r>
              <a:rPr lang="nb-NO" dirty="0">
                <a:solidFill>
                  <a:srgbClr val="2F5496"/>
                </a:solidFill>
                <a:latin typeface="Cambria" panose="02040503050406030204" pitchFamily="18" charset="0"/>
                <a:ea typeface="MS Gothic" panose="020B0609070205080204" pitchFamily="49" charset="-128"/>
                <a:cs typeface="Segoe UI" panose="020B0502040204020203" pitchFamily="34" charset="0"/>
              </a:rPr>
              <a:t>En trygg og forutsigbar overgang fra fengsel til et selvstendig liv i frihet</a:t>
            </a:r>
            <a:endParaRPr lang="nb-NO" sz="1000" dirty="0">
              <a:effectLst/>
              <a:latin typeface="Times New Roman" panose="02020603050405020304" pitchFamily="18" charset="0"/>
              <a:ea typeface="Times New Roman" panose="02020603050405020304" pitchFamily="18" charset="0"/>
            </a:endParaRPr>
          </a:p>
          <a:p>
            <a:pPr algn="ctr" fontAlgn="base">
              <a:spcAft>
                <a:spcPts val="0"/>
              </a:spcAft>
            </a:pPr>
            <a:r>
              <a:rPr lang="nb-NO" sz="1000" dirty="0">
                <a:effectLst/>
                <a:latin typeface="Times New Roman" panose="02020603050405020304" pitchFamily="18" charset="0"/>
                <a:ea typeface="MS Gothic" panose="020B0609070205080204" pitchFamily="49" charset="-128"/>
              </a:rPr>
              <a:t> </a:t>
            </a:r>
            <a:endParaRPr lang="nb-NO" sz="1000" dirty="0">
              <a:effectLst/>
              <a:latin typeface="Times New Roman" panose="02020603050405020304" pitchFamily="18" charset="0"/>
              <a:ea typeface="Times New Roman" panose="02020603050405020304" pitchFamily="18" charset="0"/>
            </a:endParaRPr>
          </a:p>
        </p:txBody>
      </p:sp>
      <p:pic>
        <p:nvPicPr>
          <p:cNvPr id="9" name="Bilde 8"/>
          <p:cNvPicPr>
            <a:picLocks noChangeAspect="1"/>
          </p:cNvPicPr>
          <p:nvPr/>
        </p:nvPicPr>
        <p:blipFill>
          <a:blip r:embed="rId4"/>
          <a:stretch>
            <a:fillRect/>
          </a:stretch>
        </p:blipFill>
        <p:spPr>
          <a:xfrm>
            <a:off x="3470044" y="805853"/>
            <a:ext cx="5251911" cy="709323"/>
          </a:xfrm>
          <a:prstGeom prst="rect">
            <a:avLst/>
          </a:prstGeom>
        </p:spPr>
      </p:pic>
      <p:pic>
        <p:nvPicPr>
          <p:cNvPr id="10" name="Bilde 9"/>
          <p:cNvPicPr>
            <a:picLocks noChangeAspect="1"/>
          </p:cNvPicPr>
          <p:nvPr/>
        </p:nvPicPr>
        <p:blipFill>
          <a:blip r:embed="rId5"/>
          <a:stretch>
            <a:fillRect/>
          </a:stretch>
        </p:blipFill>
        <p:spPr>
          <a:xfrm>
            <a:off x="2752979" y="2852035"/>
            <a:ext cx="1106505" cy="1153927"/>
          </a:xfrm>
          <a:prstGeom prst="rect">
            <a:avLst/>
          </a:prstGeom>
        </p:spPr>
      </p:pic>
      <p:pic>
        <p:nvPicPr>
          <p:cNvPr id="13" name="Bilde 12"/>
          <p:cNvPicPr>
            <a:picLocks noChangeAspect="1"/>
          </p:cNvPicPr>
          <p:nvPr/>
        </p:nvPicPr>
        <p:blipFill>
          <a:blip r:embed="rId6"/>
          <a:stretch>
            <a:fillRect/>
          </a:stretch>
        </p:blipFill>
        <p:spPr>
          <a:xfrm>
            <a:off x="777070" y="3135433"/>
            <a:ext cx="1550727" cy="870529"/>
          </a:xfrm>
          <a:prstGeom prst="rect">
            <a:avLst/>
          </a:prstGeom>
          <a:ln>
            <a:noFill/>
          </a:ln>
          <a:effectLst>
            <a:outerShdw blurRad="190500" algn="tl" rotWithShape="0">
              <a:srgbClr val="000000">
                <a:alpha val="70000"/>
              </a:srgbClr>
            </a:outerShdw>
          </a:effectLst>
        </p:spPr>
      </p:pic>
      <p:sp>
        <p:nvSpPr>
          <p:cNvPr id="14" name="TekstSylinder 13"/>
          <p:cNvSpPr txBox="1"/>
          <p:nvPr/>
        </p:nvSpPr>
        <p:spPr>
          <a:xfrm rot="20277722">
            <a:off x="691185" y="1090310"/>
            <a:ext cx="1606103" cy="461665"/>
          </a:xfrm>
          <a:prstGeom prst="rect">
            <a:avLst/>
          </a:prstGeom>
          <a:solidFill>
            <a:schemeClr val="accent2"/>
          </a:solidFill>
          <a:ln w="6350">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nb-NO" sz="1200" b="1" dirty="0" err="1">
                <a:solidFill>
                  <a:schemeClr val="bg1"/>
                </a:solidFill>
              </a:rPr>
              <a:t>Menon</a:t>
            </a:r>
            <a:r>
              <a:rPr lang="nb-NO" sz="1200" b="1" dirty="0">
                <a:solidFill>
                  <a:schemeClr val="bg1"/>
                </a:solidFill>
              </a:rPr>
              <a:t> </a:t>
            </a:r>
            <a:r>
              <a:rPr lang="nb-NO" sz="1200" b="1" dirty="0" err="1">
                <a:solidFill>
                  <a:schemeClr val="bg1"/>
                </a:solidFill>
              </a:rPr>
              <a:t>Economics</a:t>
            </a:r>
            <a:r>
              <a:rPr lang="nb-NO" sz="1200" b="1" dirty="0">
                <a:solidFill>
                  <a:schemeClr val="bg1"/>
                </a:solidFill>
              </a:rPr>
              <a:t> </a:t>
            </a:r>
          </a:p>
          <a:p>
            <a:pPr algn="ctr"/>
            <a:r>
              <a:rPr lang="nb-NO" sz="1200" b="1" dirty="0">
                <a:solidFill>
                  <a:schemeClr val="bg1"/>
                </a:solidFill>
              </a:rPr>
              <a:t>og </a:t>
            </a:r>
            <a:r>
              <a:rPr lang="nb-NO" sz="1200" b="1" dirty="0" err="1">
                <a:solidFill>
                  <a:schemeClr val="bg1"/>
                </a:solidFill>
              </a:rPr>
              <a:t>Designit</a:t>
            </a:r>
            <a:endParaRPr lang="nb-NO" sz="1200" b="1" dirty="0">
              <a:solidFill>
                <a:schemeClr val="bg1"/>
              </a:solidFill>
            </a:endParaRPr>
          </a:p>
        </p:txBody>
      </p:sp>
      <p:sp>
        <p:nvSpPr>
          <p:cNvPr id="15" name="TekstSylinder 14"/>
          <p:cNvSpPr txBox="1"/>
          <p:nvPr/>
        </p:nvSpPr>
        <p:spPr>
          <a:xfrm>
            <a:off x="864757" y="4327590"/>
            <a:ext cx="1463040" cy="400110"/>
          </a:xfrm>
          <a:prstGeom prst="rect">
            <a:avLst/>
          </a:prstGeom>
          <a:noFill/>
        </p:spPr>
        <p:txBody>
          <a:bodyPr wrap="square" rtlCol="0">
            <a:spAutoFit/>
          </a:bodyPr>
          <a:lstStyle/>
          <a:p>
            <a:pPr algn="ctr"/>
            <a:r>
              <a:rPr lang="nb-NO" sz="1000" b="1" dirty="0"/>
              <a:t>Forankring i tverretatlig styringsgruppe</a:t>
            </a:r>
          </a:p>
        </p:txBody>
      </p:sp>
      <p:sp>
        <p:nvSpPr>
          <p:cNvPr id="16" name="TekstSylinder 15"/>
          <p:cNvSpPr txBox="1"/>
          <p:nvPr/>
        </p:nvSpPr>
        <p:spPr>
          <a:xfrm>
            <a:off x="2684106" y="4404535"/>
            <a:ext cx="1463040" cy="246221"/>
          </a:xfrm>
          <a:prstGeom prst="rect">
            <a:avLst/>
          </a:prstGeom>
          <a:noFill/>
        </p:spPr>
        <p:txBody>
          <a:bodyPr wrap="square" rtlCol="0">
            <a:spAutoFit/>
          </a:bodyPr>
          <a:lstStyle/>
          <a:p>
            <a:pPr algn="ctr"/>
            <a:r>
              <a:rPr lang="nb-NO" sz="1000" b="1" dirty="0"/>
              <a:t>Innovasjonsledelse</a:t>
            </a:r>
          </a:p>
        </p:txBody>
      </p:sp>
      <p:sp>
        <p:nvSpPr>
          <p:cNvPr id="17" name="TekstSylinder 16"/>
          <p:cNvSpPr txBox="1"/>
          <p:nvPr/>
        </p:nvSpPr>
        <p:spPr>
          <a:xfrm>
            <a:off x="5464711" y="4278680"/>
            <a:ext cx="1463040" cy="553998"/>
          </a:xfrm>
          <a:prstGeom prst="rect">
            <a:avLst/>
          </a:prstGeom>
          <a:noFill/>
        </p:spPr>
        <p:txBody>
          <a:bodyPr wrap="square" rtlCol="0">
            <a:spAutoFit/>
          </a:bodyPr>
          <a:lstStyle/>
          <a:p>
            <a:pPr algn="ctr"/>
            <a:r>
              <a:rPr lang="nb-NO" sz="1000" b="1" dirty="0"/>
              <a:t>Hvorfor oppstår egentlig glippsonene?</a:t>
            </a:r>
          </a:p>
          <a:p>
            <a:pPr algn="ctr"/>
            <a:endParaRPr lang="nb-NO" sz="1000" b="1" dirty="0"/>
          </a:p>
        </p:txBody>
      </p:sp>
      <p:sp>
        <p:nvSpPr>
          <p:cNvPr id="19" name="TekstSylinder 18"/>
          <p:cNvSpPr txBox="1"/>
          <p:nvPr/>
        </p:nvSpPr>
        <p:spPr>
          <a:xfrm>
            <a:off x="7797244" y="4134629"/>
            <a:ext cx="1549994" cy="553998"/>
          </a:xfrm>
          <a:prstGeom prst="rect">
            <a:avLst/>
          </a:prstGeom>
          <a:noFill/>
        </p:spPr>
        <p:txBody>
          <a:bodyPr wrap="square" rtlCol="0">
            <a:spAutoFit/>
          </a:bodyPr>
          <a:lstStyle>
            <a:defPPr>
              <a:defRPr lang="nb-NO"/>
            </a:defPPr>
            <a:lvl1pPr algn="ctr">
              <a:defRPr sz="10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nb-NO" dirty="0"/>
              <a:t>Intervjuer med interessenter i alle etater og domfelte/løslatte</a:t>
            </a:r>
          </a:p>
        </p:txBody>
      </p:sp>
      <p:sp>
        <p:nvSpPr>
          <p:cNvPr id="21" name="TekstSylinder 20"/>
          <p:cNvSpPr txBox="1"/>
          <p:nvPr/>
        </p:nvSpPr>
        <p:spPr>
          <a:xfrm>
            <a:off x="9530115" y="4159201"/>
            <a:ext cx="2367690" cy="400110"/>
          </a:xfrm>
          <a:prstGeom prst="rect">
            <a:avLst/>
          </a:prstGeom>
          <a:noFill/>
        </p:spPr>
        <p:txBody>
          <a:bodyPr wrap="square" rtlCol="0">
            <a:spAutoFit/>
          </a:bodyPr>
          <a:lstStyle/>
          <a:p>
            <a:pPr algn="ctr"/>
            <a:r>
              <a:rPr lang="nb-NO" sz="1000" b="1" dirty="0"/>
              <a:t>13. mai, </a:t>
            </a:r>
          </a:p>
          <a:p>
            <a:pPr algn="ctr"/>
            <a:r>
              <a:rPr lang="nb-NO" sz="1000" b="1" dirty="0"/>
              <a:t>ideworkshop med ca. 60 deltakere</a:t>
            </a:r>
          </a:p>
        </p:txBody>
      </p:sp>
      <p:pic>
        <p:nvPicPr>
          <p:cNvPr id="22" name="Bilde 21"/>
          <p:cNvPicPr>
            <a:picLocks noChangeAspect="1"/>
          </p:cNvPicPr>
          <p:nvPr/>
        </p:nvPicPr>
        <p:blipFill>
          <a:blip r:embed="rId7"/>
          <a:stretch>
            <a:fillRect/>
          </a:stretch>
        </p:blipFill>
        <p:spPr>
          <a:xfrm flipH="1">
            <a:off x="10311153" y="2276159"/>
            <a:ext cx="850187" cy="1872008"/>
          </a:xfrm>
          <a:prstGeom prst="rect">
            <a:avLst/>
          </a:prstGeom>
        </p:spPr>
      </p:pic>
      <p:sp>
        <p:nvSpPr>
          <p:cNvPr id="23" name="Pil høyre 22"/>
          <p:cNvSpPr/>
          <p:nvPr/>
        </p:nvSpPr>
        <p:spPr>
          <a:xfrm>
            <a:off x="4203486" y="3345021"/>
            <a:ext cx="287790" cy="27432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b-NO"/>
          </a:p>
        </p:txBody>
      </p:sp>
      <p:sp>
        <p:nvSpPr>
          <p:cNvPr id="24" name="Pil høyre 23"/>
          <p:cNvSpPr/>
          <p:nvPr/>
        </p:nvSpPr>
        <p:spPr>
          <a:xfrm>
            <a:off x="7456225" y="3307551"/>
            <a:ext cx="287790" cy="27432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b-NO"/>
          </a:p>
        </p:txBody>
      </p:sp>
      <p:sp>
        <p:nvSpPr>
          <p:cNvPr id="25" name="Pil høyre 24"/>
          <p:cNvSpPr/>
          <p:nvPr/>
        </p:nvSpPr>
        <p:spPr>
          <a:xfrm>
            <a:off x="9655633" y="3307552"/>
            <a:ext cx="287790" cy="27432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b-NO"/>
          </a:p>
        </p:txBody>
      </p:sp>
      <p:pic>
        <p:nvPicPr>
          <p:cNvPr id="26" name="Bilde 25"/>
          <p:cNvPicPr>
            <a:picLocks noChangeAspect="1"/>
          </p:cNvPicPr>
          <p:nvPr/>
        </p:nvPicPr>
        <p:blipFill>
          <a:blip r:embed="rId8"/>
          <a:stretch>
            <a:fillRect/>
          </a:stretch>
        </p:blipFill>
        <p:spPr>
          <a:xfrm>
            <a:off x="8015028" y="2910587"/>
            <a:ext cx="1114425" cy="1095375"/>
          </a:xfrm>
          <a:prstGeom prst="rect">
            <a:avLst/>
          </a:prstGeom>
        </p:spPr>
      </p:pic>
      <p:sp>
        <p:nvSpPr>
          <p:cNvPr id="29" name="Bøyd pil 28"/>
          <p:cNvSpPr/>
          <p:nvPr/>
        </p:nvSpPr>
        <p:spPr>
          <a:xfrm rot="10800000">
            <a:off x="10311153" y="5257591"/>
            <a:ext cx="583726" cy="642986"/>
          </a:xfrm>
          <a:prstGeom prst="ben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b-NO"/>
          </a:p>
        </p:txBody>
      </p:sp>
      <p:sp>
        <p:nvSpPr>
          <p:cNvPr id="30" name="TekstSylinder 29"/>
          <p:cNvSpPr txBox="1"/>
          <p:nvPr/>
        </p:nvSpPr>
        <p:spPr>
          <a:xfrm>
            <a:off x="6003259" y="5420609"/>
            <a:ext cx="4265455" cy="95410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nb-NO" sz="1400" dirty="0"/>
              <a:t>Tester ut et tverrfaglig opplegg:</a:t>
            </a:r>
          </a:p>
          <a:p>
            <a:pPr marL="285750" indent="-285750">
              <a:buFont typeface="Arial" panose="020B0604020202020204" pitchFamily="34" charset="0"/>
              <a:buChar char="•"/>
            </a:pPr>
            <a:r>
              <a:rPr lang="nb-NO" sz="1400" dirty="0"/>
              <a:t>Åna fengsel og Rogaland friomsorgskontor</a:t>
            </a:r>
          </a:p>
          <a:p>
            <a:pPr marL="285750" indent="-285750">
              <a:buFont typeface="Arial" panose="020B0604020202020204" pitchFamily="34" charset="0"/>
              <a:buChar char="•"/>
            </a:pPr>
            <a:r>
              <a:rPr lang="nb-NO" sz="1400" dirty="0"/>
              <a:t>Bjørgvin fengsel og Hordaland friomsorgskontor</a:t>
            </a:r>
          </a:p>
          <a:p>
            <a:pPr marL="285750" indent="-285750">
              <a:buFont typeface="Arial" panose="020B0604020202020204" pitchFamily="34" charset="0"/>
              <a:buChar char="•"/>
            </a:pPr>
            <a:r>
              <a:rPr lang="nb-NO" sz="1400" dirty="0"/>
              <a:t>Bergen og Asker kommune</a:t>
            </a:r>
          </a:p>
        </p:txBody>
      </p:sp>
      <p:sp>
        <p:nvSpPr>
          <p:cNvPr id="31" name="Pil venstre 30"/>
          <p:cNvSpPr/>
          <p:nvPr/>
        </p:nvSpPr>
        <p:spPr>
          <a:xfrm>
            <a:off x="5399381" y="5663712"/>
            <a:ext cx="312436" cy="363254"/>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b-NO"/>
          </a:p>
        </p:txBody>
      </p:sp>
      <p:sp>
        <p:nvSpPr>
          <p:cNvPr id="32" name="TekstSylinder 31"/>
          <p:cNvSpPr txBox="1"/>
          <p:nvPr/>
        </p:nvSpPr>
        <p:spPr>
          <a:xfrm>
            <a:off x="864757" y="5531245"/>
            <a:ext cx="4031138" cy="738664"/>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nb-NO" sz="1400" dirty="0"/>
              <a:t>Til styringsgruppen: Hvilke muligheter ser vi? Hva vil det koste? Samfunnsgevinster? Prioriteringer? Satsingsforslag? </a:t>
            </a:r>
          </a:p>
        </p:txBody>
      </p:sp>
    </p:spTree>
    <p:extLst>
      <p:ext uri="{BB962C8B-B14F-4D97-AF65-F5344CB8AC3E}">
        <p14:creationId xmlns:p14="http://schemas.microsoft.com/office/powerpoint/2010/main" val="25869853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dato 3"/>
          <p:cNvSpPr>
            <a:spLocks noGrp="1"/>
          </p:cNvSpPr>
          <p:nvPr>
            <p:ph type="dt" sz="half" idx="4294967295"/>
          </p:nvPr>
        </p:nvSpPr>
        <p:spPr>
          <a:xfrm>
            <a:off x="0" y="6356350"/>
            <a:ext cx="2743200" cy="365125"/>
          </a:xfrm>
        </p:spPr>
        <p:txBody>
          <a:bodyPr/>
          <a:lstStyle/>
          <a:p>
            <a:fld id="{117FB545-93DA-4BC4-AFF4-3B4CFE40DBCA}" type="datetime1">
              <a:rPr lang="nb-NO" smtClean="0"/>
              <a:t>14.02.2024</a:t>
            </a:fld>
            <a:endParaRPr lang="nb-NO"/>
          </a:p>
        </p:txBody>
      </p:sp>
      <p:pic>
        <p:nvPicPr>
          <p:cNvPr id="7" name="Bilde 6"/>
          <p:cNvPicPr>
            <a:picLocks noChangeAspect="1"/>
          </p:cNvPicPr>
          <p:nvPr/>
        </p:nvPicPr>
        <p:blipFill>
          <a:blip r:embed="rId2"/>
          <a:stretch>
            <a:fillRect/>
          </a:stretch>
        </p:blipFill>
        <p:spPr>
          <a:xfrm>
            <a:off x="7085740" y="1171575"/>
            <a:ext cx="3267075" cy="4514850"/>
          </a:xfrm>
          <a:prstGeom prst="rect">
            <a:avLst/>
          </a:prstGeom>
        </p:spPr>
      </p:pic>
      <p:sp>
        <p:nvSpPr>
          <p:cNvPr id="8" name="TekstSylinder 7"/>
          <p:cNvSpPr txBox="1"/>
          <p:nvPr/>
        </p:nvSpPr>
        <p:spPr>
          <a:xfrm>
            <a:off x="1004341" y="2509816"/>
            <a:ext cx="5831174" cy="1323439"/>
          </a:xfrm>
          <a:prstGeom prst="rect">
            <a:avLst/>
          </a:prstGeom>
          <a:noFill/>
        </p:spPr>
        <p:txBody>
          <a:bodyPr wrap="square" rtlCol="0">
            <a:spAutoFit/>
          </a:bodyPr>
          <a:lstStyle/>
          <a:p>
            <a:r>
              <a:rPr lang="nb-NO" sz="4000" dirty="0">
                <a:latin typeface="Calibri Light" panose="020F0302020204030204" pitchFamily="34" charset="0"/>
                <a:cs typeface="Calibri Light" panose="020F0302020204030204" pitchFamily="34" charset="0"/>
              </a:rPr>
              <a:t>Takk for samarbeidet </a:t>
            </a:r>
          </a:p>
          <a:p>
            <a:r>
              <a:rPr lang="nb-NO" sz="4000" dirty="0">
                <a:latin typeface="Calibri Light" panose="020F0302020204030204" pitchFamily="34" charset="0"/>
                <a:cs typeface="Calibri Light" panose="020F0302020204030204" pitchFamily="34" charset="0"/>
              </a:rPr>
              <a:t>– og oppmerksomheten!</a:t>
            </a:r>
          </a:p>
        </p:txBody>
      </p:sp>
    </p:spTree>
    <p:extLst>
      <p:ext uri="{BB962C8B-B14F-4D97-AF65-F5344CB8AC3E}">
        <p14:creationId xmlns:p14="http://schemas.microsoft.com/office/powerpoint/2010/main" val="32864268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Sylinder 6">
            <a:extLst>
              <a:ext uri="{FF2B5EF4-FFF2-40B4-BE49-F238E27FC236}">
                <a16:creationId xmlns:a16="http://schemas.microsoft.com/office/drawing/2014/main" id="{B9237150-F2FD-357E-4763-4C1F79A8C29A}"/>
              </a:ext>
            </a:extLst>
          </p:cNvPr>
          <p:cNvSpPr txBox="1"/>
          <p:nvPr/>
        </p:nvSpPr>
        <p:spPr>
          <a:xfrm>
            <a:off x="251791" y="2113722"/>
            <a:ext cx="11555895"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1" i="0" u="none" strike="noStrike" kern="1200" cap="none" spc="0" normalizeH="0" baseline="0" noProof="0" dirty="0">
                <a:ln>
                  <a:noFill/>
                </a:ln>
                <a:solidFill>
                  <a:srgbClr val="00244E"/>
                </a:solidFill>
                <a:effectLst/>
                <a:uLnTx/>
                <a:uFillTx/>
                <a:latin typeface="Open Sans"/>
                <a:ea typeface="+mn-ea"/>
                <a:cs typeface="+mn-cs"/>
              </a:rPr>
              <a:t>Mal for samarbeidsavtale til bruk i samarbeid mellom oppfølgingsklassene og friomsorgskontorene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2800" b="1" i="0" u="none" strike="noStrike" kern="1200" cap="none" spc="0" normalizeH="0" baseline="0" noProof="0" dirty="0">
              <a:ln>
                <a:noFill/>
              </a:ln>
              <a:solidFill>
                <a:srgbClr val="00244E"/>
              </a:solidFill>
              <a:effectLst/>
              <a:uLnTx/>
              <a:uFillTx/>
              <a:latin typeface="Open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2800" b="1" i="0" u="none" strike="noStrike" kern="1200" cap="none" spc="0" normalizeH="0" baseline="0" noProof="0" dirty="0">
              <a:ln>
                <a:noFill/>
              </a:ln>
              <a:solidFill>
                <a:srgbClr val="00244E"/>
              </a:solidFill>
              <a:effectLst/>
              <a:uLnTx/>
              <a:uFillTx/>
              <a:latin typeface="Open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1" i="0" u="none" strike="noStrike" kern="1200" cap="none" spc="0" normalizeH="0" baseline="0" noProof="0" dirty="0">
                <a:ln>
                  <a:noFill/>
                </a:ln>
                <a:solidFill>
                  <a:srgbClr val="00244E"/>
                </a:solidFill>
                <a:effectLst/>
                <a:uLnTx/>
                <a:uFillTx/>
                <a:latin typeface="Open Sans"/>
                <a:ea typeface="+mn-ea"/>
                <a:cs typeface="+mn-cs"/>
              </a:rPr>
              <a:t>Fagnettverk / dialogkonferanser </a:t>
            </a:r>
          </a:p>
        </p:txBody>
      </p:sp>
    </p:spTree>
    <p:extLst>
      <p:ext uri="{BB962C8B-B14F-4D97-AF65-F5344CB8AC3E}">
        <p14:creationId xmlns:p14="http://schemas.microsoft.com/office/powerpoint/2010/main" val="29868104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0359E9F5-1BB2-F3D8-4ABD-7D1BEE6CFE8D}"/>
              </a:ext>
            </a:extLst>
          </p:cNvPr>
          <p:cNvPicPr>
            <a:picLocks noChangeAspect="1"/>
          </p:cNvPicPr>
          <p:nvPr/>
        </p:nvPicPr>
        <p:blipFill>
          <a:blip r:embed="rId2"/>
          <a:stretch>
            <a:fillRect/>
          </a:stretch>
        </p:blipFill>
        <p:spPr>
          <a:xfrm>
            <a:off x="6242181" y="148772"/>
            <a:ext cx="5038530" cy="6409192"/>
          </a:xfrm>
          <a:prstGeom prst="rect">
            <a:avLst/>
          </a:prstGeom>
        </p:spPr>
      </p:pic>
      <p:sp>
        <p:nvSpPr>
          <p:cNvPr id="7" name="TekstSylinder 6">
            <a:extLst>
              <a:ext uri="{FF2B5EF4-FFF2-40B4-BE49-F238E27FC236}">
                <a16:creationId xmlns:a16="http://schemas.microsoft.com/office/drawing/2014/main" id="{21DB794B-9A9E-7BE1-62CC-551247F2DB23}"/>
              </a:ext>
            </a:extLst>
          </p:cNvPr>
          <p:cNvSpPr txBox="1"/>
          <p:nvPr/>
        </p:nvSpPr>
        <p:spPr>
          <a:xfrm>
            <a:off x="65316" y="148772"/>
            <a:ext cx="6176865" cy="8079135"/>
          </a:xfrm>
          <a:prstGeom prst="rect">
            <a:avLst/>
          </a:prstGeom>
          <a:noFill/>
        </p:spPr>
        <p:txBody>
          <a:bodyPr wrap="square">
            <a:sp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nb-NO" sz="1100" b="1" i="0" u="none" strike="noStrike" kern="1200" cap="none" spc="0" normalizeH="0" baseline="0" noProof="0" dirty="0">
                <a:ln>
                  <a:noFill/>
                </a:ln>
                <a:solidFill>
                  <a:srgbClr val="00244E"/>
                </a:solidFill>
                <a:effectLst/>
                <a:uLnTx/>
                <a:uFillTx/>
                <a:latin typeface="Open Sans"/>
                <a:ea typeface="+mn-ea"/>
                <a:cs typeface="+mn-cs"/>
              </a:rPr>
              <a:t>Hvor mange oppfølgingsklasser har vi i Norge?</a:t>
            </a: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nb-NO" sz="1100" b="0" i="0" u="none" strike="noStrike" kern="1200" cap="none" spc="0" normalizeH="0" baseline="0" noProof="0" dirty="0">
                <a:ln>
                  <a:noFill/>
                </a:ln>
                <a:solidFill>
                  <a:srgbClr val="00244E"/>
                </a:solidFill>
                <a:effectLst/>
                <a:uLnTx/>
                <a:uFillTx/>
                <a:latin typeface="Open Sans"/>
                <a:ea typeface="+mn-ea"/>
                <a:cs typeface="+mn-cs"/>
              </a:rPr>
              <a:t>11</a:t>
            </a:r>
          </a:p>
          <a:p>
            <a:pPr marL="0" marR="0" lvl="0" indent="0" algn="l" defTabSz="914400" rtl="0" eaLnBrk="1" fontAlgn="auto" latinLnBrk="0" hangingPunct="1">
              <a:lnSpc>
                <a:spcPct val="100000"/>
              </a:lnSpc>
              <a:spcBef>
                <a:spcPts val="1000"/>
              </a:spcBef>
              <a:spcAft>
                <a:spcPts val="0"/>
              </a:spcAft>
              <a:buClrTx/>
              <a:buSzTx/>
              <a:buFontTx/>
              <a:buNone/>
              <a:tabLst/>
              <a:defRPr/>
            </a:pPr>
            <a:endParaRPr kumimoji="0" lang="nb-NO" sz="1100" b="1" i="0" u="none" strike="noStrike" kern="1200" cap="none" spc="0" normalizeH="0" baseline="0" noProof="0" dirty="0">
              <a:ln>
                <a:noFill/>
              </a:ln>
              <a:solidFill>
                <a:srgbClr val="00244E"/>
              </a:solidFill>
              <a:effectLst/>
              <a:uLnTx/>
              <a:uFillTx/>
              <a:latin typeface="Open Sans"/>
              <a:ea typeface="+mn-ea"/>
              <a:cs typeface="+mn-cs"/>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nb-NO" sz="1100" b="1" i="0" u="none" strike="noStrike" kern="1200" cap="none" spc="0" normalizeH="0" baseline="0" noProof="0" dirty="0">
                <a:ln>
                  <a:noFill/>
                </a:ln>
                <a:solidFill>
                  <a:srgbClr val="00244E"/>
                </a:solidFill>
                <a:effectLst/>
                <a:uLnTx/>
                <a:uFillTx/>
                <a:latin typeface="Open Sans"/>
                <a:ea typeface="+mn-ea"/>
                <a:cs typeface="+mn-cs"/>
              </a:rPr>
              <a:t>Deltakere i oppfølgingsklassene rekrutteres i hovedsak fra hvor? </a:t>
            </a: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nb-NO" sz="1100" b="0" i="0" u="none" strike="noStrike" kern="1200" cap="none" spc="0" normalizeH="0" baseline="0" noProof="0" dirty="0">
                <a:ln>
                  <a:noFill/>
                </a:ln>
                <a:solidFill>
                  <a:srgbClr val="00244E"/>
                </a:solidFill>
                <a:effectLst/>
                <a:uLnTx/>
                <a:uFillTx/>
                <a:latin typeface="Open Sans"/>
                <a:ea typeface="+mn-ea"/>
                <a:cs typeface="+mn-cs"/>
              </a:rPr>
              <a:t>Fengsler i samme fylke og nærliggende friomsorgskontor</a:t>
            </a:r>
          </a:p>
          <a:p>
            <a:pPr marL="0" marR="0" lvl="0" indent="0" algn="l" defTabSz="914400" rtl="0" eaLnBrk="1" fontAlgn="auto" latinLnBrk="0" hangingPunct="1">
              <a:lnSpc>
                <a:spcPct val="100000"/>
              </a:lnSpc>
              <a:spcBef>
                <a:spcPts val="1000"/>
              </a:spcBef>
              <a:spcAft>
                <a:spcPts val="0"/>
              </a:spcAft>
              <a:buClrTx/>
              <a:buSzTx/>
              <a:buFontTx/>
              <a:buNone/>
              <a:tabLst/>
              <a:defRPr/>
            </a:pPr>
            <a:endParaRPr kumimoji="0" lang="nb-NO" sz="1100" b="1" i="0" u="none" strike="noStrike" kern="1200" cap="none" spc="0" normalizeH="0" baseline="0" noProof="0" dirty="0">
              <a:ln>
                <a:noFill/>
              </a:ln>
              <a:solidFill>
                <a:srgbClr val="00244E"/>
              </a:solidFill>
              <a:effectLst/>
              <a:uLnTx/>
              <a:uFillTx/>
              <a:latin typeface="Open Sans"/>
              <a:ea typeface="+mn-ea"/>
              <a:cs typeface="+mn-cs"/>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nb-NO" sz="1100" b="1" i="0" u="none" strike="noStrike" kern="1200" cap="none" spc="0" normalizeH="0" baseline="0" noProof="0" dirty="0">
                <a:ln>
                  <a:noFill/>
                </a:ln>
                <a:solidFill>
                  <a:srgbClr val="00244E"/>
                </a:solidFill>
                <a:effectLst/>
                <a:uLnTx/>
                <a:uFillTx/>
                <a:latin typeface="Open Sans"/>
                <a:ea typeface="+mn-ea"/>
                <a:cs typeface="+mn-cs"/>
              </a:rPr>
              <a:t>Er løslatte og domfelte under friomsorgens ansvar inkludert i </a:t>
            </a:r>
            <a:r>
              <a:rPr kumimoji="0" lang="nb-NO" sz="1100" b="1" i="1" u="none" strike="noStrike" kern="1200" cap="none" spc="0" normalizeH="0" baseline="0" noProof="0" dirty="0">
                <a:ln>
                  <a:noFill/>
                </a:ln>
                <a:solidFill>
                  <a:srgbClr val="00244E"/>
                </a:solidFill>
                <a:effectLst/>
                <a:uLnTx/>
                <a:uFillTx/>
                <a:latin typeface="Open Sans"/>
                <a:ea typeface="+mn-ea"/>
                <a:cs typeface="+mn-cs"/>
              </a:rPr>
              <a:t>Tilskudd til opplæring i kriminalomsorgen sin målgruppe? </a:t>
            </a:r>
            <a:endParaRPr kumimoji="0" lang="nb-NO" sz="1100" b="0" i="1" u="none" strike="noStrike" kern="1200" cap="none" spc="0" normalizeH="0" baseline="0" noProof="0" dirty="0">
              <a:ln>
                <a:noFill/>
              </a:ln>
              <a:solidFill>
                <a:srgbClr val="00244E"/>
              </a:solidFill>
              <a:effectLst/>
              <a:uLnTx/>
              <a:uFillTx/>
              <a:latin typeface="Open Sans"/>
              <a:ea typeface="+mn-ea"/>
              <a:cs typeface="+mn-cs"/>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nb-NO" sz="1100" b="0" i="0" u="none" strike="noStrike" kern="1200" cap="none" spc="0" normalizeH="0" baseline="0" noProof="0" dirty="0">
                <a:ln>
                  <a:noFill/>
                </a:ln>
                <a:solidFill>
                  <a:srgbClr val="00244E"/>
                </a:solidFill>
                <a:effectLst/>
                <a:uLnTx/>
                <a:uFillTx/>
                <a:latin typeface="Open Sans"/>
                <a:ea typeface="+mn-ea"/>
                <a:cs typeface="+mn-cs"/>
              </a:rPr>
              <a:t>Ja </a:t>
            </a:r>
          </a:p>
          <a:p>
            <a:pPr marL="0" marR="0" lvl="0" indent="0" algn="l" defTabSz="914400" rtl="0" eaLnBrk="1" fontAlgn="auto" latinLnBrk="0" hangingPunct="1">
              <a:lnSpc>
                <a:spcPct val="100000"/>
              </a:lnSpc>
              <a:spcBef>
                <a:spcPts val="1000"/>
              </a:spcBef>
              <a:spcAft>
                <a:spcPts val="0"/>
              </a:spcAft>
              <a:buClrTx/>
              <a:buSzTx/>
              <a:buFontTx/>
              <a:buNone/>
              <a:tabLst/>
              <a:defRPr/>
            </a:pPr>
            <a:endParaRPr kumimoji="0" lang="nb-NO" sz="1100" b="1" i="0" u="none" strike="noStrike" kern="1200" cap="none" spc="0" normalizeH="0" baseline="0" noProof="0" dirty="0">
              <a:ln>
                <a:noFill/>
              </a:ln>
              <a:solidFill>
                <a:srgbClr val="00244E"/>
              </a:solidFill>
              <a:effectLst/>
              <a:uLnTx/>
              <a:uFillTx/>
              <a:latin typeface="Open Sans"/>
              <a:ea typeface="+mn-ea"/>
              <a:cs typeface="+mn-cs"/>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nb-NO" sz="1100" b="1" i="0" u="none" strike="noStrike" kern="1200" cap="none" spc="0" normalizeH="0" baseline="0" noProof="0" dirty="0">
                <a:ln>
                  <a:noFill/>
                </a:ln>
                <a:solidFill>
                  <a:srgbClr val="00244E"/>
                </a:solidFill>
                <a:effectLst/>
                <a:uLnTx/>
                <a:uFillTx/>
                <a:latin typeface="Open Sans"/>
                <a:ea typeface="+mn-ea"/>
                <a:cs typeface="+mn-cs"/>
              </a:rPr>
              <a:t>Hvem har ansvar for gjennomføring av straff i samfunnet?</a:t>
            </a: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nb-NO" sz="1100" b="0" i="0" u="none" strike="noStrike" kern="1200" cap="none" spc="0" normalizeH="0" baseline="0" noProof="0" dirty="0">
                <a:ln>
                  <a:noFill/>
                </a:ln>
                <a:solidFill>
                  <a:srgbClr val="00244E"/>
                </a:solidFill>
                <a:effectLst/>
                <a:uLnTx/>
                <a:uFillTx/>
                <a:latin typeface="Open Sans"/>
                <a:ea typeface="+mn-ea"/>
                <a:cs typeface="+mn-cs"/>
              </a:rPr>
              <a:t>Friomsorgskontorene </a:t>
            </a:r>
          </a:p>
          <a:p>
            <a:pPr marL="0" marR="0" lvl="0" indent="0" algn="l" defTabSz="914400" rtl="0" eaLnBrk="1" fontAlgn="auto" latinLnBrk="0" hangingPunct="1">
              <a:lnSpc>
                <a:spcPct val="100000"/>
              </a:lnSpc>
              <a:spcBef>
                <a:spcPts val="1000"/>
              </a:spcBef>
              <a:spcAft>
                <a:spcPts val="0"/>
              </a:spcAft>
              <a:buClrTx/>
              <a:buSzTx/>
              <a:buFontTx/>
              <a:buNone/>
              <a:tabLst/>
              <a:defRPr/>
            </a:pPr>
            <a:endParaRPr kumimoji="0" lang="nb-NO" sz="1100" b="1" i="0" u="none" strike="noStrike" kern="1200" cap="none" spc="0" normalizeH="0" baseline="0" noProof="0" dirty="0">
              <a:ln>
                <a:noFill/>
              </a:ln>
              <a:solidFill>
                <a:srgbClr val="00244E"/>
              </a:solidFill>
              <a:effectLst/>
              <a:uLnTx/>
              <a:uFillTx/>
              <a:latin typeface="Open Sans"/>
              <a:ea typeface="+mn-ea"/>
              <a:cs typeface="+mn-cs"/>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nb-NO" sz="1100" b="1" i="0" u="none" strike="noStrike" kern="1200" cap="none" spc="0" normalizeH="0" baseline="0" noProof="0" dirty="0">
                <a:ln>
                  <a:noFill/>
                </a:ln>
                <a:solidFill>
                  <a:srgbClr val="00244E"/>
                </a:solidFill>
                <a:effectLst/>
                <a:uLnTx/>
                <a:uFillTx/>
                <a:latin typeface="Open Sans"/>
                <a:ea typeface="+mn-ea"/>
                <a:cs typeface="+mn-cs"/>
              </a:rPr>
              <a:t>Hvor mange domfelte gjennomfører straffen i samfunnet? </a:t>
            </a: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nb-NO" sz="1100" b="0" i="0" u="none" strike="noStrike" kern="1200" cap="none" spc="0" normalizeH="0" baseline="0" noProof="0" dirty="0">
                <a:ln>
                  <a:noFill/>
                </a:ln>
                <a:solidFill>
                  <a:srgbClr val="00244E"/>
                </a:solidFill>
                <a:effectLst/>
                <a:uLnTx/>
                <a:uFillTx/>
                <a:latin typeface="Open Sans"/>
                <a:ea typeface="+mn-ea"/>
                <a:cs typeface="+mn-cs"/>
              </a:rPr>
              <a:t>Over halvparten av alle domfelte </a:t>
            </a:r>
          </a:p>
          <a:p>
            <a:pPr marL="0" marR="0" lvl="0" indent="0" algn="l" defTabSz="914400" rtl="0" eaLnBrk="1" fontAlgn="auto" latinLnBrk="0" hangingPunct="1">
              <a:lnSpc>
                <a:spcPct val="100000"/>
              </a:lnSpc>
              <a:spcBef>
                <a:spcPts val="1000"/>
              </a:spcBef>
              <a:spcAft>
                <a:spcPts val="0"/>
              </a:spcAft>
              <a:buClrTx/>
              <a:buSzTx/>
              <a:buFontTx/>
              <a:buNone/>
              <a:tabLst/>
              <a:defRPr/>
            </a:pPr>
            <a:endParaRPr kumimoji="0" lang="nb-NO" sz="1100" b="0" i="0" u="none" strike="noStrike" kern="1200" cap="none" spc="0" normalizeH="0" baseline="0" noProof="0" dirty="0">
              <a:ln>
                <a:noFill/>
              </a:ln>
              <a:solidFill>
                <a:srgbClr val="00244E"/>
              </a:solidFill>
              <a:effectLst/>
              <a:uLnTx/>
              <a:uFillTx/>
              <a:latin typeface="Open Sans"/>
              <a:ea typeface="+mn-ea"/>
              <a:cs typeface="+mn-cs"/>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nb-NO" sz="1100" b="1" i="0" u="none" strike="noStrike" kern="1200" cap="none" spc="0" normalizeH="0" baseline="0" noProof="0" dirty="0">
                <a:ln>
                  <a:noFill/>
                </a:ln>
                <a:solidFill>
                  <a:srgbClr val="00244E"/>
                </a:solidFill>
                <a:effectLst/>
                <a:uLnTx/>
                <a:uFillTx/>
                <a:latin typeface="Open Sans"/>
                <a:ea typeface="+mn-ea"/>
                <a:cs typeface="+mn-cs"/>
              </a:rPr>
              <a:t>Hvor lenge har det vært samarbeid mellom oppfølgingsklassene og friomsorgskontorene? </a:t>
            </a: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nb-NO" sz="1100" b="0" i="0" u="none" strike="noStrike" kern="1200" cap="none" spc="0" normalizeH="0" baseline="0" noProof="0" dirty="0">
                <a:ln>
                  <a:noFill/>
                </a:ln>
                <a:solidFill>
                  <a:srgbClr val="00244E"/>
                </a:solidFill>
                <a:effectLst/>
                <a:uLnTx/>
                <a:uFillTx/>
                <a:latin typeface="Open Sans"/>
                <a:ea typeface="+mn-ea"/>
                <a:cs typeface="+mn-cs"/>
              </a:rPr>
              <a:t>Siden de første oppfølgingsklassene ble etablert på 1970-tallet </a:t>
            </a:r>
          </a:p>
          <a:p>
            <a:pPr marL="0" marR="0" lvl="0" indent="0" algn="l" defTabSz="914400" rtl="0" eaLnBrk="1" fontAlgn="auto" latinLnBrk="0" hangingPunct="1">
              <a:lnSpc>
                <a:spcPct val="100000"/>
              </a:lnSpc>
              <a:spcBef>
                <a:spcPts val="1000"/>
              </a:spcBef>
              <a:spcAft>
                <a:spcPts val="0"/>
              </a:spcAft>
              <a:buClrTx/>
              <a:buSzTx/>
              <a:buFontTx/>
              <a:buNone/>
              <a:tabLst/>
              <a:defRPr/>
            </a:pPr>
            <a:endParaRPr kumimoji="0" lang="nb-NO" sz="1100" b="1" i="0" u="none" strike="noStrike" kern="1200" cap="none" spc="0" normalizeH="0" baseline="0" noProof="0" dirty="0">
              <a:ln>
                <a:noFill/>
              </a:ln>
              <a:solidFill>
                <a:srgbClr val="00244E"/>
              </a:solidFill>
              <a:effectLst/>
              <a:uLnTx/>
              <a:uFillTx/>
              <a:latin typeface="Open Sans"/>
              <a:ea typeface="+mn-ea"/>
              <a:cs typeface="+mn-cs"/>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nb-NO" sz="1100" b="1" i="0" u="none" strike="noStrike" kern="1200" cap="none" spc="0" normalizeH="0" baseline="0" noProof="0" dirty="0">
                <a:ln>
                  <a:noFill/>
                </a:ln>
                <a:solidFill>
                  <a:srgbClr val="00244E"/>
                </a:solidFill>
                <a:effectLst/>
                <a:uLnTx/>
                <a:uFillTx/>
                <a:latin typeface="Open Sans"/>
                <a:ea typeface="+mn-ea"/>
                <a:cs typeface="+mn-cs"/>
              </a:rPr>
              <a:t>Fungerer samarbeidet bra i dag?</a:t>
            </a: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nb-NO" sz="1100" b="0" i="0" u="none" strike="noStrike" kern="1200" cap="none" spc="0" normalizeH="0" baseline="0" noProof="0" dirty="0">
                <a:ln>
                  <a:noFill/>
                </a:ln>
                <a:solidFill>
                  <a:srgbClr val="00244E"/>
                </a:solidFill>
                <a:effectLst/>
                <a:uLnTx/>
                <a:uFillTx/>
                <a:latin typeface="Open Sans"/>
                <a:ea typeface="+mn-ea"/>
                <a:cs typeface="+mn-cs"/>
              </a:rPr>
              <a:t>Ja, men det er i liten grad formalisert. SFVL og KDI vurderer det som hensiktsmessig at samarbeidet mellom oppfølgingsklassene og friomsorgskontorene formaliseres gjennom bruk av samarbeidsavtaler. Arbeidsgruppe er etablert. </a:t>
            </a:r>
          </a:p>
          <a:p>
            <a:pPr marL="0" marR="0" lvl="0" indent="0" algn="l" defTabSz="914400" rtl="0" eaLnBrk="1" fontAlgn="auto" latinLnBrk="0" hangingPunct="1">
              <a:lnSpc>
                <a:spcPct val="100000"/>
              </a:lnSpc>
              <a:spcBef>
                <a:spcPts val="1000"/>
              </a:spcBef>
              <a:spcAft>
                <a:spcPts val="0"/>
              </a:spcAft>
              <a:buClrTx/>
              <a:buSzTx/>
              <a:buFontTx/>
              <a:buNone/>
              <a:tabLst/>
              <a:defRPr/>
            </a:pPr>
            <a:endParaRPr kumimoji="0" lang="nb-NO" sz="1100" b="0" i="0" u="none" strike="noStrike" kern="1200" cap="none" spc="0" normalizeH="0" baseline="0" noProof="0" dirty="0">
              <a:ln>
                <a:noFill/>
              </a:ln>
              <a:solidFill>
                <a:srgbClr val="00244E"/>
              </a:solidFill>
              <a:effectLst/>
              <a:uLnTx/>
              <a:uFillTx/>
              <a:latin typeface="Open Sans"/>
              <a:ea typeface="+mn-ea"/>
              <a:cs typeface="+mn-cs"/>
            </a:endParaRPr>
          </a:p>
          <a:p>
            <a:pPr marL="0" marR="0" lvl="0" indent="0" algn="l" defTabSz="914400" rtl="0" eaLnBrk="1" fontAlgn="auto" latinLnBrk="0" hangingPunct="1">
              <a:lnSpc>
                <a:spcPct val="100000"/>
              </a:lnSpc>
              <a:spcBef>
                <a:spcPts val="1000"/>
              </a:spcBef>
              <a:spcAft>
                <a:spcPts val="0"/>
              </a:spcAft>
              <a:buClrTx/>
              <a:buSzTx/>
              <a:buFontTx/>
              <a:buNone/>
              <a:tabLst/>
              <a:defRPr/>
            </a:pPr>
            <a:endParaRPr kumimoji="0" lang="nb-NO" sz="1100" b="1" i="0" u="none" strike="noStrike" kern="1200" cap="none" spc="0" normalizeH="0" baseline="0" noProof="0" dirty="0">
              <a:ln>
                <a:noFill/>
              </a:ln>
              <a:solidFill>
                <a:srgbClr val="00244E"/>
              </a:solidFill>
              <a:effectLst/>
              <a:uLnTx/>
              <a:uFillTx/>
              <a:latin typeface="Open Sans"/>
              <a:ea typeface="+mn-ea"/>
              <a:cs typeface="+mn-cs"/>
            </a:endParaRPr>
          </a:p>
          <a:p>
            <a:pPr marL="0" marR="0" lvl="0" indent="0" algn="l" defTabSz="914400" rtl="0" eaLnBrk="1" fontAlgn="auto" latinLnBrk="0" hangingPunct="1">
              <a:lnSpc>
                <a:spcPct val="100000"/>
              </a:lnSpc>
              <a:spcBef>
                <a:spcPts val="1000"/>
              </a:spcBef>
              <a:spcAft>
                <a:spcPts val="0"/>
              </a:spcAft>
              <a:buClrTx/>
              <a:buSzTx/>
              <a:buFontTx/>
              <a:buNone/>
              <a:tabLst/>
              <a:defRPr/>
            </a:pPr>
            <a:endParaRPr kumimoji="0" lang="nb-NO" sz="1100" b="1" i="0" u="none" strike="noStrike" kern="1200" cap="none" spc="0" normalizeH="0" baseline="0" noProof="0" dirty="0">
              <a:ln>
                <a:noFill/>
              </a:ln>
              <a:solidFill>
                <a:srgbClr val="00244E"/>
              </a:solidFill>
              <a:effectLst/>
              <a:uLnTx/>
              <a:uFillTx/>
              <a:latin typeface="Open Sans"/>
              <a:ea typeface="+mn-ea"/>
              <a:cs typeface="+mn-cs"/>
            </a:endParaRPr>
          </a:p>
          <a:p>
            <a:pPr marL="0" marR="0" lvl="0" indent="0" algn="l" defTabSz="914400" rtl="0" eaLnBrk="1" fontAlgn="auto" latinLnBrk="0" hangingPunct="1">
              <a:lnSpc>
                <a:spcPct val="100000"/>
              </a:lnSpc>
              <a:spcBef>
                <a:spcPts val="1000"/>
              </a:spcBef>
              <a:spcAft>
                <a:spcPts val="0"/>
              </a:spcAft>
              <a:buClrTx/>
              <a:buSzTx/>
              <a:buFontTx/>
              <a:buNone/>
              <a:tabLst/>
              <a:defRPr/>
            </a:pPr>
            <a:endParaRPr kumimoji="0" lang="nb-NO" sz="1100" b="1" i="0" u="none" strike="noStrike" kern="1200" cap="none" spc="0" normalizeH="0" baseline="0" noProof="0" dirty="0">
              <a:ln>
                <a:noFill/>
              </a:ln>
              <a:solidFill>
                <a:srgbClr val="00244E"/>
              </a:solidFill>
              <a:effectLst/>
              <a:uLnTx/>
              <a:uFillTx/>
              <a:latin typeface="Open Sans"/>
              <a:ea typeface="+mn-ea"/>
              <a:cs typeface="+mn-cs"/>
            </a:endParaRPr>
          </a:p>
          <a:p>
            <a:pPr marL="0" marR="0" lvl="0" indent="0" algn="l" defTabSz="914400" rtl="0" eaLnBrk="1" fontAlgn="auto" latinLnBrk="0" hangingPunct="1">
              <a:lnSpc>
                <a:spcPct val="100000"/>
              </a:lnSpc>
              <a:spcBef>
                <a:spcPts val="1000"/>
              </a:spcBef>
              <a:spcAft>
                <a:spcPts val="0"/>
              </a:spcAft>
              <a:buClrTx/>
              <a:buSzTx/>
              <a:buFontTx/>
              <a:buNone/>
              <a:tabLst/>
              <a:defRPr/>
            </a:pPr>
            <a:endParaRPr kumimoji="0" lang="nb-NO" sz="1100" b="1" i="0" u="none" strike="noStrike" kern="1200" cap="none" spc="0" normalizeH="0" baseline="0" noProof="0" dirty="0">
              <a:ln>
                <a:noFill/>
              </a:ln>
              <a:solidFill>
                <a:srgbClr val="00244E"/>
              </a:solidFill>
              <a:effectLst/>
              <a:uLnTx/>
              <a:uFillTx/>
              <a:latin typeface="Open Sans"/>
              <a:ea typeface="+mn-ea"/>
              <a:cs typeface="+mn-cs"/>
            </a:endParaRPr>
          </a:p>
        </p:txBody>
      </p:sp>
      <p:sp>
        <p:nvSpPr>
          <p:cNvPr id="9" name="TekstSylinder 8">
            <a:extLst>
              <a:ext uri="{FF2B5EF4-FFF2-40B4-BE49-F238E27FC236}">
                <a16:creationId xmlns:a16="http://schemas.microsoft.com/office/drawing/2014/main" id="{25966ABC-9CA9-2280-3843-430CABE2BFFF}"/>
              </a:ext>
            </a:extLst>
          </p:cNvPr>
          <p:cNvSpPr txBox="1"/>
          <p:nvPr/>
        </p:nvSpPr>
        <p:spPr>
          <a:xfrm>
            <a:off x="7568835" y="5427822"/>
            <a:ext cx="96853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Nirmala UI" panose="020B0502040204020203" pitchFamily="34" charset="0"/>
                <a:cs typeface="Times New Roman" panose="02020603050405020304" pitchFamily="18" charset="0"/>
              </a:rPr>
              <a:t>Sarpsborg, P73</a:t>
            </a:r>
          </a:p>
        </p:txBody>
      </p:sp>
      <p:cxnSp>
        <p:nvCxnSpPr>
          <p:cNvPr id="15" name="Rett linje 14">
            <a:extLst>
              <a:ext uri="{FF2B5EF4-FFF2-40B4-BE49-F238E27FC236}">
                <a16:creationId xmlns:a16="http://schemas.microsoft.com/office/drawing/2014/main" id="{E1E0CAB1-0808-4685-DE4F-352E31C5071A}"/>
              </a:ext>
            </a:extLst>
          </p:cNvPr>
          <p:cNvCxnSpPr>
            <a:cxnSpLocks/>
          </p:cNvCxnSpPr>
          <p:nvPr/>
        </p:nvCxnSpPr>
        <p:spPr>
          <a:xfrm flipH="1">
            <a:off x="7348330" y="5550932"/>
            <a:ext cx="351183" cy="207138"/>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24438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Sylinder 3">
            <a:extLst>
              <a:ext uri="{FF2B5EF4-FFF2-40B4-BE49-F238E27FC236}">
                <a16:creationId xmlns:a16="http://schemas.microsoft.com/office/drawing/2014/main" id="{84574998-F882-214F-85BD-1221D9108C99}"/>
              </a:ext>
            </a:extLst>
          </p:cNvPr>
          <p:cNvSpPr txBox="1"/>
          <p:nvPr/>
        </p:nvSpPr>
        <p:spPr>
          <a:xfrm>
            <a:off x="262880" y="267749"/>
            <a:ext cx="10402957"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1" i="0" u="none" strike="noStrike" kern="1200" cap="none" spc="0" normalizeH="0" baseline="0" noProof="0" dirty="0">
              <a:ln>
                <a:noFill/>
              </a:ln>
              <a:solidFill>
                <a:srgbClr val="00244E"/>
              </a:solidFill>
              <a:effectLst/>
              <a:uLnTx/>
              <a:uFillTx/>
              <a:latin typeface="Open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a:ln>
                  <a:noFill/>
                </a:ln>
                <a:solidFill>
                  <a:srgbClr val="00244E"/>
                </a:solidFill>
                <a:effectLst/>
                <a:uLnTx/>
                <a:uFillTx/>
                <a:latin typeface="Open Sans"/>
                <a:ea typeface="+mn-ea"/>
                <a:cs typeface="+mn-cs"/>
              </a:rPr>
              <a:t>Hvem deltar i arbeidsgruppen?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rgbClr val="00244E"/>
                </a:solidFill>
                <a:effectLst/>
                <a:uLnTx/>
                <a:uFillTx/>
                <a:latin typeface="Open Sans"/>
                <a:ea typeface="+mn-ea"/>
                <a:cs typeface="+mn-cs"/>
              </a:rPr>
              <a:t>Anne Moen – Oppfølgingsklassen (G26) / Camilla Sørensen – Oppfølgingsklassen (Slusa) / Linn Tonje Onsaker – Østfold friomsorgskontor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rgbClr val="00244E"/>
                </a:solidFill>
                <a:effectLst/>
                <a:uLnTx/>
                <a:uFillTx/>
                <a:latin typeface="Open Sans"/>
                <a:ea typeface="+mn-ea"/>
                <a:cs typeface="+mn-cs"/>
              </a:rPr>
              <a:t>Eva Løe – Trøndelag friomsorgskontor  / Marthe Hamran – Kriminalomsorgsdirektoratet  / Terje Røstvær – Statsforvalteren i </a:t>
            </a:r>
            <a:r>
              <a:rPr kumimoji="0" lang="nb-NO" sz="1200" b="0" i="0" u="none" strike="noStrike" kern="1200" cap="none" spc="0" normalizeH="0" baseline="0" noProof="0" dirty="0" err="1">
                <a:ln>
                  <a:noFill/>
                </a:ln>
                <a:solidFill>
                  <a:srgbClr val="00244E"/>
                </a:solidFill>
                <a:effectLst/>
                <a:uLnTx/>
                <a:uFillTx/>
                <a:latin typeface="Open Sans"/>
                <a:ea typeface="+mn-ea"/>
                <a:cs typeface="+mn-cs"/>
              </a:rPr>
              <a:t>Vestland</a:t>
            </a:r>
            <a:r>
              <a:rPr kumimoji="0" lang="nb-NO" sz="1200" b="0" i="0" u="none" strike="noStrike" kern="1200" cap="none" spc="0" normalizeH="0" baseline="0" noProof="0" dirty="0">
                <a:ln>
                  <a:noFill/>
                </a:ln>
                <a:solidFill>
                  <a:srgbClr val="00244E"/>
                </a:solidFill>
                <a:effectLst/>
                <a:uLnTx/>
                <a:uFillTx/>
                <a:latin typeface="Open Sans"/>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200" b="1" i="0" u="none" strike="noStrike" kern="1200" cap="none" spc="0" normalizeH="0" baseline="0" noProof="0" dirty="0">
              <a:ln>
                <a:noFill/>
              </a:ln>
              <a:solidFill>
                <a:srgbClr val="00244E"/>
              </a:solidFill>
              <a:effectLst/>
              <a:uLnTx/>
              <a:uFillTx/>
              <a:latin typeface="Open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1" i="0" u="none" strike="noStrike" kern="1200" cap="none" spc="0" normalizeH="0" baseline="0" noProof="0" dirty="0">
              <a:ln>
                <a:noFill/>
              </a:ln>
              <a:solidFill>
                <a:srgbClr val="00244E"/>
              </a:solidFill>
              <a:effectLst/>
              <a:uLnTx/>
              <a:uFillTx/>
              <a:latin typeface="Open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1" i="0" u="none" strike="noStrike" kern="1200" cap="none" spc="0" normalizeH="0" baseline="0" noProof="0" dirty="0">
              <a:ln>
                <a:noFill/>
              </a:ln>
              <a:solidFill>
                <a:srgbClr val="00244E"/>
              </a:solidFill>
              <a:effectLst/>
              <a:uLnTx/>
              <a:uFillTx/>
              <a:latin typeface="Open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a:ln>
                  <a:noFill/>
                </a:ln>
                <a:solidFill>
                  <a:srgbClr val="00244E"/>
                </a:solidFill>
                <a:effectLst/>
                <a:uLnTx/>
                <a:uFillTx/>
                <a:latin typeface="Open Sans"/>
                <a:ea typeface="+mn-ea"/>
                <a:cs typeface="+mn-cs"/>
              </a:rPr>
              <a:t>Hva er arbeidsgruppens formål?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00244E"/>
                </a:solidFill>
                <a:effectLst/>
                <a:uLnTx/>
                <a:uFillTx/>
                <a:latin typeface="Open Sans"/>
                <a:ea typeface="+mn-ea"/>
                <a:cs typeface="+mn-cs"/>
              </a:rPr>
              <a:t>Utforme en mal for samarbeidsavtale til bruk i samarbeid mellom oppfølgingsklassene og friomsorgskontorene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244E"/>
              </a:solidFill>
              <a:effectLst/>
              <a:uLnTx/>
              <a:uFillTx/>
              <a:latin typeface="Open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1" i="0" u="none" strike="noStrike" kern="1200" cap="none" spc="0" normalizeH="0" baseline="0" noProof="0" dirty="0">
              <a:ln>
                <a:noFill/>
              </a:ln>
              <a:solidFill>
                <a:srgbClr val="00244E"/>
              </a:solidFill>
              <a:effectLst/>
              <a:uLnTx/>
              <a:uFillTx/>
              <a:latin typeface="Open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a:ln>
                  <a:noFill/>
                </a:ln>
                <a:solidFill>
                  <a:srgbClr val="00244E"/>
                </a:solidFill>
                <a:effectLst/>
                <a:uLnTx/>
                <a:uFillTx/>
                <a:latin typeface="Open Sans"/>
                <a:ea typeface="+mn-ea"/>
                <a:cs typeface="+mn-cs"/>
              </a:rPr>
              <a:t>Når er mal for samarbeidsavtale ferdig, og hvor blir den publisert?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00244E"/>
                </a:solidFill>
                <a:effectLst/>
                <a:uLnTx/>
                <a:uFillTx/>
                <a:latin typeface="Open Sans"/>
                <a:ea typeface="+mn-ea"/>
                <a:cs typeface="+mn-cs"/>
              </a:rPr>
              <a:t>Mal for samarbeidsavtale skal publiseres på </a:t>
            </a:r>
            <a:r>
              <a:rPr kumimoji="0" lang="nb-NO" sz="1600" b="0" i="0" u="none" strike="noStrike" kern="1200" cap="none" spc="0" normalizeH="0" baseline="0" noProof="0" dirty="0">
                <a:ln>
                  <a:noFill/>
                </a:ln>
                <a:solidFill>
                  <a:srgbClr val="00244E"/>
                </a:solidFill>
                <a:effectLst/>
                <a:uLnTx/>
                <a:uFillTx/>
                <a:latin typeface="Open Sans"/>
                <a:ea typeface="+mn-ea"/>
                <a:cs typeface="+mn-cs"/>
                <a:hlinkClick r:id="rId2"/>
              </a:rPr>
              <a:t>www.oppikrim.no</a:t>
            </a:r>
            <a:r>
              <a:rPr kumimoji="0" lang="nb-NO" sz="1600" b="0" i="0" u="none" strike="noStrike" kern="1200" cap="none" spc="0" normalizeH="0" baseline="0" noProof="0" dirty="0">
                <a:ln>
                  <a:noFill/>
                </a:ln>
                <a:solidFill>
                  <a:srgbClr val="00244E"/>
                </a:solidFill>
                <a:effectLst/>
                <a:uLnTx/>
                <a:uFillTx/>
                <a:latin typeface="Open Sans"/>
                <a:ea typeface="+mn-ea"/>
                <a:cs typeface="+mn-cs"/>
              </a:rPr>
              <a:t> innen utgangen av mars 2024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dirty="0">
              <a:ln>
                <a:noFill/>
              </a:ln>
              <a:solidFill>
                <a:srgbClr val="00244E"/>
              </a:solidFill>
              <a:effectLst/>
              <a:uLnTx/>
              <a:uFillTx/>
              <a:latin typeface="Open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00244E"/>
                </a:solidFill>
                <a:effectLst/>
                <a:uLnTx/>
                <a:uFillTx/>
                <a:latin typeface="Open Sans"/>
                <a:ea typeface="+mn-ea"/>
                <a:cs typeface="+mn-cs"/>
              </a:rPr>
              <a:t>Publiseres i Word-format slik at lokal tilpasning er mulig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1" i="0" u="none" strike="noStrike" kern="1200" cap="none" spc="0" normalizeH="0" baseline="0" noProof="0" dirty="0">
              <a:ln>
                <a:noFill/>
              </a:ln>
              <a:solidFill>
                <a:srgbClr val="00244E"/>
              </a:solidFill>
              <a:effectLst/>
              <a:uLnTx/>
              <a:uFillTx/>
              <a:latin typeface="Open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1" i="0" u="none" strike="noStrike" kern="1200" cap="none" spc="0" normalizeH="0" baseline="0" noProof="0" dirty="0">
              <a:ln>
                <a:noFill/>
              </a:ln>
              <a:solidFill>
                <a:srgbClr val="00244E"/>
              </a:solidFill>
              <a:effectLst/>
              <a:uLnTx/>
              <a:uFillTx/>
              <a:latin typeface="Open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1" u="none" strike="noStrike" kern="1200" cap="none" spc="0" normalizeH="0" baseline="0" noProof="0" dirty="0">
                <a:ln>
                  <a:noFill/>
                </a:ln>
                <a:solidFill>
                  <a:srgbClr val="00244E"/>
                </a:solidFill>
                <a:effectLst/>
                <a:uLnTx/>
                <a:uFillTx/>
                <a:latin typeface="Open Sans"/>
                <a:ea typeface="+mn-ea"/>
                <a:cs typeface="+mn-cs"/>
              </a:rPr>
              <a:t>Skal</a:t>
            </a:r>
            <a:r>
              <a:rPr kumimoji="0" lang="nb-NO" sz="1800" b="1" i="0" u="none" strike="noStrike" kern="1200" cap="none" spc="0" normalizeH="0" baseline="0" noProof="0" dirty="0">
                <a:ln>
                  <a:noFill/>
                </a:ln>
                <a:solidFill>
                  <a:srgbClr val="00244E"/>
                </a:solidFill>
                <a:effectLst/>
                <a:uLnTx/>
                <a:uFillTx/>
                <a:latin typeface="Open Sans"/>
                <a:ea typeface="+mn-ea"/>
                <a:cs typeface="+mn-cs"/>
              </a:rPr>
              <a:t> den benyttes, eller </a:t>
            </a:r>
            <a:r>
              <a:rPr kumimoji="0" lang="nb-NO" sz="1800" b="1" i="1" u="none" strike="noStrike" kern="1200" cap="none" spc="0" normalizeH="0" baseline="0" noProof="0" dirty="0">
                <a:ln>
                  <a:noFill/>
                </a:ln>
                <a:solidFill>
                  <a:srgbClr val="00244E"/>
                </a:solidFill>
                <a:effectLst/>
                <a:uLnTx/>
                <a:uFillTx/>
                <a:latin typeface="Open Sans"/>
                <a:ea typeface="+mn-ea"/>
                <a:cs typeface="+mn-cs"/>
              </a:rPr>
              <a:t>kan </a:t>
            </a:r>
            <a:r>
              <a:rPr kumimoji="0" lang="nb-NO" sz="1800" b="1" i="0" u="none" strike="noStrike" kern="1200" cap="none" spc="0" normalizeH="0" baseline="0" noProof="0" dirty="0">
                <a:ln>
                  <a:noFill/>
                </a:ln>
                <a:solidFill>
                  <a:srgbClr val="00244E"/>
                </a:solidFill>
                <a:effectLst/>
                <a:uLnTx/>
                <a:uFillTx/>
                <a:latin typeface="Open Sans"/>
                <a:ea typeface="+mn-ea"/>
                <a:cs typeface="+mn-cs"/>
              </a:rPr>
              <a:t>den benyttes?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00244E"/>
                </a:solidFill>
                <a:effectLst/>
                <a:uLnTx/>
                <a:uFillTx/>
                <a:latin typeface="Open Sans"/>
                <a:ea typeface="+mn-ea"/>
                <a:cs typeface="+mn-cs"/>
              </a:rPr>
              <a:t>Statsforvalteren i </a:t>
            </a:r>
            <a:r>
              <a:rPr kumimoji="0" lang="nb-NO" sz="1600" b="0" i="0" u="none" strike="noStrike" kern="1200" cap="none" spc="0" normalizeH="0" baseline="0" noProof="0" dirty="0" err="1">
                <a:ln>
                  <a:noFill/>
                </a:ln>
                <a:solidFill>
                  <a:srgbClr val="00244E"/>
                </a:solidFill>
                <a:effectLst/>
                <a:uLnTx/>
                <a:uFillTx/>
                <a:latin typeface="Open Sans"/>
                <a:ea typeface="+mn-ea"/>
                <a:cs typeface="+mn-cs"/>
              </a:rPr>
              <a:t>Vestland</a:t>
            </a:r>
            <a:r>
              <a:rPr kumimoji="0" lang="nb-NO" sz="1600" b="0" i="0" u="none" strike="noStrike" kern="1200" cap="none" spc="0" normalizeH="0" baseline="0" noProof="0" dirty="0">
                <a:ln>
                  <a:noFill/>
                </a:ln>
                <a:solidFill>
                  <a:srgbClr val="00244E"/>
                </a:solidFill>
                <a:effectLst/>
                <a:uLnTx/>
                <a:uFillTx/>
                <a:latin typeface="Open Sans"/>
                <a:ea typeface="+mn-ea"/>
                <a:cs typeface="+mn-cs"/>
              </a:rPr>
              <a:t> anbefaler at samarbeidet formaliseres gjennom bruk av samarbeidsavtale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1" i="0" u="none" strike="noStrike" kern="1200" cap="none" spc="0" normalizeH="0" baseline="0" noProof="0" dirty="0">
              <a:ln>
                <a:noFill/>
              </a:ln>
              <a:solidFill>
                <a:srgbClr val="00244E"/>
              </a:solidFill>
              <a:effectLst/>
              <a:uLnTx/>
              <a:uFillTx/>
              <a:latin typeface="Open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244E"/>
              </a:solidFill>
              <a:effectLst/>
              <a:uLnTx/>
              <a:uFillTx/>
              <a:latin typeface="Open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244E"/>
              </a:solidFill>
              <a:effectLst/>
              <a:uLnTx/>
              <a:uFillTx/>
              <a:latin typeface="Open Sans"/>
              <a:ea typeface="+mn-ea"/>
              <a:cs typeface="+mn-cs"/>
            </a:endParaRPr>
          </a:p>
        </p:txBody>
      </p:sp>
    </p:spTree>
    <p:extLst>
      <p:ext uri="{BB962C8B-B14F-4D97-AF65-F5344CB8AC3E}">
        <p14:creationId xmlns:p14="http://schemas.microsoft.com/office/powerpoint/2010/main" val="3701799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p:cNvSpPr>
            <a:spLocks noGrp="1"/>
          </p:cNvSpPr>
          <p:nvPr>
            <p:ph type="body" sz="quarter" idx="13"/>
          </p:nvPr>
        </p:nvSpPr>
        <p:spPr>
          <a:xfrm>
            <a:off x="6408206" y="1784371"/>
            <a:ext cx="4971393" cy="3696412"/>
          </a:xfrm>
        </p:spPr>
        <p:txBody>
          <a:bodyPr>
            <a:normAutofit lnSpcReduction="10000"/>
          </a:bodyPr>
          <a:lstStyle/>
          <a:p>
            <a:r>
              <a:rPr lang="nb-NO" dirty="0"/>
              <a:t>9 prosent har symptomer som oppfyller diagnosekriteriene for posttraumatisk stresslidelse (PTSD)</a:t>
            </a:r>
          </a:p>
          <a:p>
            <a:r>
              <a:rPr lang="nb-NO" dirty="0"/>
              <a:t>12 prosent har en symptombelastning som oppfyller diagnosekriteriene for depresjon</a:t>
            </a:r>
          </a:p>
          <a:p>
            <a:r>
              <a:rPr lang="nb-NO" dirty="0"/>
              <a:t>19 prosent har en symptombelastning som oppfyller diagnosekriteriene for angst</a:t>
            </a:r>
          </a:p>
          <a:p>
            <a:r>
              <a:rPr lang="nb-NO" dirty="0"/>
              <a:t>28 prosent har opplevd at en kollega har blitt alvorlig skadet</a:t>
            </a:r>
          </a:p>
          <a:p>
            <a:r>
              <a:rPr lang="nb-NO" dirty="0"/>
              <a:t>Litt over en tredjedel har en symptombelastning som kan karakteriseres som et høyt nivå av somatiske plager (36 prosent)</a:t>
            </a:r>
          </a:p>
          <a:p>
            <a:endParaRPr lang="nb-NO" dirty="0"/>
          </a:p>
        </p:txBody>
      </p:sp>
      <p:pic>
        <p:nvPicPr>
          <p:cNvPr id="5" name="Plassholder for bilde 4"/>
          <p:cNvPicPr>
            <a:picLocks noGrp="1" noChangeAspect="1"/>
          </p:cNvPicPr>
          <p:nvPr>
            <p:ph type="pic" sz="quarter" idx="14"/>
          </p:nvPr>
        </p:nvPicPr>
        <p:blipFill>
          <a:blip r:embed="rId3"/>
          <a:srcRect t="10342" b="10342"/>
          <a:stretch>
            <a:fillRect/>
          </a:stretch>
        </p:blipFill>
        <p:spPr>
          <a:prstGeom prst="rect">
            <a:avLst/>
          </a:prstGeom>
        </p:spPr>
      </p:pic>
    </p:spTree>
    <p:extLst>
      <p:ext uri="{BB962C8B-B14F-4D97-AF65-F5344CB8AC3E}">
        <p14:creationId xmlns:p14="http://schemas.microsoft.com/office/powerpoint/2010/main" val="9607743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F1634F6A-7FC0-A27D-35AF-66749C5AFE1D}"/>
              </a:ext>
            </a:extLst>
          </p:cNvPr>
          <p:cNvSpPr>
            <a:spLocks noGrp="1"/>
          </p:cNvSpPr>
          <p:nvPr>
            <p:ph type="body" sz="quarter" idx="11"/>
          </p:nvPr>
        </p:nvSpPr>
        <p:spPr>
          <a:xfrm>
            <a:off x="93305" y="357478"/>
            <a:ext cx="11971177" cy="6143043"/>
          </a:xfrm>
        </p:spPr>
        <p:txBody>
          <a:bodyPr/>
          <a:lstStyle/>
          <a:p>
            <a:r>
              <a:rPr lang="nb-NO" sz="2800" b="1" dirty="0"/>
              <a:t>Fagnettverket / ny struktur / dialogkonferanser 		</a:t>
            </a:r>
          </a:p>
          <a:p>
            <a:endParaRPr lang="nb-NO" sz="1400" dirty="0"/>
          </a:p>
          <a:p>
            <a:r>
              <a:rPr lang="nb-NO" sz="1600" dirty="0"/>
              <a:t>Fagnettverket består av 13 fagkoordinatorer + Statsforvalteren i </a:t>
            </a:r>
            <a:r>
              <a:rPr lang="nb-NO" sz="1600" dirty="0" err="1"/>
              <a:t>Vestland</a:t>
            </a:r>
            <a:r>
              <a:rPr lang="nb-NO" sz="1600" dirty="0"/>
              <a:t> + Torbjørn Lund (</a:t>
            </a:r>
            <a:r>
              <a:rPr lang="nb-NO" sz="1600" i="1" dirty="0"/>
              <a:t>Lærende nettverk</a:t>
            </a:r>
            <a:r>
              <a:rPr lang="nb-NO" sz="1600" dirty="0"/>
              <a:t>)</a:t>
            </a:r>
          </a:p>
          <a:p>
            <a:endParaRPr lang="nb-NO" sz="1600" dirty="0"/>
          </a:p>
          <a:p>
            <a:r>
              <a:rPr lang="nb-NO" sz="1800" dirty="0"/>
              <a:t>Fagkoordinatorene fordeler seg på 7 faggrupper:</a:t>
            </a:r>
          </a:p>
          <a:p>
            <a:endParaRPr lang="nb-NO" sz="1800" dirty="0"/>
          </a:p>
          <a:p>
            <a:pPr marL="285750" indent="-285750">
              <a:buFont typeface="Wingdings" panose="05000000000000000000" pitchFamily="2" charset="2"/>
              <a:buChar char="q"/>
            </a:pPr>
            <a:r>
              <a:rPr lang="nb-NO" sz="1800" dirty="0"/>
              <a:t>Norsk, språk og samfunnsfag</a:t>
            </a:r>
          </a:p>
          <a:p>
            <a:r>
              <a:rPr lang="nb-NO" sz="1800" dirty="0"/>
              <a:t>Yrkesfag</a:t>
            </a:r>
          </a:p>
          <a:p>
            <a:pPr marL="285750" indent="-285750">
              <a:buFont typeface="Wingdings" panose="05000000000000000000" pitchFamily="2" charset="2"/>
              <a:buChar char="q"/>
            </a:pPr>
            <a:r>
              <a:rPr lang="nb-NO" sz="1800" dirty="0"/>
              <a:t>Realfag</a:t>
            </a:r>
          </a:p>
          <a:p>
            <a:pPr marL="285750" indent="-285750">
              <a:buFont typeface="Wingdings" panose="05000000000000000000" pitchFamily="2" charset="2"/>
              <a:buChar char="q"/>
            </a:pPr>
            <a:r>
              <a:rPr lang="nb-NO" sz="1800" dirty="0"/>
              <a:t>Rådgivere</a:t>
            </a:r>
          </a:p>
          <a:p>
            <a:pPr marL="285750" indent="-285750">
              <a:buFont typeface="Wingdings" panose="05000000000000000000" pitchFamily="2" charset="2"/>
              <a:buChar char="q"/>
            </a:pPr>
            <a:r>
              <a:rPr lang="nb-NO" sz="1800" dirty="0"/>
              <a:t>IKT</a:t>
            </a:r>
          </a:p>
          <a:p>
            <a:pPr marL="285750" indent="-285750">
              <a:buFont typeface="Wingdings" panose="05000000000000000000" pitchFamily="2" charset="2"/>
              <a:buChar char="q"/>
            </a:pPr>
            <a:r>
              <a:rPr lang="nb-NO" sz="1800" dirty="0"/>
              <a:t>Tilbakeføring</a:t>
            </a:r>
          </a:p>
          <a:p>
            <a:pPr marL="285750" indent="-285750">
              <a:buFont typeface="Wingdings" panose="05000000000000000000" pitchFamily="2" charset="2"/>
              <a:buChar char="q"/>
            </a:pPr>
            <a:r>
              <a:rPr lang="nb-NO" sz="1800" dirty="0"/>
              <a:t>Unge innsatte  </a:t>
            </a:r>
          </a:p>
          <a:p>
            <a:endParaRPr lang="nb-NO" sz="1400" dirty="0"/>
          </a:p>
          <a:p>
            <a:endParaRPr lang="nb-NO" sz="1400" dirty="0"/>
          </a:p>
          <a:p>
            <a:endParaRPr lang="nb-NO" dirty="0"/>
          </a:p>
          <a:p>
            <a:endParaRPr lang="nb-NO" dirty="0"/>
          </a:p>
        </p:txBody>
      </p:sp>
      <p:sp>
        <p:nvSpPr>
          <p:cNvPr id="3" name="TekstSylinder 2">
            <a:extLst>
              <a:ext uri="{FF2B5EF4-FFF2-40B4-BE49-F238E27FC236}">
                <a16:creationId xmlns:a16="http://schemas.microsoft.com/office/drawing/2014/main" id="{301CEFCB-E709-E493-4380-49F13C0C269B}"/>
              </a:ext>
            </a:extLst>
          </p:cNvPr>
          <p:cNvSpPr txBox="1"/>
          <p:nvPr/>
        </p:nvSpPr>
        <p:spPr>
          <a:xfrm>
            <a:off x="6096000" y="2211355"/>
            <a:ext cx="5884506" cy="51090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1" i="0" u="none" strike="noStrike" kern="1200" cap="none" spc="0" normalizeH="0" baseline="0" noProof="0" dirty="0">
                <a:ln>
                  <a:noFill/>
                </a:ln>
                <a:solidFill>
                  <a:srgbClr val="00244E"/>
                </a:solidFill>
                <a:effectLst/>
                <a:uLnTx/>
                <a:uFillTx/>
                <a:latin typeface="Open Sans"/>
                <a:ea typeface="+mn-ea"/>
                <a:cs typeface="+mn-cs"/>
              </a:rPr>
              <a:t>Oppgaver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244E"/>
              </a:solidFill>
              <a:effectLst/>
              <a:uLnTx/>
              <a:uFillTx/>
              <a:latin typeface="Open San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nb-NO" sz="1800" b="0" i="0" u="none" strike="noStrike" kern="1200" cap="none" spc="0" normalizeH="0" baseline="0" noProof="0" dirty="0">
                <a:ln>
                  <a:noFill/>
                </a:ln>
                <a:solidFill>
                  <a:srgbClr val="00244E"/>
                </a:solidFill>
                <a:effectLst/>
                <a:uLnTx/>
                <a:uFillTx/>
                <a:latin typeface="Open Sans"/>
                <a:ea typeface="+mn-ea"/>
                <a:cs typeface="+mn-cs"/>
              </a:rPr>
              <a:t>Legge til rette for kunnskaps- og erfaringsutveksling knyttet til opplæring på de ulike fagområdene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nb-NO" sz="1800" b="0" i="0" u="none" strike="noStrike" kern="1200" cap="none" spc="0" normalizeH="0" baseline="0" noProof="0" dirty="0">
              <a:ln>
                <a:noFill/>
              </a:ln>
              <a:solidFill>
                <a:srgbClr val="00244E"/>
              </a:solidFill>
              <a:effectLst/>
              <a:uLnTx/>
              <a:uFillTx/>
              <a:latin typeface="Open San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nb-NO" sz="1800" b="0" i="0" u="none" strike="noStrike" kern="1200" cap="none" spc="0" normalizeH="0" baseline="0" noProof="0" dirty="0">
                <a:ln>
                  <a:noFill/>
                </a:ln>
                <a:solidFill>
                  <a:srgbClr val="00244E"/>
                </a:solidFill>
                <a:effectLst/>
                <a:uLnTx/>
                <a:uFillTx/>
                <a:latin typeface="Open Sans"/>
                <a:ea typeface="+mn-ea"/>
                <a:cs typeface="+mn-cs"/>
              </a:rPr>
              <a:t>Etablere treffpunkt for faggruppene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nb-NO" sz="1800" b="0" i="0" u="none" strike="noStrike" kern="1200" cap="none" spc="0" normalizeH="0" baseline="0" noProof="0" dirty="0">
              <a:ln>
                <a:noFill/>
              </a:ln>
              <a:solidFill>
                <a:srgbClr val="00244E"/>
              </a:solidFill>
              <a:effectLst/>
              <a:uLnTx/>
              <a:uFillTx/>
              <a:latin typeface="Open San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nb-NO" sz="1800" b="0" i="0" u="none" strike="noStrike" kern="1200" cap="none" spc="0" normalizeH="0" baseline="0" noProof="0" dirty="0">
                <a:ln>
                  <a:noFill/>
                </a:ln>
                <a:solidFill>
                  <a:srgbClr val="00244E"/>
                </a:solidFill>
                <a:effectLst/>
                <a:uLnTx/>
                <a:uFillTx/>
                <a:latin typeface="Open Sans"/>
                <a:ea typeface="+mn-ea"/>
                <a:cs typeface="+mn-cs"/>
              </a:rPr>
              <a:t>Innsikt når det gjelder bruk av IKT, pedagogisk programvare med mer</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nb-NO" sz="1800" b="0" i="0" u="none" strike="noStrike" kern="1200" cap="none" spc="0" normalizeH="0" baseline="0" noProof="0" dirty="0">
              <a:ln>
                <a:noFill/>
              </a:ln>
              <a:solidFill>
                <a:srgbClr val="00244E"/>
              </a:solidFill>
              <a:effectLst/>
              <a:uLnTx/>
              <a:uFillTx/>
              <a:latin typeface="Open San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nb-NO" sz="1800" b="0" i="0" u="none" strike="noStrike" kern="1200" cap="none" spc="0" normalizeH="0" baseline="0" noProof="0" dirty="0">
                <a:ln>
                  <a:noFill/>
                </a:ln>
                <a:solidFill>
                  <a:srgbClr val="00244E"/>
                </a:solidFill>
                <a:effectLst/>
                <a:uLnTx/>
                <a:uFillTx/>
                <a:latin typeface="Open Sans"/>
                <a:ea typeface="+mn-ea"/>
                <a:cs typeface="+mn-cs"/>
              </a:rPr>
              <a:t>Være et bindeledd mellom SFVL og lærerne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nb-NO" sz="1800" b="0" i="0" u="none" strike="noStrike" kern="1200" cap="none" spc="0" normalizeH="0" baseline="0" noProof="0" dirty="0">
              <a:ln>
                <a:noFill/>
              </a:ln>
              <a:solidFill>
                <a:srgbClr val="00244E"/>
              </a:solidFill>
              <a:effectLst/>
              <a:uLnTx/>
              <a:uFillTx/>
              <a:latin typeface="Open San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nb-NO" sz="1800" b="0" i="0" u="none" strike="noStrike" kern="1200" cap="none" spc="0" normalizeH="0" baseline="0" noProof="0" dirty="0">
                <a:ln>
                  <a:noFill/>
                </a:ln>
                <a:solidFill>
                  <a:srgbClr val="00244E"/>
                </a:solidFill>
                <a:effectLst/>
                <a:uLnTx/>
                <a:uFillTx/>
                <a:latin typeface="Open Sans"/>
                <a:ea typeface="+mn-ea"/>
                <a:cs typeface="+mn-cs"/>
              </a:rPr>
              <a:t>Oppgavene skal utføres ved bruk at prinsippene for </a:t>
            </a:r>
            <a:r>
              <a:rPr kumimoji="0" lang="nb-NO" sz="1800" b="0" i="1" u="none" strike="noStrike" kern="1200" cap="none" spc="0" normalizeH="0" baseline="0" noProof="0" dirty="0">
                <a:ln>
                  <a:noFill/>
                </a:ln>
                <a:solidFill>
                  <a:srgbClr val="00244E"/>
                </a:solidFill>
                <a:effectLst/>
                <a:uLnTx/>
                <a:uFillTx/>
                <a:latin typeface="Open Sans"/>
                <a:ea typeface="+mn-ea"/>
                <a:cs typeface="+mn-cs"/>
              </a:rPr>
              <a:t>Lærende nettverk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244E"/>
              </a:solidFill>
              <a:effectLst/>
              <a:uLnTx/>
              <a:uFillTx/>
              <a:latin typeface="Open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244E"/>
              </a:solidFill>
              <a:effectLst/>
              <a:uLnTx/>
              <a:uFillTx/>
              <a:latin typeface="Open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244E"/>
              </a:solidFill>
              <a:effectLst/>
              <a:uLnTx/>
              <a:uFillTx/>
              <a:latin typeface="Open Sans"/>
              <a:ea typeface="+mn-ea"/>
              <a:cs typeface="+mn-cs"/>
            </a:endParaRPr>
          </a:p>
        </p:txBody>
      </p:sp>
    </p:spTree>
    <p:extLst>
      <p:ext uri="{BB962C8B-B14F-4D97-AF65-F5344CB8AC3E}">
        <p14:creationId xmlns:p14="http://schemas.microsoft.com/office/powerpoint/2010/main" val="27430250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8D306E3A-6D8F-DAC6-B813-E24C33A5491B}"/>
              </a:ext>
            </a:extLst>
          </p:cNvPr>
          <p:cNvSpPr>
            <a:spLocks noGrp="1"/>
          </p:cNvSpPr>
          <p:nvPr>
            <p:ph type="body" sz="quarter" idx="11"/>
          </p:nvPr>
        </p:nvSpPr>
        <p:spPr>
          <a:xfrm>
            <a:off x="208455" y="186898"/>
            <a:ext cx="11818703" cy="6391184"/>
          </a:xfrm>
        </p:spPr>
        <p:txBody>
          <a:bodyPr/>
          <a:lstStyle/>
          <a:p>
            <a:pPr marL="0" marR="0" lvl="0" indent="0" algn="l" defTabSz="914400" rtl="0" eaLnBrk="1" fontAlgn="auto" latinLnBrk="0" hangingPunct="1">
              <a:lnSpc>
                <a:spcPct val="100000"/>
              </a:lnSpc>
              <a:spcBef>
                <a:spcPts val="1000"/>
              </a:spcBef>
              <a:spcAft>
                <a:spcPts val="0"/>
              </a:spcAft>
              <a:buClrTx/>
              <a:buSzTx/>
              <a:buFontTx/>
              <a:buNone/>
              <a:tabLst/>
              <a:defRPr/>
            </a:pPr>
            <a:endParaRPr kumimoji="0" lang="nb-NO" b="1" i="0" u="none" strike="noStrike" kern="1200" cap="none" spc="0" normalizeH="0" baseline="0" noProof="0" dirty="0">
              <a:ln>
                <a:noFill/>
              </a:ln>
              <a:solidFill>
                <a:srgbClr val="00244E"/>
              </a:solidFill>
              <a:effectLst/>
              <a:uLnTx/>
              <a:uFillTx/>
              <a:latin typeface="Open Sans"/>
              <a:ea typeface="+mn-ea"/>
              <a:cs typeface="+mn-cs"/>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nb-NO" b="1" i="0" u="none" strike="noStrike" kern="1200" cap="none" spc="0" normalizeH="0" baseline="0" noProof="0" dirty="0">
                <a:ln>
                  <a:noFill/>
                </a:ln>
                <a:solidFill>
                  <a:srgbClr val="00244E"/>
                </a:solidFill>
                <a:effectLst/>
                <a:uLnTx/>
                <a:uFillTx/>
                <a:latin typeface="Open Sans"/>
                <a:ea typeface="+mn-ea"/>
                <a:cs typeface="+mn-cs"/>
              </a:rPr>
              <a:t>Ny struktur</a:t>
            </a:r>
            <a:r>
              <a:rPr kumimoji="0" lang="nb-NO" sz="2400" b="0" i="0" u="none" strike="noStrike" kern="1200" cap="none" spc="0" normalizeH="0" baseline="0" noProof="0" dirty="0">
                <a:ln>
                  <a:noFill/>
                </a:ln>
                <a:solidFill>
                  <a:srgbClr val="00244E"/>
                </a:solidFill>
                <a:effectLst/>
                <a:uLnTx/>
                <a:uFillTx/>
                <a:latin typeface="Open Sans"/>
                <a:ea typeface="+mn-ea"/>
                <a:cs typeface="+mn-cs"/>
              </a:rPr>
              <a:t>			</a:t>
            </a:r>
          </a:p>
          <a:p>
            <a:pPr marL="0" marR="0" lvl="0" indent="0" algn="l" defTabSz="914400" rtl="0" eaLnBrk="1" fontAlgn="auto" latinLnBrk="0" hangingPunct="1">
              <a:lnSpc>
                <a:spcPct val="150000"/>
              </a:lnSpc>
              <a:spcBef>
                <a:spcPts val="1000"/>
              </a:spcBef>
              <a:spcAft>
                <a:spcPts val="0"/>
              </a:spcAft>
              <a:buClrTx/>
              <a:buSzTx/>
              <a:buFontTx/>
              <a:buNone/>
              <a:tabLst/>
              <a:defRPr/>
            </a:pPr>
            <a:r>
              <a:rPr lang="nn-NO" sz="1400" b="0" i="1" dirty="0">
                <a:solidFill>
                  <a:srgbClr val="00244E"/>
                </a:solidFill>
                <a:effectLst/>
                <a:latin typeface="Open Sans" panose="020B0606030504020204" pitchFamily="34" charset="0"/>
              </a:rPr>
              <a:t>Det komande året skal fagkoordinatorane arrangera dialogkonferansar for faggruppene etter prinsippa for Lærande nettverk, medan vi vil arrangere leiarsamling for fylkesbyråkratar, rektorar og avdelingsleiarar på Gardermoen 14. – 15. februar 2024, saman med Akershus fylkeskommune. </a:t>
            </a:r>
            <a:endParaRPr lang="nb-NO" sz="1400" i="1" dirty="0">
              <a:solidFill>
                <a:srgbClr val="00244E"/>
              </a:solidFill>
              <a:latin typeface="Open Sans"/>
            </a:endParaRPr>
          </a:p>
          <a:p>
            <a:pPr marL="0" marR="0" lvl="0" indent="0" algn="l" defTabSz="914400" rtl="0" eaLnBrk="1" fontAlgn="auto" latinLnBrk="0" hangingPunct="1">
              <a:lnSpc>
                <a:spcPct val="100000"/>
              </a:lnSpc>
              <a:spcBef>
                <a:spcPts val="1000"/>
              </a:spcBef>
              <a:spcAft>
                <a:spcPts val="0"/>
              </a:spcAft>
              <a:buClrTx/>
              <a:buSzTx/>
              <a:buFontTx/>
              <a:buNone/>
              <a:tabLst/>
              <a:defRPr/>
            </a:pPr>
            <a:endParaRPr kumimoji="0" lang="nb-NO" sz="2400" b="1" i="0" u="none" strike="noStrike" kern="1200" cap="none" spc="0" normalizeH="0" baseline="0" noProof="0" dirty="0">
              <a:ln>
                <a:noFill/>
              </a:ln>
              <a:solidFill>
                <a:srgbClr val="00244E"/>
              </a:solidFill>
              <a:effectLst/>
              <a:uLnTx/>
              <a:uFillTx/>
              <a:latin typeface="Open Sans"/>
              <a:ea typeface="+mn-ea"/>
              <a:cs typeface="+mn-cs"/>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nb-NO" sz="2400" b="1" i="0" u="none" strike="noStrike" kern="1200" cap="none" spc="0" normalizeH="0" baseline="0" noProof="0" dirty="0">
                <a:ln>
                  <a:noFill/>
                </a:ln>
                <a:solidFill>
                  <a:srgbClr val="00244E"/>
                </a:solidFill>
                <a:effectLst/>
                <a:uLnTx/>
                <a:uFillTx/>
                <a:latin typeface="Open Sans"/>
                <a:ea typeface="+mn-ea"/>
                <a:cs typeface="+mn-cs"/>
              </a:rPr>
              <a:t>Dialogkonferanser</a:t>
            </a:r>
          </a:p>
          <a:p>
            <a:pPr marL="0" marR="0" lvl="0" indent="0" algn="l" defTabSz="914400" rtl="0" eaLnBrk="1" fontAlgn="auto" latinLnBrk="0" hangingPunct="1">
              <a:lnSpc>
                <a:spcPct val="100000"/>
              </a:lnSpc>
              <a:spcBef>
                <a:spcPts val="1000"/>
              </a:spcBef>
              <a:spcAft>
                <a:spcPts val="0"/>
              </a:spcAft>
              <a:buClrTx/>
              <a:buSzTx/>
              <a:buFontTx/>
              <a:buNone/>
              <a:tabLst/>
              <a:defRPr/>
            </a:pPr>
            <a:endParaRPr lang="nb-NO" b="1" dirty="0">
              <a:solidFill>
                <a:srgbClr val="00244E"/>
              </a:solidFill>
              <a:latin typeface="Open Sans"/>
            </a:endParaRPr>
          </a:p>
          <a:p>
            <a:pPr marL="0" marR="0" lvl="0" indent="0" algn="l" defTabSz="914400" rtl="0" eaLnBrk="1" fontAlgn="auto" latinLnBrk="0" hangingPunct="1">
              <a:lnSpc>
                <a:spcPct val="100000"/>
              </a:lnSpc>
              <a:spcBef>
                <a:spcPts val="1000"/>
              </a:spcBef>
              <a:spcAft>
                <a:spcPts val="0"/>
              </a:spcAft>
              <a:buClrTx/>
              <a:buSzTx/>
              <a:buFontTx/>
              <a:buNone/>
              <a:tabLst/>
              <a:defRPr/>
            </a:pPr>
            <a:endParaRPr kumimoji="0" lang="nb-NO" sz="2400" b="1" i="0" u="none" strike="noStrike" kern="1200" cap="none" spc="0" normalizeH="0" baseline="0" noProof="0" dirty="0">
              <a:ln>
                <a:noFill/>
              </a:ln>
              <a:solidFill>
                <a:srgbClr val="00244E"/>
              </a:solidFill>
              <a:effectLst/>
              <a:uLnTx/>
              <a:uFillTx/>
              <a:latin typeface="Open Sans"/>
              <a:ea typeface="+mn-ea"/>
              <a:cs typeface="+mn-cs"/>
            </a:endParaRPr>
          </a:p>
          <a:p>
            <a:pPr marL="0" marR="0" lvl="0" indent="0" algn="l" defTabSz="914400" rtl="0" eaLnBrk="1" fontAlgn="auto" latinLnBrk="0" hangingPunct="1">
              <a:lnSpc>
                <a:spcPct val="100000"/>
              </a:lnSpc>
              <a:spcBef>
                <a:spcPts val="1000"/>
              </a:spcBef>
              <a:spcAft>
                <a:spcPts val="0"/>
              </a:spcAft>
              <a:buClrTx/>
              <a:buSzTx/>
              <a:buFontTx/>
              <a:buNone/>
              <a:tabLst/>
              <a:defRPr/>
            </a:pPr>
            <a:endParaRPr kumimoji="0" lang="nb-NO" sz="1600" b="0" i="0" u="none" strike="noStrike" kern="1200" cap="none" spc="0" normalizeH="0" baseline="0" noProof="0" dirty="0">
              <a:ln>
                <a:noFill/>
              </a:ln>
              <a:solidFill>
                <a:srgbClr val="00244E"/>
              </a:solidFill>
              <a:effectLst/>
              <a:uLnTx/>
              <a:uFillTx/>
              <a:latin typeface="Open Sans"/>
              <a:ea typeface="+mn-ea"/>
              <a:cs typeface="+mn-cs"/>
            </a:endParaRPr>
          </a:p>
          <a:p>
            <a:pPr marL="0" marR="0" lvl="0" indent="0" algn="l" defTabSz="914400" rtl="0" eaLnBrk="1" fontAlgn="auto" latinLnBrk="0" hangingPunct="1">
              <a:lnSpc>
                <a:spcPct val="100000"/>
              </a:lnSpc>
              <a:spcBef>
                <a:spcPts val="1000"/>
              </a:spcBef>
              <a:spcAft>
                <a:spcPts val="0"/>
              </a:spcAft>
              <a:buClrTx/>
              <a:buSzTx/>
              <a:buFontTx/>
              <a:buNone/>
              <a:tabLst/>
              <a:defRPr/>
            </a:pPr>
            <a:endParaRPr kumimoji="0" lang="nb-NO" sz="2400" b="0" i="0" u="none" strike="noStrike" kern="1200" cap="none" spc="0" normalizeH="0" baseline="0" noProof="0" dirty="0">
              <a:ln>
                <a:noFill/>
              </a:ln>
              <a:solidFill>
                <a:srgbClr val="00244E"/>
              </a:solidFill>
              <a:effectLst/>
              <a:uLnTx/>
              <a:uFillTx/>
              <a:latin typeface="Open Sans"/>
              <a:ea typeface="+mn-ea"/>
              <a:cs typeface="+mn-cs"/>
            </a:endParaRPr>
          </a:p>
          <a:p>
            <a:pPr marL="0" marR="0" lvl="0" indent="0" algn="l" defTabSz="914400" rtl="0" eaLnBrk="1" fontAlgn="auto" latinLnBrk="0" hangingPunct="1">
              <a:lnSpc>
                <a:spcPct val="100000"/>
              </a:lnSpc>
              <a:spcBef>
                <a:spcPts val="1000"/>
              </a:spcBef>
              <a:spcAft>
                <a:spcPts val="0"/>
              </a:spcAft>
              <a:buClrTx/>
              <a:buSzTx/>
              <a:buFontTx/>
              <a:buNone/>
              <a:tabLst/>
              <a:defRPr/>
            </a:pPr>
            <a:endParaRPr lang="nb-NO" dirty="0">
              <a:solidFill>
                <a:srgbClr val="00244E"/>
              </a:solidFill>
              <a:latin typeface="Open Sans"/>
            </a:endParaRPr>
          </a:p>
          <a:p>
            <a:pPr marL="0" marR="0" lvl="0" indent="0" algn="l" defTabSz="914400" rtl="0" eaLnBrk="1" fontAlgn="auto" latinLnBrk="0" hangingPunct="1">
              <a:lnSpc>
                <a:spcPct val="100000"/>
              </a:lnSpc>
              <a:spcBef>
                <a:spcPts val="1000"/>
              </a:spcBef>
              <a:spcAft>
                <a:spcPts val="0"/>
              </a:spcAft>
              <a:buClrTx/>
              <a:buSzTx/>
              <a:buFontTx/>
              <a:buNone/>
              <a:tabLst/>
              <a:defRPr/>
            </a:pPr>
            <a:endParaRPr kumimoji="0" lang="nb-NO" sz="2400" b="0" i="0" u="none" strike="noStrike" kern="1200" cap="none" spc="0" normalizeH="0" baseline="0" noProof="0" dirty="0">
              <a:ln>
                <a:noFill/>
              </a:ln>
              <a:solidFill>
                <a:srgbClr val="00244E"/>
              </a:solidFill>
              <a:effectLst/>
              <a:uLnTx/>
              <a:uFillTx/>
              <a:latin typeface="Open Sans"/>
              <a:ea typeface="+mn-ea"/>
              <a:cs typeface="+mn-cs"/>
            </a:endParaRPr>
          </a:p>
          <a:p>
            <a:pPr marL="0" marR="0" lvl="0" indent="0" algn="l" defTabSz="914400" rtl="0" eaLnBrk="1" fontAlgn="auto" latinLnBrk="0" hangingPunct="1">
              <a:lnSpc>
                <a:spcPct val="100000"/>
              </a:lnSpc>
              <a:spcBef>
                <a:spcPts val="1000"/>
              </a:spcBef>
              <a:spcAft>
                <a:spcPts val="0"/>
              </a:spcAft>
              <a:buClrTx/>
              <a:buSzTx/>
              <a:buFontTx/>
              <a:buNone/>
              <a:tabLst/>
              <a:defRPr/>
            </a:pPr>
            <a:endParaRPr lang="nb-NO" dirty="0">
              <a:solidFill>
                <a:srgbClr val="00244E"/>
              </a:solidFill>
              <a:latin typeface="Open Sans"/>
            </a:endParaRPr>
          </a:p>
          <a:p>
            <a:pPr marL="0" marR="0" lvl="0" indent="0" algn="l" defTabSz="914400" rtl="0" eaLnBrk="1" fontAlgn="auto" latinLnBrk="0" hangingPunct="1">
              <a:lnSpc>
                <a:spcPct val="100000"/>
              </a:lnSpc>
              <a:spcBef>
                <a:spcPts val="1000"/>
              </a:spcBef>
              <a:spcAft>
                <a:spcPts val="0"/>
              </a:spcAft>
              <a:buClrTx/>
              <a:buSzTx/>
              <a:buFontTx/>
              <a:buNone/>
              <a:tabLst/>
              <a:defRPr/>
            </a:pPr>
            <a:endParaRPr kumimoji="0" lang="nb-NO" sz="2400" b="0" i="0" u="none" strike="noStrike" kern="1200" cap="none" spc="0" normalizeH="0" baseline="0" noProof="0" dirty="0">
              <a:ln>
                <a:noFill/>
              </a:ln>
              <a:solidFill>
                <a:srgbClr val="00244E"/>
              </a:solidFill>
              <a:effectLst/>
              <a:uLnTx/>
              <a:uFillTx/>
              <a:latin typeface="Open Sans"/>
              <a:ea typeface="+mn-ea"/>
              <a:cs typeface="+mn-cs"/>
            </a:endParaRPr>
          </a:p>
          <a:p>
            <a:pPr marL="0" marR="0" lvl="0" indent="0" algn="l" defTabSz="914400" rtl="0" eaLnBrk="1" fontAlgn="auto" latinLnBrk="0" hangingPunct="1">
              <a:lnSpc>
                <a:spcPct val="100000"/>
              </a:lnSpc>
              <a:spcBef>
                <a:spcPts val="1000"/>
              </a:spcBef>
              <a:spcAft>
                <a:spcPts val="0"/>
              </a:spcAft>
              <a:buClrTx/>
              <a:buSzTx/>
              <a:buFontTx/>
              <a:buNone/>
              <a:tabLst/>
              <a:defRPr/>
            </a:pPr>
            <a:endParaRPr kumimoji="0" lang="nb-NO" sz="2400" b="0" i="0" u="none" strike="noStrike" kern="1200" cap="none" spc="0" normalizeH="0" baseline="0" noProof="0" dirty="0">
              <a:ln>
                <a:noFill/>
              </a:ln>
              <a:solidFill>
                <a:srgbClr val="00244E"/>
              </a:solidFill>
              <a:effectLst/>
              <a:uLnTx/>
              <a:uFillTx/>
              <a:latin typeface="Open Sans"/>
              <a:ea typeface="+mn-ea"/>
              <a:cs typeface="+mn-cs"/>
            </a:endParaRPr>
          </a:p>
          <a:p>
            <a:pPr marL="0" marR="0" lvl="0" indent="0" algn="l" defTabSz="914400" rtl="0" eaLnBrk="1" fontAlgn="auto" latinLnBrk="0" hangingPunct="1">
              <a:lnSpc>
                <a:spcPct val="100000"/>
              </a:lnSpc>
              <a:spcBef>
                <a:spcPts val="1000"/>
              </a:spcBef>
              <a:spcAft>
                <a:spcPts val="0"/>
              </a:spcAft>
              <a:buClrTx/>
              <a:buSzTx/>
              <a:buFontTx/>
              <a:buNone/>
              <a:tabLst/>
              <a:defRPr/>
            </a:pPr>
            <a:endParaRPr kumimoji="0" lang="nb-NO" sz="2400" b="0" i="0" u="none" strike="noStrike" kern="1200" cap="none" spc="0" normalizeH="0" baseline="0" noProof="0" dirty="0">
              <a:ln>
                <a:noFill/>
              </a:ln>
              <a:solidFill>
                <a:srgbClr val="00244E"/>
              </a:solidFill>
              <a:effectLst/>
              <a:uLnTx/>
              <a:uFillTx/>
              <a:latin typeface="Open Sans"/>
              <a:ea typeface="+mn-ea"/>
              <a:cs typeface="+mn-cs"/>
            </a:endParaRPr>
          </a:p>
          <a:p>
            <a:pPr marL="0" marR="0" lvl="0" indent="0" algn="l" defTabSz="914400" rtl="0" eaLnBrk="1" fontAlgn="auto" latinLnBrk="0" hangingPunct="1">
              <a:lnSpc>
                <a:spcPct val="100000"/>
              </a:lnSpc>
              <a:spcBef>
                <a:spcPts val="1000"/>
              </a:spcBef>
              <a:spcAft>
                <a:spcPts val="0"/>
              </a:spcAft>
              <a:buClrTx/>
              <a:buSzTx/>
              <a:buFontTx/>
              <a:buNone/>
              <a:tabLst/>
              <a:defRPr/>
            </a:pPr>
            <a:endParaRPr kumimoji="0" lang="nb-NO" sz="2400" b="0" i="0" u="none" strike="noStrike" kern="1200" cap="none" spc="0" normalizeH="0" baseline="0" noProof="0" dirty="0">
              <a:ln>
                <a:noFill/>
              </a:ln>
              <a:solidFill>
                <a:srgbClr val="00244E"/>
              </a:solidFill>
              <a:effectLst/>
              <a:uLnTx/>
              <a:uFillTx/>
              <a:latin typeface="Open Sans"/>
              <a:ea typeface="+mn-ea"/>
              <a:cs typeface="+mn-cs"/>
            </a:endParaRPr>
          </a:p>
          <a:p>
            <a:endParaRPr lang="nb-NO" dirty="0"/>
          </a:p>
        </p:txBody>
      </p:sp>
      <p:pic>
        <p:nvPicPr>
          <p:cNvPr id="4" name="Bilde 3" descr="Et bilde som inneholder tekst, skjermbilde, Font, nummer&#10;&#10;Automatisk generert beskrivelse">
            <a:extLst>
              <a:ext uri="{FF2B5EF4-FFF2-40B4-BE49-F238E27FC236}">
                <a16:creationId xmlns:a16="http://schemas.microsoft.com/office/drawing/2014/main" id="{0F85FBC9-0B26-60CB-0D1B-9217DFDC8D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842" y="2864498"/>
            <a:ext cx="11209174" cy="3601616"/>
          </a:xfrm>
          <a:prstGeom prst="rect">
            <a:avLst/>
          </a:prstGeom>
        </p:spPr>
      </p:pic>
    </p:spTree>
    <p:extLst>
      <p:ext uri="{BB962C8B-B14F-4D97-AF65-F5344CB8AC3E}">
        <p14:creationId xmlns:p14="http://schemas.microsoft.com/office/powerpoint/2010/main" val="34733180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5FC75B80-D250-B1E4-8A6B-F323556C7274}"/>
              </a:ext>
            </a:extLst>
          </p:cNvPr>
          <p:cNvSpPr>
            <a:spLocks noGrp="1"/>
          </p:cNvSpPr>
          <p:nvPr>
            <p:ph type="body" sz="quarter" idx="11"/>
          </p:nvPr>
        </p:nvSpPr>
        <p:spPr>
          <a:xfrm>
            <a:off x="133809" y="242881"/>
            <a:ext cx="11044263" cy="6269886"/>
          </a:xfrm>
        </p:spPr>
        <p:txBody>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nb-NO" sz="2400" b="1" i="0" strike="noStrike" kern="1200" cap="none" spc="0" normalizeH="0" baseline="0" dirty="0">
                <a:ln>
                  <a:noFill/>
                </a:ln>
                <a:solidFill>
                  <a:srgbClr val="00244E"/>
                </a:solidFill>
                <a:effectLst/>
                <a:uLnTx/>
                <a:uFillTx/>
                <a:latin typeface="Open Sans"/>
                <a:ea typeface="+mn-ea"/>
                <a:cs typeface="+mn-cs"/>
              </a:rPr>
              <a:t>Økonomi</a:t>
            </a:r>
            <a:r>
              <a:rPr kumimoji="0" lang="nb-NO" sz="2400" b="1" i="0" u="none" strike="noStrike" kern="1200" cap="none" spc="0" normalizeH="0" baseline="0" noProof="0" dirty="0">
                <a:ln>
                  <a:noFill/>
                </a:ln>
                <a:solidFill>
                  <a:srgbClr val="00244E"/>
                </a:solidFill>
                <a:effectLst/>
                <a:uLnTx/>
                <a:uFillTx/>
                <a:latin typeface="Open Sans"/>
                <a:ea typeface="+mn-ea"/>
                <a:cs typeface="+mn-cs"/>
              </a:rPr>
              <a:t> </a:t>
            </a:r>
          </a:p>
          <a:p>
            <a:r>
              <a:rPr lang="nb-NO" sz="1400" dirty="0"/>
              <a:t>Statsforvalteren i </a:t>
            </a:r>
            <a:r>
              <a:rPr lang="nb-NO" sz="1400" dirty="0" err="1"/>
              <a:t>Vestland</a:t>
            </a:r>
            <a:r>
              <a:rPr lang="nb-NO" sz="1400" dirty="0"/>
              <a:t> gir kroner 5000,- i tilskudd per deltaker</a:t>
            </a:r>
          </a:p>
          <a:p>
            <a:r>
              <a:rPr lang="nb-NO" sz="1400" dirty="0"/>
              <a:t>Ved deltakelse på </a:t>
            </a:r>
            <a:r>
              <a:rPr lang="nb-NO" sz="1400" dirty="0" err="1"/>
              <a:t>Oppikrimdagene</a:t>
            </a:r>
            <a:r>
              <a:rPr lang="nb-NO" sz="1400" dirty="0"/>
              <a:t>, betalte skolene for reise og overnatting  </a:t>
            </a:r>
          </a:p>
          <a:p>
            <a:r>
              <a:rPr lang="nb-NO" sz="1400" dirty="0"/>
              <a:t>Statsforvalteren i </a:t>
            </a:r>
            <a:r>
              <a:rPr lang="nb-NO" sz="1400" dirty="0" err="1"/>
              <a:t>Vestland</a:t>
            </a:r>
            <a:r>
              <a:rPr lang="nb-NO" sz="1400" dirty="0"/>
              <a:t> håper at flest mulig kan delta på dialogkonferanser </a:t>
            </a:r>
          </a:p>
          <a:p>
            <a:endParaRPr lang="nb-NO" sz="2000" dirty="0"/>
          </a:p>
          <a:p>
            <a:r>
              <a:rPr lang="nb-NO" dirty="0">
                <a:hlinkClick r:id="rId2"/>
              </a:rPr>
              <a:t>www.oppikrim.no</a:t>
            </a:r>
            <a:r>
              <a:rPr lang="nb-NO" dirty="0"/>
              <a:t> </a:t>
            </a:r>
          </a:p>
          <a:p>
            <a:endParaRPr lang="nb-NO" sz="2000" dirty="0"/>
          </a:p>
          <a:p>
            <a:endParaRPr lang="nb-NO" sz="2000" dirty="0"/>
          </a:p>
          <a:p>
            <a:endParaRPr lang="nb-NO" sz="2000" dirty="0"/>
          </a:p>
          <a:p>
            <a:endParaRPr lang="nb-NO" b="1" dirty="0"/>
          </a:p>
          <a:p>
            <a:r>
              <a:rPr lang="nb-NO" b="1" dirty="0"/>
              <a:t>Få </a:t>
            </a:r>
            <a:r>
              <a:rPr lang="nb-NO" b="1" dirty="0" err="1"/>
              <a:t>nyheitsvarsel</a:t>
            </a:r>
            <a:r>
              <a:rPr lang="nb-NO" b="1" dirty="0"/>
              <a:t> </a:t>
            </a:r>
          </a:p>
        </p:txBody>
      </p:sp>
      <p:pic>
        <p:nvPicPr>
          <p:cNvPr id="5" name="Bilde 4" descr="Et bilde som inneholder logo, Font, tekst, symbol&#10;&#10;Automatisk generert beskrivelse">
            <a:extLst>
              <a:ext uri="{FF2B5EF4-FFF2-40B4-BE49-F238E27FC236}">
                <a16:creationId xmlns:a16="http://schemas.microsoft.com/office/drawing/2014/main" id="{461DBD09-CB00-C2F3-2131-2D7721A849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3159" y="2248677"/>
            <a:ext cx="4833257" cy="1756723"/>
          </a:xfrm>
          <a:prstGeom prst="rect">
            <a:avLst/>
          </a:prstGeom>
        </p:spPr>
      </p:pic>
      <p:pic>
        <p:nvPicPr>
          <p:cNvPr id="8" name="Bilde 7" descr="Et bilde som inneholder tekst, skjermbilde, line, Font&#10;&#10;Automatisk generert beskrivelse">
            <a:extLst>
              <a:ext uri="{FF2B5EF4-FFF2-40B4-BE49-F238E27FC236}">
                <a16:creationId xmlns:a16="http://schemas.microsoft.com/office/drawing/2014/main" id="{2BB9BAD1-F6C4-8ABF-9AEA-85262DDD9C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3707" y="4488024"/>
            <a:ext cx="6792686" cy="2024743"/>
          </a:xfrm>
          <a:prstGeom prst="rect">
            <a:avLst/>
          </a:prstGeom>
        </p:spPr>
      </p:pic>
    </p:spTree>
    <p:extLst>
      <p:ext uri="{BB962C8B-B14F-4D97-AF65-F5344CB8AC3E}">
        <p14:creationId xmlns:p14="http://schemas.microsoft.com/office/powerpoint/2010/main" val="13660707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lassholder for bilde 10"/>
          <p:cNvSpPr>
            <a:spLocks noGrp="1"/>
          </p:cNvSpPr>
          <p:nvPr>
            <p:ph type="pic" sz="quarter" idx="14"/>
          </p:nvPr>
        </p:nvSpPr>
        <p:spPr/>
        <p:txBody>
          <a:bodyPr/>
          <a:lstStyle/>
          <a:p>
            <a:endParaRPr lang="nb-NO"/>
          </a:p>
        </p:txBody>
      </p:sp>
      <p:sp>
        <p:nvSpPr>
          <p:cNvPr id="7" name="Tittel 7"/>
          <p:cNvSpPr txBox="1">
            <a:spLocks/>
          </p:cNvSpPr>
          <p:nvPr/>
        </p:nvSpPr>
        <p:spPr>
          <a:xfrm>
            <a:off x="13067684" y="1193192"/>
            <a:ext cx="4971393" cy="1325563"/>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3600" b="1" i="0" kern="1200">
                <a:solidFill>
                  <a:schemeClr val="tx1"/>
                </a:solidFill>
                <a:latin typeface="+mj-lt"/>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nb-NO" sz="2800" b="1" i="0" u="none" strike="noStrike" kern="1200" cap="none" spc="0" normalizeH="0" baseline="0" noProof="0" dirty="0">
              <a:ln>
                <a:noFill/>
              </a:ln>
              <a:solidFill>
                <a:srgbClr val="000000"/>
              </a:solidFill>
              <a:effectLst/>
              <a:uLnTx/>
              <a:uFillTx/>
              <a:latin typeface="Arial"/>
              <a:ea typeface="+mj-ea"/>
              <a:cs typeface="Arial" panose="020B0604020202020204" pitchFamily="34" charset="0"/>
            </a:endParaRPr>
          </a:p>
        </p:txBody>
      </p:sp>
      <p:pic>
        <p:nvPicPr>
          <p:cNvPr id="12" name="Bilde 11"/>
          <p:cNvPicPr>
            <a:picLocks noChangeAspect="1"/>
          </p:cNvPicPr>
          <p:nvPr/>
        </p:nvPicPr>
        <p:blipFill>
          <a:blip r:embed="rId3"/>
          <a:stretch>
            <a:fillRect/>
          </a:stretch>
        </p:blipFill>
        <p:spPr>
          <a:xfrm>
            <a:off x="882359" y="1193192"/>
            <a:ext cx="4919862" cy="4321406"/>
          </a:xfrm>
          <a:prstGeom prst="rect">
            <a:avLst/>
          </a:prstGeom>
        </p:spPr>
      </p:pic>
      <p:pic>
        <p:nvPicPr>
          <p:cNvPr id="13" name="Bilde 12"/>
          <p:cNvPicPr>
            <a:picLocks noChangeAspect="1"/>
          </p:cNvPicPr>
          <p:nvPr/>
        </p:nvPicPr>
        <p:blipFill rotWithShape="1">
          <a:blip r:embed="rId4">
            <a:extLst>
              <a:ext uri="{28A0092B-C50C-407E-A947-70E740481C1C}">
                <a14:useLocalDpi xmlns:a14="http://schemas.microsoft.com/office/drawing/2010/main" val="0"/>
              </a:ext>
            </a:extLst>
          </a:blip>
          <a:srcRect l="24204" t="-274" r="26364" b="274"/>
          <a:stretch/>
        </p:blipFill>
        <p:spPr>
          <a:xfrm>
            <a:off x="6109844" y="-25885"/>
            <a:ext cx="6072554" cy="6909769"/>
          </a:xfrm>
          <a:prstGeom prst="rect">
            <a:avLst/>
          </a:prstGeom>
        </p:spPr>
      </p:pic>
      <p:sp>
        <p:nvSpPr>
          <p:cNvPr id="14" name="Rektangel 13"/>
          <p:cNvSpPr/>
          <p:nvPr/>
        </p:nvSpPr>
        <p:spPr>
          <a:xfrm>
            <a:off x="7145408" y="2119972"/>
            <a:ext cx="4282777" cy="2246769"/>
          </a:xfrm>
          <a:prstGeom prst="rect">
            <a:avLst/>
          </a:prstGeom>
          <a:solidFill>
            <a:schemeClr val="tx1"/>
          </a:solidFill>
          <a:ln w="38100"/>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800" b="1" i="0" u="none" strike="noStrike" kern="1200" cap="none" spc="0" normalizeH="0" baseline="0" noProof="0" dirty="0">
                <a:ln>
                  <a:noFill/>
                </a:ln>
                <a:solidFill>
                  <a:schemeClr val="bg1"/>
                </a:solidFill>
                <a:effectLst/>
                <a:uLnTx/>
                <a:uFillTx/>
                <a:latin typeface="Arial"/>
                <a:ea typeface="+mn-ea"/>
                <a:cs typeface="+mn-cs"/>
              </a:rPr>
              <a:t>Hvordan sikre en varig og levedyktig organisasjon som ivaretar ansatte, domfelte og samfunn? </a:t>
            </a:r>
          </a:p>
        </p:txBody>
      </p:sp>
    </p:spTree>
    <p:extLst>
      <p:ext uri="{BB962C8B-B14F-4D97-AF65-F5344CB8AC3E}">
        <p14:creationId xmlns:p14="http://schemas.microsoft.com/office/powerpoint/2010/main" val="39738413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title"/>
          </p:nvPr>
        </p:nvSpPr>
        <p:spPr>
          <a:xfrm>
            <a:off x="723900" y="-12646"/>
            <a:ext cx="10515600" cy="1325563"/>
          </a:xfrm>
        </p:spPr>
        <p:txBody>
          <a:bodyPr>
            <a:normAutofit/>
          </a:bodyPr>
          <a:lstStyle/>
          <a:p>
            <a:r>
              <a:rPr lang="nb-NO" sz="2800" dirty="0"/>
              <a:t>Fakta om dagens system</a:t>
            </a:r>
          </a:p>
        </p:txBody>
      </p:sp>
      <p:graphicFrame>
        <p:nvGraphicFramePr>
          <p:cNvPr id="6" name="Diagram 5"/>
          <p:cNvGraphicFramePr/>
          <p:nvPr/>
        </p:nvGraphicFramePr>
        <p:xfrm>
          <a:off x="2729123" y="1366446"/>
          <a:ext cx="6733753" cy="47502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kstSylinder 1"/>
          <p:cNvSpPr txBox="1"/>
          <p:nvPr/>
        </p:nvSpPr>
        <p:spPr>
          <a:xfrm>
            <a:off x="5715000" y="2171700"/>
            <a:ext cx="762000" cy="369332"/>
          </a:xfrm>
          <a:prstGeom prst="rect">
            <a:avLst/>
          </a:prstGeom>
          <a:noFill/>
        </p:spPr>
        <p:txBody>
          <a:bodyPr wrap="square" rtlCol="0">
            <a:spAutoFit/>
          </a:bodyPr>
          <a:lstStyle/>
          <a:p>
            <a:pPr algn="ctr"/>
            <a:r>
              <a:rPr lang="nb-NO" b="1" dirty="0">
                <a:solidFill>
                  <a:schemeClr val="bg1"/>
                </a:solidFill>
              </a:rPr>
              <a:t>EK</a:t>
            </a:r>
          </a:p>
        </p:txBody>
      </p:sp>
      <p:sp>
        <p:nvSpPr>
          <p:cNvPr id="7" name="TekstSylinder 6"/>
          <p:cNvSpPr txBox="1"/>
          <p:nvPr/>
        </p:nvSpPr>
        <p:spPr>
          <a:xfrm>
            <a:off x="3441700" y="4953000"/>
            <a:ext cx="5156200" cy="646331"/>
          </a:xfrm>
          <a:prstGeom prst="rect">
            <a:avLst/>
          </a:prstGeom>
          <a:noFill/>
        </p:spPr>
        <p:txBody>
          <a:bodyPr wrap="square" rtlCol="0">
            <a:spAutoFit/>
          </a:bodyPr>
          <a:lstStyle/>
          <a:p>
            <a:pPr algn="ctr"/>
            <a:r>
              <a:rPr lang="nb-NO" b="1" dirty="0">
                <a:solidFill>
                  <a:schemeClr val="bg1"/>
                </a:solidFill>
              </a:rPr>
              <a:t>Høyere sikkerhet/</a:t>
            </a:r>
          </a:p>
          <a:p>
            <a:pPr algn="ctr"/>
            <a:r>
              <a:rPr lang="nb-NO" b="1" dirty="0">
                <a:solidFill>
                  <a:schemeClr val="bg1"/>
                </a:solidFill>
              </a:rPr>
              <a:t>varetekt/forvaring</a:t>
            </a:r>
          </a:p>
        </p:txBody>
      </p:sp>
      <p:sp>
        <p:nvSpPr>
          <p:cNvPr id="8" name="TekstSylinder 7"/>
          <p:cNvSpPr txBox="1"/>
          <p:nvPr/>
        </p:nvSpPr>
        <p:spPr>
          <a:xfrm>
            <a:off x="4486274" y="3447886"/>
            <a:ext cx="3219452" cy="646331"/>
          </a:xfrm>
          <a:prstGeom prst="rect">
            <a:avLst/>
          </a:prstGeom>
          <a:noFill/>
        </p:spPr>
        <p:txBody>
          <a:bodyPr wrap="square" rtlCol="0">
            <a:spAutoFit/>
          </a:bodyPr>
          <a:lstStyle/>
          <a:p>
            <a:pPr algn="ctr"/>
            <a:r>
              <a:rPr lang="nb-NO" b="1" dirty="0">
                <a:solidFill>
                  <a:schemeClr val="bg1"/>
                </a:solidFill>
              </a:rPr>
              <a:t>Overgangsbolig/</a:t>
            </a:r>
          </a:p>
          <a:p>
            <a:pPr algn="ctr"/>
            <a:r>
              <a:rPr lang="nb-NO" b="1" dirty="0">
                <a:solidFill>
                  <a:schemeClr val="bg1"/>
                </a:solidFill>
              </a:rPr>
              <a:t>lavere sikkerhet</a:t>
            </a:r>
          </a:p>
        </p:txBody>
      </p:sp>
    </p:spTree>
    <p:extLst>
      <p:ext uri="{BB962C8B-B14F-4D97-AF65-F5344CB8AC3E}">
        <p14:creationId xmlns:p14="http://schemas.microsoft.com/office/powerpoint/2010/main" val="12504387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a:blip r:embed="rId3"/>
          <a:stretch>
            <a:fillRect/>
          </a:stretch>
        </p:blipFill>
        <p:spPr>
          <a:xfrm>
            <a:off x="265570" y="1753985"/>
            <a:ext cx="6032359" cy="4503420"/>
          </a:xfrm>
          <a:prstGeom prst="rect">
            <a:avLst/>
          </a:prstGeom>
        </p:spPr>
      </p:pic>
      <p:pic>
        <p:nvPicPr>
          <p:cNvPr id="7" name="Bilde 6"/>
          <p:cNvPicPr>
            <a:picLocks noChangeAspect="1"/>
          </p:cNvPicPr>
          <p:nvPr/>
        </p:nvPicPr>
        <p:blipFill>
          <a:blip r:embed="rId4"/>
          <a:stretch>
            <a:fillRect/>
          </a:stretch>
        </p:blipFill>
        <p:spPr>
          <a:xfrm>
            <a:off x="6096000" y="1838584"/>
            <a:ext cx="6104771" cy="4418821"/>
          </a:xfrm>
          <a:prstGeom prst="rect">
            <a:avLst/>
          </a:prstGeom>
        </p:spPr>
      </p:pic>
      <p:pic>
        <p:nvPicPr>
          <p:cNvPr id="4" name="Bilde 3"/>
          <p:cNvPicPr>
            <a:picLocks noChangeAspect="1"/>
          </p:cNvPicPr>
          <p:nvPr/>
        </p:nvPicPr>
        <p:blipFill>
          <a:blip r:embed="rId5"/>
          <a:stretch>
            <a:fillRect/>
          </a:stretch>
        </p:blipFill>
        <p:spPr>
          <a:xfrm>
            <a:off x="5096991" y="1674024"/>
            <a:ext cx="1998017" cy="1754976"/>
          </a:xfrm>
          <a:prstGeom prst="rect">
            <a:avLst/>
          </a:prstGeom>
        </p:spPr>
      </p:pic>
      <p:sp>
        <p:nvSpPr>
          <p:cNvPr id="5" name="TekstSylinder 4"/>
          <p:cNvSpPr txBox="1"/>
          <p:nvPr/>
        </p:nvSpPr>
        <p:spPr>
          <a:xfrm>
            <a:off x="3518648" y="417022"/>
            <a:ext cx="5154703" cy="523220"/>
          </a:xfrm>
          <a:prstGeom prst="rect">
            <a:avLst/>
          </a:prstGeom>
          <a:noFill/>
        </p:spPr>
        <p:txBody>
          <a:bodyPr wrap="square" rtlCol="0">
            <a:spAutoFit/>
          </a:bodyPr>
          <a:lstStyle/>
          <a:p>
            <a:pPr algn="ctr"/>
            <a:r>
              <a:rPr lang="nb-NO" sz="2800" dirty="0"/>
              <a:t>Bærekraftig kriminalomsorg</a:t>
            </a:r>
          </a:p>
        </p:txBody>
      </p:sp>
    </p:spTree>
    <p:extLst>
      <p:ext uri="{BB962C8B-B14F-4D97-AF65-F5344CB8AC3E}">
        <p14:creationId xmlns:p14="http://schemas.microsoft.com/office/powerpoint/2010/main" val="29531056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988100" y="709247"/>
            <a:ext cx="4971393" cy="1325563"/>
          </a:xfrm>
        </p:spPr>
        <p:txBody>
          <a:bodyPr>
            <a:normAutofit fontScale="90000"/>
          </a:bodyPr>
          <a:lstStyle/>
          <a:p>
            <a:r>
              <a:rPr lang="nb-NO" dirty="0"/>
              <a:t>Ny teknologi endrer straffegjennomføringen og varetekt</a:t>
            </a:r>
          </a:p>
        </p:txBody>
      </p:sp>
      <p:pic>
        <p:nvPicPr>
          <p:cNvPr id="6" name="Plassholder for bilde 5"/>
          <p:cNvPicPr>
            <a:picLocks noGrp="1" noChangeAspect="1"/>
          </p:cNvPicPr>
          <p:nvPr>
            <p:ph type="pic" sz="quarter" idx="14"/>
          </p:nvPr>
        </p:nvPicPr>
        <p:blipFill>
          <a:blip r:embed="rId3"/>
          <a:srcRect l="5030" r="5030"/>
          <a:stretch>
            <a:fillRect/>
          </a:stretch>
        </p:blipFill>
        <p:spPr>
          <a:xfrm>
            <a:off x="8440283" y="2951821"/>
            <a:ext cx="2651815" cy="2983292"/>
          </a:xfrm>
          <a:prstGeom prst="rect">
            <a:avLst/>
          </a:prstGeom>
        </p:spPr>
      </p:pic>
      <p:pic>
        <p:nvPicPr>
          <p:cNvPr id="5" name="Bilde 4"/>
          <p:cNvPicPr>
            <a:picLocks noChangeAspect="1"/>
          </p:cNvPicPr>
          <p:nvPr/>
        </p:nvPicPr>
        <p:blipFill>
          <a:blip r:embed="rId4"/>
          <a:stretch>
            <a:fillRect/>
          </a:stretch>
        </p:blipFill>
        <p:spPr>
          <a:xfrm rot="20788067">
            <a:off x="8745023" y="513626"/>
            <a:ext cx="2176425" cy="1716807"/>
          </a:xfrm>
          <a:prstGeom prst="rect">
            <a:avLst/>
          </a:prstGeom>
        </p:spPr>
      </p:pic>
      <p:pic>
        <p:nvPicPr>
          <p:cNvPr id="7" name="Bilde 6"/>
          <p:cNvPicPr>
            <a:picLocks noChangeAspect="1"/>
          </p:cNvPicPr>
          <p:nvPr/>
        </p:nvPicPr>
        <p:blipFill>
          <a:blip r:embed="rId5"/>
          <a:stretch>
            <a:fillRect/>
          </a:stretch>
        </p:blipFill>
        <p:spPr>
          <a:xfrm>
            <a:off x="669549" y="2951821"/>
            <a:ext cx="6419041" cy="3330049"/>
          </a:xfrm>
          <a:prstGeom prst="rect">
            <a:avLst/>
          </a:prstGeom>
        </p:spPr>
      </p:pic>
    </p:spTree>
    <p:extLst>
      <p:ext uri="{BB962C8B-B14F-4D97-AF65-F5344CB8AC3E}">
        <p14:creationId xmlns:p14="http://schemas.microsoft.com/office/powerpoint/2010/main" val="3857778675"/>
      </p:ext>
    </p:extLst>
  </p:cSld>
  <p:clrMapOvr>
    <a:masterClrMapping/>
  </p:clrMapOvr>
</p:sld>
</file>

<file path=ppt/theme/theme1.xml><?xml version="1.0" encoding="utf-8"?>
<a:theme xmlns:a="http://schemas.openxmlformats.org/drawingml/2006/main" name="Default Theme">
  <a:themeElements>
    <a:clrScheme name="AAAAA">
      <a:dk1>
        <a:sysClr val="windowText" lastClr="000000"/>
      </a:dk1>
      <a:lt1>
        <a:sysClr val="window" lastClr="FFFFFF"/>
      </a:lt1>
      <a:dk2>
        <a:srgbClr val="FFC000"/>
      </a:dk2>
      <a:lt2>
        <a:srgbClr val="E9E9E9"/>
      </a:lt2>
      <a:accent1>
        <a:srgbClr val="FFC000"/>
      </a:accent1>
      <a:accent2>
        <a:srgbClr val="822335"/>
      </a:accent2>
      <a:accent3>
        <a:srgbClr val="D9D9D9"/>
      </a:accent3>
      <a:accent4>
        <a:srgbClr val="B1B1B0"/>
      </a:accent4>
      <a:accent5>
        <a:srgbClr val="868686"/>
      </a:accent5>
      <a:accent6>
        <a:srgbClr val="585857"/>
      </a:accent6>
      <a:hlink>
        <a:srgbClr val="0000FF"/>
      </a:hlink>
      <a:folHlink>
        <a:srgbClr val="800080"/>
      </a:folHlink>
    </a:clrScheme>
    <a:fontScheme name="Egendefinert 6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fault Theme" id="{D9B60806-4E59-4E22-A7E9-AA4AE80A14DB}" vid="{E7A3C9AD-B8B2-4605-9297-BCA1D04B874A}"/>
    </a:ext>
  </a:extLst>
</a:theme>
</file>

<file path=ppt/theme/theme2.xml><?xml version="1.0" encoding="utf-8"?>
<a:theme xmlns:a="http://schemas.openxmlformats.org/drawingml/2006/main" name="Kriminalomsorgen_Fargetema">
  <a:themeElements>
    <a:clrScheme name="Kriminalomsorgen_Fargepalett">
      <a:dk1>
        <a:srgbClr val="000000"/>
      </a:dk1>
      <a:lt1>
        <a:srgbClr val="FFFFFF"/>
      </a:lt1>
      <a:dk2>
        <a:srgbClr val="004188"/>
      </a:dk2>
      <a:lt2>
        <a:srgbClr val="BEBEBE"/>
      </a:lt2>
      <a:accent1>
        <a:srgbClr val="D6BB78"/>
      </a:accent1>
      <a:accent2>
        <a:srgbClr val="004087"/>
      </a:accent2>
      <a:accent3>
        <a:srgbClr val="BDBEBD"/>
      </a:accent3>
      <a:accent4>
        <a:srgbClr val="E62F36"/>
      </a:accent4>
      <a:accent5>
        <a:srgbClr val="575856"/>
      </a:accent5>
      <a:accent6>
        <a:srgbClr val="EAEAEA"/>
      </a:accent6>
      <a:hlink>
        <a:srgbClr val="004188"/>
      </a:hlink>
      <a:folHlink>
        <a:srgbClr val="E73037"/>
      </a:folHlink>
    </a:clrScheme>
    <a:fontScheme name="Egendefinert 6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 april 2022[51]  -  Skrivebeskyttet" id="{FA76F802-4EF7-4546-A864-8D8CF2317D93}" vid="{8E418519-DC32-D24D-8DF3-9D26A8D67092}"/>
    </a:ext>
  </a:extLst>
</a:theme>
</file>

<file path=ppt/theme/theme3.xml><?xml version="1.0" encoding="utf-8"?>
<a:theme xmlns:a="http://schemas.openxmlformats.org/drawingml/2006/main" name="2_Kriminalomsorgen_Fargetema">
  <a:themeElements>
    <a:clrScheme name="Kriminalomsorgen_Fargepalett">
      <a:dk1>
        <a:srgbClr val="000000"/>
      </a:dk1>
      <a:lt1>
        <a:srgbClr val="FFFFFF"/>
      </a:lt1>
      <a:dk2>
        <a:srgbClr val="004188"/>
      </a:dk2>
      <a:lt2>
        <a:srgbClr val="BEBEBE"/>
      </a:lt2>
      <a:accent1>
        <a:srgbClr val="D6BB78"/>
      </a:accent1>
      <a:accent2>
        <a:srgbClr val="004087"/>
      </a:accent2>
      <a:accent3>
        <a:srgbClr val="BDBEBD"/>
      </a:accent3>
      <a:accent4>
        <a:srgbClr val="E62F36"/>
      </a:accent4>
      <a:accent5>
        <a:srgbClr val="575856"/>
      </a:accent5>
      <a:accent6>
        <a:srgbClr val="EAEAEA"/>
      </a:accent6>
      <a:hlink>
        <a:srgbClr val="004188"/>
      </a:hlink>
      <a:folHlink>
        <a:srgbClr val="E73037"/>
      </a:folHlink>
    </a:clrScheme>
    <a:fontScheme name="Egendefinert 6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 april 2022[51]  -  Skrivebeskyttet" id="{FA76F802-4EF7-4546-A864-8D8CF2317D93}" vid="{8E418519-DC32-D24D-8DF3-9D26A8D67092}"/>
    </a:ext>
  </a:extLst>
</a:theme>
</file>

<file path=ppt/theme/theme4.xml><?xml version="1.0" encoding="utf-8"?>
<a:theme xmlns:a="http://schemas.openxmlformats.org/drawingml/2006/main" name="Office-tema">
  <a:themeElements>
    <a:clrScheme name="FM_designprofil_2018">
      <a:dk1>
        <a:srgbClr val="00244E"/>
      </a:dk1>
      <a:lt1>
        <a:sysClr val="window" lastClr="FFFFFF"/>
      </a:lt1>
      <a:dk2>
        <a:srgbClr val="00244E"/>
      </a:dk2>
      <a:lt2>
        <a:srgbClr val="E7E6E6"/>
      </a:lt2>
      <a:accent1>
        <a:srgbClr val="00ADBA"/>
      </a:accent1>
      <a:accent2>
        <a:srgbClr val="4C76BA"/>
      </a:accent2>
      <a:accent3>
        <a:srgbClr val="BFC2C0"/>
      </a:accent3>
      <a:accent4>
        <a:srgbClr val="F39200"/>
      </a:accent4>
      <a:accent5>
        <a:srgbClr val="C90B1C"/>
      </a:accent5>
      <a:accent6>
        <a:srgbClr val="87C0C4"/>
      </a:accent6>
      <a:hlink>
        <a:srgbClr val="00ADBA"/>
      </a:hlink>
      <a:folHlink>
        <a:srgbClr val="C90B1C"/>
      </a:folHlink>
    </a:clrScheme>
    <a:fontScheme name="FM_OpenSans">
      <a:majorFont>
        <a:latin typeface="Open Sans Light"/>
        <a:ea typeface=""/>
        <a:cs typeface=""/>
      </a:majorFont>
      <a:minorFont>
        <a:latin typeface="Open Sans"/>
        <a:ea typeface=""/>
        <a:cs typeface=""/>
      </a:minorFont>
    </a:fontScheme>
    <a:fmtScheme name="Røykfarget glass">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_mal_SFVL" id="{8E5F5660-45D4-4781-B6AE-7D23D97D135F}" vid="{C6EE3EEB-10BD-4FE9-9EB9-54C59C53B141}"/>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DA0E57CF112CAA43B437CC20C1BEB8EF" ma:contentTypeVersion="7" ma:contentTypeDescription="Opprett et nytt dokument." ma:contentTypeScope="" ma:versionID="aa8b0224d593392d0c17999310d2e5cb">
  <xsd:schema xmlns:xsd="http://www.w3.org/2001/XMLSchema" xmlns:xs="http://www.w3.org/2001/XMLSchema" xmlns:p="http://schemas.microsoft.com/office/2006/metadata/properties" xmlns:ns2="2413a52b-b82e-4c3d-ba88-cee48cf1b244" xmlns:ns3="f12b9f8f-f51a-4d1c-8519-9a55a1329400" targetNamespace="http://schemas.microsoft.com/office/2006/metadata/properties" ma:root="true" ma:fieldsID="0bbbdeea14e04e40638bfaf8ab2056e6" ns2:_="" ns3:_="">
    <xsd:import namespace="2413a52b-b82e-4c3d-ba88-cee48cf1b244"/>
    <xsd:import namespace="f12b9f8f-f51a-4d1c-8519-9a55a132940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13a52b-b82e-4c3d-ba88-cee48cf1b2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12b9f8f-f51a-4d1c-8519-9a55a1329400" elementFormDefault="qualified">
    <xsd:import namespace="http://schemas.microsoft.com/office/2006/documentManagement/types"/>
    <xsd:import namespace="http://schemas.microsoft.com/office/infopath/2007/PartnerControls"/>
    <xsd:element name="SharedWithUsers" ma:index="13"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A6B69AE-C056-4299-9CB7-EC6CA6E287E3}"/>
</file>

<file path=customXml/itemProps2.xml><?xml version="1.0" encoding="utf-8"?>
<ds:datastoreItem xmlns:ds="http://schemas.openxmlformats.org/officeDocument/2006/customXml" ds:itemID="{01430371-3773-4796-8C74-CD25B914F9B3}">
  <ds:schemaRefs>
    <ds:schemaRef ds:uri="http://schemas.microsoft.com/sharepoint/v3/contenttype/forms"/>
  </ds:schemaRefs>
</ds:datastoreItem>
</file>

<file path=customXml/itemProps3.xml><?xml version="1.0" encoding="utf-8"?>
<ds:datastoreItem xmlns:ds="http://schemas.openxmlformats.org/officeDocument/2006/customXml" ds:itemID="{56915D8B-3F9E-4838-97CD-713256C77141}">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Default Theme</Template>
  <TotalTime>840</TotalTime>
  <Words>8493</Words>
  <Application>Microsoft Office PowerPoint</Application>
  <PresentationFormat>Widescreen</PresentationFormat>
  <Paragraphs>778</Paragraphs>
  <Slides>52</Slides>
  <Notes>40</Notes>
  <HiddenSlides>1</HiddenSlides>
  <MMClips>0</MMClips>
  <ScaleCrop>false</ScaleCrop>
  <HeadingPairs>
    <vt:vector size="6" baseType="variant">
      <vt:variant>
        <vt:lpstr>Brukte skrifter</vt:lpstr>
      </vt:variant>
      <vt:variant>
        <vt:i4>13</vt:i4>
      </vt:variant>
      <vt:variant>
        <vt:lpstr>Tema</vt:lpstr>
      </vt:variant>
      <vt:variant>
        <vt:i4>4</vt:i4>
      </vt:variant>
      <vt:variant>
        <vt:lpstr>Lysbildetitler</vt:lpstr>
      </vt:variant>
      <vt:variant>
        <vt:i4>52</vt:i4>
      </vt:variant>
    </vt:vector>
  </HeadingPairs>
  <TitlesOfParts>
    <vt:vector size="69" baseType="lpstr">
      <vt:lpstr>MS Mincho</vt:lpstr>
      <vt:lpstr>Arial</vt:lpstr>
      <vt:lpstr>Arial Narrow</vt:lpstr>
      <vt:lpstr>Calibri</vt:lpstr>
      <vt:lpstr>Calibri Light</vt:lpstr>
      <vt:lpstr>Cambria</vt:lpstr>
      <vt:lpstr>Gilroy SemiBold</vt:lpstr>
      <vt:lpstr>Open Sans</vt:lpstr>
      <vt:lpstr>Open Sans SemiBold</vt:lpstr>
      <vt:lpstr>Times New Roman</vt:lpstr>
      <vt:lpstr>Tw Cen MT</vt:lpstr>
      <vt:lpstr>Tw Cen MT Condensed Extra Bold</vt:lpstr>
      <vt:lpstr>Wingdings</vt:lpstr>
      <vt:lpstr>Default Theme</vt:lpstr>
      <vt:lpstr>Kriminalomsorgen_Fargetema</vt:lpstr>
      <vt:lpstr>2_Kriminalomsorgen_Fargetema</vt:lpstr>
      <vt:lpstr>Office-tema</vt:lpstr>
      <vt:lpstr>Nytt fra KDI</vt:lpstr>
      <vt:lpstr>PowerPoint-presentasjon</vt:lpstr>
      <vt:lpstr>PowerPoint-presentasjon</vt:lpstr>
      <vt:lpstr>PowerPoint-presentasjon</vt:lpstr>
      <vt:lpstr>PowerPoint-presentasjon</vt:lpstr>
      <vt:lpstr>PowerPoint-presentasjon</vt:lpstr>
      <vt:lpstr>Fakta om dagens system</vt:lpstr>
      <vt:lpstr>PowerPoint-presentasjon</vt:lpstr>
      <vt:lpstr>Ny teknologi endrer straffegjennomføringen og varetekt</vt:lpstr>
      <vt:lpstr>Behovsområder - tilrådninger</vt:lpstr>
      <vt:lpstr>Kvinner gjennomfører i større grad enn menn straff i samfunnet. Viktig å huske på i diskusjonen om nærhetsprinsippet og hvordan vi best sikrer domfelte tilgang til tjenester</vt:lpstr>
      <vt:lpstr>Særskilte utfordringer knyttet til selvskading, selvmordsforsøk, samt  bruk av sikkerhetscelle – og sikkerhetsseng </vt:lpstr>
      <vt:lpstr>PowerPoint-presentasjon</vt:lpstr>
      <vt:lpstr>PowerPoint-presentasjon</vt:lpstr>
      <vt:lpstr>                                       Utredning om hvordan straffegjennomføring for kvinner skal være på sikt   De viktigste tilrådningene:   1) Et straffegjennomføringssenter/fengsel og fire mindre enheter i landet for øvrig  2) Vurdere felles organisering for å sikre synlighet og felles praksis  3) Økt tilskudd til kvinneavdelingene både ift helse og kriminalomsorg  4) Kompetansetilførsel og veiledning  5) Styrket progresjon gjennom etablering av egen overgangsbolig og mer direkteinnsettelse LS.  Tiltakene må ses i sammenheng med muligheten for straff/varetekt i samfunn med og uten digitale kontrolltiltak</vt:lpstr>
      <vt:lpstr>Selvmordsforsøk og selvskading</vt:lpstr>
      <vt:lpstr>Barn og unge under kriminalomsorgens ansvar</vt:lpstr>
      <vt:lpstr>PowerPoint-presentasjon</vt:lpstr>
      <vt:lpstr>Forvaring</vt:lpstr>
      <vt:lpstr>PowerPoint-presentasjon</vt:lpstr>
      <vt:lpstr>Litt nytt fra Statsforvalter Vestland</vt:lpstr>
      <vt:lpstr>Direktoratssamarbeid</vt:lpstr>
      <vt:lpstr>KDI skal sammen med Helsedirektoratet, Arbeids- og velferdsdirektoratet, Utdanningsdirektoratet og Husbanken arbeide for å videreutvikle samarbeidsstrukturen og stille nødvendige ressurser til utviklingsarbeid for oppfølging av Riksrevisjonens rapport om helse-, utdannings- og velferdstjenester til innsatte i norske fengsler. KDI har koordineringsansvaret for dette arbeidet.   Formålet er å sikre at innsatte i fengsel mottar tjenester i henhold til sektorlovverk, basert på kunnskap om målgruppenes behov og rettigheter   </vt:lpstr>
      <vt:lpstr>PowerPoint-presentasjon</vt:lpstr>
      <vt:lpstr>Riksrevisjonens konklusjoner</vt:lpstr>
      <vt:lpstr>PowerPoint-presentasjon</vt:lpstr>
      <vt:lpstr>Mange innsatte får ikke opparbeidet relevant kompetanse i arbeidsdriften</vt:lpstr>
      <vt:lpstr>Eksempler på tiltak</vt:lpstr>
      <vt:lpstr>PowerPoint-presentasjon</vt:lpstr>
      <vt:lpstr>PowerPoint-presentasjon</vt:lpstr>
      <vt:lpstr>Kriminalomsorgens tilretteleggingsrolle</vt:lpstr>
      <vt:lpstr>Disponeringsbrev for 2024</vt:lpstr>
      <vt:lpstr>PowerPoint-presentasjon</vt:lpstr>
      <vt:lpstr>PowerPoint-presentasjon</vt:lpstr>
      <vt:lpstr>PowerPoint-presentasjon</vt:lpstr>
      <vt:lpstr>Tiltak i planen direkte knyttet til opplæring: </vt:lpstr>
      <vt:lpstr>PowerPoint-presentasjon</vt:lpstr>
      <vt:lpstr>Stimulab-prosjektet</vt:lpstr>
      <vt:lpstr>PowerPoint-presentasjon</vt:lpstr>
      <vt:lpstr>PowerPoint-presentasjon</vt:lpstr>
      <vt:lpstr>PowerPoint-presentasjon</vt:lpstr>
      <vt:lpstr>PowerPoint-presentasjon</vt:lpstr>
      <vt:lpstr>(…), maa man ikke forlade Fangen i det kritiske Øieblik, han derfra løslades.  </vt:lpstr>
      <vt:lpstr>Kriterier for å bli et Stimulab-prosjekt</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Kriminalomsorgsdirektoratet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Møte med Arbeiderpartiets justisfraksjon</dc:title>
  <dc:creator>Langaker Christina (KDI)</dc:creator>
  <cp:lastModifiedBy>Bent Dahle Hansen</cp:lastModifiedBy>
  <cp:revision>139</cp:revision>
  <cp:lastPrinted>2024-02-13T11:09:53Z</cp:lastPrinted>
  <dcterms:created xsi:type="dcterms:W3CDTF">2024-01-15T09:31:10Z</dcterms:created>
  <dcterms:modified xsi:type="dcterms:W3CDTF">2024-02-14T06:29:17Z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0x01010083E64B0616B41347A533FE730D228F6E</vt:lpwstr>
  </property>
</Properties>
</file>