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951" r:id="rId5"/>
    <p:sldMasterId id="2147483875" r:id="rId6"/>
    <p:sldMasterId id="2147483766" r:id="rId7"/>
  </p:sldMasterIdLst>
  <p:notesMasterIdLst>
    <p:notesMasterId r:id="rId29"/>
  </p:notesMasterIdLst>
  <p:handoutMasterIdLst>
    <p:handoutMasterId r:id="rId30"/>
  </p:handoutMasterIdLst>
  <p:sldIdLst>
    <p:sldId id="256" r:id="rId8"/>
    <p:sldId id="262" r:id="rId9"/>
    <p:sldId id="864" r:id="rId10"/>
    <p:sldId id="861" r:id="rId11"/>
    <p:sldId id="865" r:id="rId12"/>
    <p:sldId id="312" r:id="rId13"/>
    <p:sldId id="281" r:id="rId14"/>
    <p:sldId id="860" r:id="rId15"/>
    <p:sldId id="863" r:id="rId16"/>
    <p:sldId id="852" r:id="rId17"/>
    <p:sldId id="853" r:id="rId18"/>
    <p:sldId id="854" r:id="rId19"/>
    <p:sldId id="846" r:id="rId20"/>
    <p:sldId id="287" r:id="rId21"/>
    <p:sldId id="866" r:id="rId22"/>
    <p:sldId id="850" r:id="rId23"/>
    <p:sldId id="856" r:id="rId24"/>
    <p:sldId id="857" r:id="rId25"/>
    <p:sldId id="859" r:id="rId26"/>
    <p:sldId id="855" r:id="rId27"/>
    <p:sldId id="84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34945782-2355-489C-BC39-AC4FD4955D29}">
          <p14:sldIdLst>
            <p14:sldId id="256"/>
            <p14:sldId id="262"/>
            <p14:sldId id="864"/>
            <p14:sldId id="861"/>
            <p14:sldId id="865"/>
            <p14:sldId id="312"/>
            <p14:sldId id="281"/>
            <p14:sldId id="860"/>
            <p14:sldId id="863"/>
            <p14:sldId id="852"/>
            <p14:sldId id="853"/>
            <p14:sldId id="854"/>
            <p14:sldId id="846"/>
            <p14:sldId id="287"/>
            <p14:sldId id="866"/>
            <p14:sldId id="850"/>
            <p14:sldId id="856"/>
            <p14:sldId id="857"/>
            <p14:sldId id="859"/>
            <p14:sldId id="855"/>
            <p14:sldId id="847"/>
          </p14:sldIdLst>
        </p14:section>
        <p14:section name="Backup" id="{38C58EB9-363C-45FC-AF58-00630D9984E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70FE42-D11A-2BC7-C66A-4900EC69F38B}" name="Jennifer Lebon Fossnes" initials="JLF" userId="S::Jennifer.Lebon.Fossnes@vlfk.no::46c46264-bb6f-439e-8e9f-bb4e45cacef9" providerId="AD"/>
  <p188:author id="{4FC14545-334A-C482-5B3E-65D4CD4CB1E1}" name="Bent Dahle Hansen" initials="BH" userId="S::bdhans@osloskolen.no::34181360-914a-45de-8900-b55c882ac7f9" providerId="AD"/>
  <p188:author id="{17F6A348-E03E-1328-7D1E-153C6EF5907E}" name="Hilde Joranger Mæland" initials="HM" userId="S::hilde.joranger.meland@vlfk.no::9663480c-fe46-4bb6-b100-83644f60c395" providerId="AD"/>
  <p188:author id="{2555CFB1-93BC-F85D-FC23-E9F247876BF5}" name="Jennifer Lebon Fossnes" initials="JF" userId="S::jennifer.lebon.fossnes@vlfk.no::46c46264-bb6f-439e-8e9f-bb4e45cace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EDDED"/>
    <a:srgbClr val="91D1DB"/>
    <a:srgbClr val="ADD7EA"/>
    <a:srgbClr val="000000"/>
    <a:srgbClr val="FAEDBC"/>
    <a:srgbClr val="EF7239"/>
    <a:srgbClr val="F6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F3301-56B0-4866-B2D2-4A6425313A1D}" v="11" dt="2024-02-15T07:32:25.666"/>
    <p1510:client id="{8240CF75-182B-434F-9A70-8C50EEB5F0EA}" v="1" dt="2024-02-16T13:14:30.075"/>
    <p1510:client id="{A0A699F6-369D-4B4B-A52F-D2310EE72FBC}" v="3" dt="2024-02-15T05:26:19.850"/>
    <p1510:client id="{F90D4F2D-29CF-46AB-8256-8C9387D98E52}" v="2721" dt="2024-02-15T07:31:24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Dahle Hansen" userId="S::bent0312_osloskolen.no#ext#@fylkesmannen.no::143c22d8-e1c3-4a2a-86c0-e14a9975729c" providerId="AD" clId="Web-{8240CF75-182B-434F-9A70-8C50EEB5F0EA}"/>
    <pc:docChg chg="delSld modSection">
      <pc:chgData name="Bent Dahle Hansen" userId="S::bent0312_osloskolen.no#ext#@fylkesmannen.no::143c22d8-e1c3-4a2a-86c0-e14a9975729c" providerId="AD" clId="Web-{8240CF75-182B-434F-9A70-8C50EEB5F0EA}" dt="2024-02-16T13:14:30.075" v="0"/>
      <pc:docMkLst>
        <pc:docMk/>
      </pc:docMkLst>
      <pc:sldChg chg="del">
        <pc:chgData name="Bent Dahle Hansen" userId="S::bent0312_osloskolen.no#ext#@fylkesmannen.no::143c22d8-e1c3-4a2a-86c0-e14a9975729c" providerId="AD" clId="Web-{8240CF75-182B-434F-9A70-8C50EEB5F0EA}" dt="2024-02-16T13:14:30.075" v="0"/>
        <pc:sldMkLst>
          <pc:docMk/>
          <pc:sldMk cId="1938248751" sldId="86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7D8DFA-238E-453D-9DE7-716EC65A921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5727D0C-DE96-4525-B300-4315791FB3A4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 Light" panose="020F0302020204030204"/>
            </a:rPr>
            <a:t>Grunnfunksjon og operativsystem - Windows 11 </a:t>
          </a:r>
          <a:r>
            <a:rPr lang="nb-NO">
              <a:solidFill>
                <a:srgbClr val="000000"/>
              </a:solidFill>
              <a:latin typeface="Calibri"/>
              <a:cs typeface="Calibri"/>
            </a:rPr>
            <a:t>–</a:t>
          </a:r>
          <a:r>
            <a:rPr lang="nb-NO">
              <a:latin typeface="Calibri Light" panose="020F0302020204030204"/>
            </a:rPr>
            <a:t> nedlåst</a:t>
          </a:r>
          <a:endParaRPr lang="nb-NO"/>
        </a:p>
      </dgm:t>
    </dgm:pt>
    <dgm:pt modelId="{4E260012-451F-44D0-BA1E-1ED8EE9FEA48}" type="parTrans" cxnId="{294A3CF8-4C28-4EE0-9D7D-6CE2A7C630A0}">
      <dgm:prSet/>
      <dgm:spPr/>
      <dgm:t>
        <a:bodyPr/>
        <a:lstStyle/>
        <a:p>
          <a:endParaRPr lang="en-US"/>
        </a:p>
      </dgm:t>
    </dgm:pt>
    <dgm:pt modelId="{7A29DC24-974A-4809-B088-9AA034F9148E}" type="sibTrans" cxnId="{294A3CF8-4C28-4EE0-9D7D-6CE2A7C630A0}">
      <dgm:prSet/>
      <dgm:spPr/>
      <dgm:t>
        <a:bodyPr/>
        <a:lstStyle/>
        <a:p>
          <a:endParaRPr lang="en-US"/>
        </a:p>
      </dgm:t>
    </dgm:pt>
    <dgm:pt modelId="{26C1A7FC-3DE5-40B8-8A0E-1FF181B1A82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 Light" panose="020F0302020204030204"/>
            </a:rPr>
            <a:t>Filer og produksjonsverktøy - Office 365 </a:t>
          </a:r>
          <a:r>
            <a:rPr lang="nb-NO">
              <a:solidFill>
                <a:srgbClr val="000000"/>
              </a:solidFill>
              <a:latin typeface="Calibri"/>
              <a:cs typeface="Calibri"/>
            </a:rPr>
            <a:t>–</a:t>
          </a:r>
          <a:r>
            <a:rPr lang="nb-NO">
              <a:latin typeface="Calibri Light" panose="020F0302020204030204"/>
            </a:rPr>
            <a:t> kommunikasjonsavgrenset</a:t>
          </a:r>
          <a:endParaRPr lang="nb-NO"/>
        </a:p>
      </dgm:t>
    </dgm:pt>
    <dgm:pt modelId="{FA47C6D4-65FD-43CE-8F61-FFCC907709E2}" type="parTrans" cxnId="{86DC7B15-5AC7-41CF-A107-6C44ABD18C67}">
      <dgm:prSet/>
      <dgm:spPr/>
      <dgm:t>
        <a:bodyPr/>
        <a:lstStyle/>
        <a:p>
          <a:endParaRPr lang="en-US"/>
        </a:p>
      </dgm:t>
    </dgm:pt>
    <dgm:pt modelId="{1E4338C9-CE69-4861-986A-ADC3129B3FDA}" type="sibTrans" cxnId="{86DC7B15-5AC7-41CF-A107-6C44ABD18C67}">
      <dgm:prSet/>
      <dgm:spPr/>
      <dgm:t>
        <a:bodyPr/>
        <a:lstStyle/>
        <a:p>
          <a:endParaRPr lang="en-US"/>
        </a:p>
      </dgm:t>
    </dgm:pt>
    <dgm:pt modelId="{6E1CD6F8-DDBE-487A-8428-14F6E3DF5E04}">
      <dgm:prSet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 Light" panose="020F0302020204030204"/>
            </a:rPr>
            <a:t>Digital samhandling og læringsledelse - Teams for education – kommunikasjonsavgrenset</a:t>
          </a:r>
          <a:endParaRPr lang="en-US"/>
        </a:p>
      </dgm:t>
    </dgm:pt>
    <dgm:pt modelId="{F7218A4C-F365-4F91-BC81-12AF5B2624A6}" type="parTrans" cxnId="{83144D73-C182-4AF9-90A0-E54A16C47CB1}">
      <dgm:prSet/>
      <dgm:spPr/>
      <dgm:t>
        <a:bodyPr/>
        <a:lstStyle/>
        <a:p>
          <a:endParaRPr lang="en-US"/>
        </a:p>
      </dgm:t>
    </dgm:pt>
    <dgm:pt modelId="{47EC8613-AF5C-4811-96CF-599DC4479F92}" type="sibTrans" cxnId="{83144D73-C182-4AF9-90A0-E54A16C47CB1}">
      <dgm:prSet/>
      <dgm:spPr/>
      <dgm:t>
        <a:bodyPr/>
        <a:lstStyle/>
        <a:p>
          <a:endParaRPr lang="en-US"/>
        </a:p>
      </dgm:t>
    </dgm:pt>
    <dgm:pt modelId="{CCFB51B5-F06C-4FEC-9BAD-64859B5F24F1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 Light" panose="020F0302020204030204"/>
            </a:rPr>
            <a:t>Internett – begrenset</a:t>
          </a:r>
        </a:p>
      </dgm:t>
    </dgm:pt>
    <dgm:pt modelId="{14972680-C592-42D9-86CF-577CF98D4BB2}" type="parTrans" cxnId="{5061B02F-91C0-4A17-B513-3EF27D88749C}">
      <dgm:prSet/>
      <dgm:spPr/>
    </dgm:pt>
    <dgm:pt modelId="{A8E19F35-E733-48B4-8986-088425410303}" type="sibTrans" cxnId="{5061B02F-91C0-4A17-B513-3EF27D88749C}">
      <dgm:prSet/>
      <dgm:spPr/>
    </dgm:pt>
    <dgm:pt modelId="{C9E3BA3E-FF37-49C3-AE9A-F40B2D7EAE75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 Light" panose="020F0302020204030204"/>
            </a:rPr>
            <a:t>Programvare – for fellesfag</a:t>
          </a:r>
          <a:r>
            <a:rPr lang="nb-NO">
              <a:solidFill>
                <a:srgbClr val="000000"/>
              </a:solidFill>
              <a:latin typeface="Calibri Light"/>
              <a:cs typeface="Calibri Light"/>
            </a:rPr>
            <a:t> </a:t>
          </a:r>
          <a:r>
            <a:rPr lang="nb-NO">
              <a:solidFill>
                <a:srgbClr val="000000"/>
              </a:solidFill>
              <a:latin typeface="Calibri"/>
              <a:cs typeface="Calibri"/>
            </a:rPr>
            <a:t>–</a:t>
          </a:r>
          <a:r>
            <a:rPr lang="nb-NO">
              <a:latin typeface="Calibri Light" panose="020F0302020204030204"/>
            </a:rPr>
            <a:t> tilpasset</a:t>
          </a:r>
          <a:endParaRPr lang="nb-NO"/>
        </a:p>
      </dgm:t>
    </dgm:pt>
    <dgm:pt modelId="{B527FE8E-3DD4-481E-808B-9046A44AD9DF}" type="parTrans" cxnId="{61AFF3DA-D3BB-49D8-8E41-470D1BBD6F0F}">
      <dgm:prSet/>
      <dgm:spPr/>
    </dgm:pt>
    <dgm:pt modelId="{D4890C35-C97C-4272-AD0F-8A2FBEEEDA80}" type="sibTrans" cxnId="{61AFF3DA-D3BB-49D8-8E41-470D1BBD6F0F}">
      <dgm:prSet/>
      <dgm:spPr/>
    </dgm:pt>
    <dgm:pt modelId="{EFFB4A84-FB32-4CC1-96BF-1F47419598F0}" type="pres">
      <dgm:prSet presAssocID="{FC7D8DFA-238E-453D-9DE7-716EC65A921D}" presName="root" presStyleCnt="0">
        <dgm:presLayoutVars>
          <dgm:dir/>
          <dgm:resizeHandles val="exact"/>
        </dgm:presLayoutVars>
      </dgm:prSet>
      <dgm:spPr/>
    </dgm:pt>
    <dgm:pt modelId="{AD8AC8C1-959D-4F55-82A6-D18E0A8D6154}" type="pres">
      <dgm:prSet presAssocID="{C5727D0C-DE96-4525-B300-4315791FB3A4}" presName="compNode" presStyleCnt="0"/>
      <dgm:spPr/>
    </dgm:pt>
    <dgm:pt modelId="{4BBBF190-C4BA-4A90-A1A0-7924CFF1D808}" type="pres">
      <dgm:prSet presAssocID="{C5727D0C-DE96-4525-B300-4315791FB3A4}" presName="bgRect" presStyleLbl="bgShp" presStyleIdx="0" presStyleCnt="5"/>
      <dgm:spPr/>
    </dgm:pt>
    <dgm:pt modelId="{828ADA5D-83BF-4EC4-82ED-35BF454E18EC}" type="pres">
      <dgm:prSet presAssocID="{C5727D0C-DE96-4525-B300-4315791FB3A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ærbar datamaskin"/>
        </a:ext>
      </dgm:extLst>
    </dgm:pt>
    <dgm:pt modelId="{288045DC-BB86-40A5-8052-3FF018E9AF03}" type="pres">
      <dgm:prSet presAssocID="{C5727D0C-DE96-4525-B300-4315791FB3A4}" presName="spaceRect" presStyleCnt="0"/>
      <dgm:spPr/>
    </dgm:pt>
    <dgm:pt modelId="{7789B8D7-C32B-4057-A279-7F86016FAE43}" type="pres">
      <dgm:prSet presAssocID="{C5727D0C-DE96-4525-B300-4315791FB3A4}" presName="parTx" presStyleLbl="revTx" presStyleIdx="0" presStyleCnt="5">
        <dgm:presLayoutVars>
          <dgm:chMax val="0"/>
          <dgm:chPref val="0"/>
        </dgm:presLayoutVars>
      </dgm:prSet>
      <dgm:spPr/>
    </dgm:pt>
    <dgm:pt modelId="{81F5D21E-1B5A-4214-973B-46798E4EC55A}" type="pres">
      <dgm:prSet presAssocID="{7A29DC24-974A-4809-B088-9AA034F9148E}" presName="sibTrans" presStyleCnt="0"/>
      <dgm:spPr/>
    </dgm:pt>
    <dgm:pt modelId="{73498ECE-E50D-409F-8504-427AACB2B399}" type="pres">
      <dgm:prSet presAssocID="{26C1A7FC-3DE5-40B8-8A0E-1FF181B1A82C}" presName="compNode" presStyleCnt="0"/>
      <dgm:spPr/>
    </dgm:pt>
    <dgm:pt modelId="{25862DA8-B804-4F43-9E6A-5A11FC687F09}" type="pres">
      <dgm:prSet presAssocID="{26C1A7FC-3DE5-40B8-8A0E-1FF181B1A82C}" presName="bgRect" presStyleLbl="bgShp" presStyleIdx="1" presStyleCnt="5"/>
      <dgm:spPr/>
    </dgm:pt>
    <dgm:pt modelId="{8640899A-B486-45E8-A551-FC6AB24EEC8A}" type="pres">
      <dgm:prSet presAssocID="{26C1A7FC-3DE5-40B8-8A0E-1FF181B1A82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load from cloud"/>
        </a:ext>
      </dgm:extLst>
    </dgm:pt>
    <dgm:pt modelId="{A5BB9471-FA7E-42FC-B0C9-48E52D45CCE5}" type="pres">
      <dgm:prSet presAssocID="{26C1A7FC-3DE5-40B8-8A0E-1FF181B1A82C}" presName="spaceRect" presStyleCnt="0"/>
      <dgm:spPr/>
    </dgm:pt>
    <dgm:pt modelId="{D293D38E-0206-4EC0-8597-E2B276CCAFF1}" type="pres">
      <dgm:prSet presAssocID="{26C1A7FC-3DE5-40B8-8A0E-1FF181B1A82C}" presName="parTx" presStyleLbl="revTx" presStyleIdx="1" presStyleCnt="5">
        <dgm:presLayoutVars>
          <dgm:chMax val="0"/>
          <dgm:chPref val="0"/>
        </dgm:presLayoutVars>
      </dgm:prSet>
      <dgm:spPr/>
    </dgm:pt>
    <dgm:pt modelId="{24861953-3E9B-4E67-8A73-9A5E02ED9681}" type="pres">
      <dgm:prSet presAssocID="{1E4338C9-CE69-4861-986A-ADC3129B3FDA}" presName="sibTrans" presStyleCnt="0"/>
      <dgm:spPr/>
    </dgm:pt>
    <dgm:pt modelId="{07147D46-9D45-41AC-8759-65C2B75BD838}" type="pres">
      <dgm:prSet presAssocID="{6E1CD6F8-DDBE-487A-8428-14F6E3DF5E04}" presName="compNode" presStyleCnt="0"/>
      <dgm:spPr/>
    </dgm:pt>
    <dgm:pt modelId="{6748B87D-817A-44D2-BA94-D57EB16BBA69}" type="pres">
      <dgm:prSet presAssocID="{6E1CD6F8-DDBE-487A-8428-14F6E3DF5E04}" presName="bgRect" presStyleLbl="bgShp" presStyleIdx="2" presStyleCnt="5"/>
      <dgm:spPr/>
    </dgm:pt>
    <dgm:pt modelId="{733EB056-3C56-4E16-8B80-620B012E96AE}" type="pres">
      <dgm:prSet presAssocID="{6E1CD6F8-DDBE-487A-8428-14F6E3DF5E0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øker"/>
        </a:ext>
      </dgm:extLst>
    </dgm:pt>
    <dgm:pt modelId="{47FE7AE7-863F-4EC9-85B9-5EE2E5BFD1E8}" type="pres">
      <dgm:prSet presAssocID="{6E1CD6F8-DDBE-487A-8428-14F6E3DF5E04}" presName="spaceRect" presStyleCnt="0"/>
      <dgm:spPr/>
    </dgm:pt>
    <dgm:pt modelId="{26E3A6E5-9626-4E4E-829E-A135ECAE5DCC}" type="pres">
      <dgm:prSet presAssocID="{6E1CD6F8-DDBE-487A-8428-14F6E3DF5E04}" presName="parTx" presStyleLbl="revTx" presStyleIdx="2" presStyleCnt="5">
        <dgm:presLayoutVars>
          <dgm:chMax val="0"/>
          <dgm:chPref val="0"/>
        </dgm:presLayoutVars>
      </dgm:prSet>
      <dgm:spPr/>
    </dgm:pt>
    <dgm:pt modelId="{BF9666AB-04FB-4706-8366-905357C4DA80}" type="pres">
      <dgm:prSet presAssocID="{47EC8613-AF5C-4811-96CF-599DC4479F92}" presName="sibTrans" presStyleCnt="0"/>
      <dgm:spPr/>
    </dgm:pt>
    <dgm:pt modelId="{BE444963-2015-453A-94FD-6214ED203424}" type="pres">
      <dgm:prSet presAssocID="{CCFB51B5-F06C-4FEC-9BAD-64859B5F24F1}" presName="compNode" presStyleCnt="0"/>
      <dgm:spPr/>
    </dgm:pt>
    <dgm:pt modelId="{3013CDB5-B099-4AF7-896A-FB586E85EA8E}" type="pres">
      <dgm:prSet presAssocID="{CCFB51B5-F06C-4FEC-9BAD-64859B5F24F1}" presName="bgRect" presStyleLbl="bgShp" presStyleIdx="3" presStyleCnt="5"/>
      <dgm:spPr/>
    </dgm:pt>
    <dgm:pt modelId="{BFD7A085-570C-42C2-8132-60B455DA01B0}" type="pres">
      <dgm:prSet presAssocID="{CCFB51B5-F06C-4FEC-9BAD-64859B5F24F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låst"/>
        </a:ext>
      </dgm:extLst>
    </dgm:pt>
    <dgm:pt modelId="{E0DB7BB4-D43F-4F93-8221-9FC6F36AEC8E}" type="pres">
      <dgm:prSet presAssocID="{CCFB51B5-F06C-4FEC-9BAD-64859B5F24F1}" presName="spaceRect" presStyleCnt="0"/>
      <dgm:spPr/>
    </dgm:pt>
    <dgm:pt modelId="{6721C3BC-8967-4B41-A7F9-F6188CA573F7}" type="pres">
      <dgm:prSet presAssocID="{CCFB51B5-F06C-4FEC-9BAD-64859B5F24F1}" presName="parTx" presStyleLbl="revTx" presStyleIdx="3" presStyleCnt="5">
        <dgm:presLayoutVars>
          <dgm:chMax val="0"/>
          <dgm:chPref val="0"/>
        </dgm:presLayoutVars>
      </dgm:prSet>
      <dgm:spPr/>
    </dgm:pt>
    <dgm:pt modelId="{43B889CE-F053-4985-963A-1DE56F7B83B0}" type="pres">
      <dgm:prSet presAssocID="{A8E19F35-E733-48B4-8986-088425410303}" presName="sibTrans" presStyleCnt="0"/>
      <dgm:spPr/>
    </dgm:pt>
    <dgm:pt modelId="{96ED56B2-0BA1-47D3-9F91-3323F1AC46D0}" type="pres">
      <dgm:prSet presAssocID="{C9E3BA3E-FF37-49C3-AE9A-F40B2D7EAE75}" presName="compNode" presStyleCnt="0"/>
      <dgm:spPr/>
    </dgm:pt>
    <dgm:pt modelId="{AC28386A-FA7B-4E8E-9F98-AA949A9227E8}" type="pres">
      <dgm:prSet presAssocID="{C9E3BA3E-FF37-49C3-AE9A-F40B2D7EAE75}" presName="bgRect" presStyleLbl="bgShp" presStyleIdx="4" presStyleCnt="5"/>
      <dgm:spPr/>
    </dgm:pt>
    <dgm:pt modelId="{E0D694AF-9397-403D-85CB-6D7B14604E92}" type="pres">
      <dgm:prSet presAssocID="{C9E3BA3E-FF37-49C3-AE9A-F40B2D7EAE7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7FBA4F6B-D3FD-4F73-95D7-8556AC63E97E}" type="pres">
      <dgm:prSet presAssocID="{C9E3BA3E-FF37-49C3-AE9A-F40B2D7EAE75}" presName="spaceRect" presStyleCnt="0"/>
      <dgm:spPr/>
    </dgm:pt>
    <dgm:pt modelId="{26F1F296-2205-4361-B0E2-28695E8477F6}" type="pres">
      <dgm:prSet presAssocID="{C9E3BA3E-FF37-49C3-AE9A-F40B2D7EAE7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6DC7B15-5AC7-41CF-A107-6C44ABD18C67}" srcId="{FC7D8DFA-238E-453D-9DE7-716EC65A921D}" destId="{26C1A7FC-3DE5-40B8-8A0E-1FF181B1A82C}" srcOrd="1" destOrd="0" parTransId="{FA47C6D4-65FD-43CE-8F61-FFCC907709E2}" sibTransId="{1E4338C9-CE69-4861-986A-ADC3129B3FDA}"/>
    <dgm:cxn modelId="{361D401F-47FA-4AED-A9EA-7768A131B6CE}" type="presOf" srcId="{6E1CD6F8-DDBE-487A-8428-14F6E3DF5E04}" destId="{26E3A6E5-9626-4E4E-829E-A135ECAE5DCC}" srcOrd="0" destOrd="0" presId="urn:microsoft.com/office/officeart/2018/2/layout/IconVerticalSolidList"/>
    <dgm:cxn modelId="{5061B02F-91C0-4A17-B513-3EF27D88749C}" srcId="{FC7D8DFA-238E-453D-9DE7-716EC65A921D}" destId="{CCFB51B5-F06C-4FEC-9BAD-64859B5F24F1}" srcOrd="3" destOrd="0" parTransId="{14972680-C592-42D9-86CF-577CF98D4BB2}" sibTransId="{A8E19F35-E733-48B4-8986-088425410303}"/>
    <dgm:cxn modelId="{1EC25D63-629F-4016-A4D0-641445DC3312}" type="presOf" srcId="{C9E3BA3E-FF37-49C3-AE9A-F40B2D7EAE75}" destId="{26F1F296-2205-4361-B0E2-28695E8477F6}" srcOrd="0" destOrd="0" presId="urn:microsoft.com/office/officeart/2018/2/layout/IconVerticalSolidList"/>
    <dgm:cxn modelId="{83144D73-C182-4AF9-90A0-E54A16C47CB1}" srcId="{FC7D8DFA-238E-453D-9DE7-716EC65A921D}" destId="{6E1CD6F8-DDBE-487A-8428-14F6E3DF5E04}" srcOrd="2" destOrd="0" parTransId="{F7218A4C-F365-4F91-BC81-12AF5B2624A6}" sibTransId="{47EC8613-AF5C-4811-96CF-599DC4479F92}"/>
    <dgm:cxn modelId="{DD42B758-71DF-4557-9834-0F486CE5D097}" type="presOf" srcId="{C5727D0C-DE96-4525-B300-4315791FB3A4}" destId="{7789B8D7-C32B-4057-A279-7F86016FAE43}" srcOrd="0" destOrd="0" presId="urn:microsoft.com/office/officeart/2018/2/layout/IconVerticalSolidList"/>
    <dgm:cxn modelId="{FBF59C7D-0405-48C6-AA18-6B110A9A48B2}" type="presOf" srcId="{26C1A7FC-3DE5-40B8-8A0E-1FF181B1A82C}" destId="{D293D38E-0206-4EC0-8597-E2B276CCAFF1}" srcOrd="0" destOrd="0" presId="urn:microsoft.com/office/officeart/2018/2/layout/IconVerticalSolidList"/>
    <dgm:cxn modelId="{22C5F1B0-376C-48DE-81B6-BE124B5DC536}" type="presOf" srcId="{FC7D8DFA-238E-453D-9DE7-716EC65A921D}" destId="{EFFB4A84-FB32-4CC1-96BF-1F47419598F0}" srcOrd="0" destOrd="0" presId="urn:microsoft.com/office/officeart/2018/2/layout/IconVerticalSolidList"/>
    <dgm:cxn modelId="{F17BE4B2-BD9A-44E1-A9C1-56B283DA1966}" type="presOf" srcId="{CCFB51B5-F06C-4FEC-9BAD-64859B5F24F1}" destId="{6721C3BC-8967-4B41-A7F9-F6188CA573F7}" srcOrd="0" destOrd="0" presId="urn:microsoft.com/office/officeart/2018/2/layout/IconVerticalSolidList"/>
    <dgm:cxn modelId="{61AFF3DA-D3BB-49D8-8E41-470D1BBD6F0F}" srcId="{FC7D8DFA-238E-453D-9DE7-716EC65A921D}" destId="{C9E3BA3E-FF37-49C3-AE9A-F40B2D7EAE75}" srcOrd="4" destOrd="0" parTransId="{B527FE8E-3DD4-481E-808B-9046A44AD9DF}" sibTransId="{D4890C35-C97C-4272-AD0F-8A2FBEEEDA80}"/>
    <dgm:cxn modelId="{294A3CF8-4C28-4EE0-9D7D-6CE2A7C630A0}" srcId="{FC7D8DFA-238E-453D-9DE7-716EC65A921D}" destId="{C5727D0C-DE96-4525-B300-4315791FB3A4}" srcOrd="0" destOrd="0" parTransId="{4E260012-451F-44D0-BA1E-1ED8EE9FEA48}" sibTransId="{7A29DC24-974A-4809-B088-9AA034F9148E}"/>
    <dgm:cxn modelId="{140B83FE-77E6-4E26-9F11-6A110E755A90}" type="presParOf" srcId="{EFFB4A84-FB32-4CC1-96BF-1F47419598F0}" destId="{AD8AC8C1-959D-4F55-82A6-D18E0A8D6154}" srcOrd="0" destOrd="0" presId="urn:microsoft.com/office/officeart/2018/2/layout/IconVerticalSolidList"/>
    <dgm:cxn modelId="{8DAB248D-31B0-4BFC-83CF-AA96E9720DB0}" type="presParOf" srcId="{AD8AC8C1-959D-4F55-82A6-D18E0A8D6154}" destId="{4BBBF190-C4BA-4A90-A1A0-7924CFF1D808}" srcOrd="0" destOrd="0" presId="urn:microsoft.com/office/officeart/2018/2/layout/IconVerticalSolidList"/>
    <dgm:cxn modelId="{1C8093E9-7A92-46F2-8504-E711ADD6DAF8}" type="presParOf" srcId="{AD8AC8C1-959D-4F55-82A6-D18E0A8D6154}" destId="{828ADA5D-83BF-4EC4-82ED-35BF454E18EC}" srcOrd="1" destOrd="0" presId="urn:microsoft.com/office/officeart/2018/2/layout/IconVerticalSolidList"/>
    <dgm:cxn modelId="{04BCC673-019E-4AD9-AB70-1468331CCA55}" type="presParOf" srcId="{AD8AC8C1-959D-4F55-82A6-D18E0A8D6154}" destId="{288045DC-BB86-40A5-8052-3FF018E9AF03}" srcOrd="2" destOrd="0" presId="urn:microsoft.com/office/officeart/2018/2/layout/IconVerticalSolidList"/>
    <dgm:cxn modelId="{9BF50352-75C1-4201-A701-0CC3DEDFD2EE}" type="presParOf" srcId="{AD8AC8C1-959D-4F55-82A6-D18E0A8D6154}" destId="{7789B8D7-C32B-4057-A279-7F86016FAE43}" srcOrd="3" destOrd="0" presId="urn:microsoft.com/office/officeart/2018/2/layout/IconVerticalSolidList"/>
    <dgm:cxn modelId="{2887012E-9913-478D-A04E-8218BC9624D6}" type="presParOf" srcId="{EFFB4A84-FB32-4CC1-96BF-1F47419598F0}" destId="{81F5D21E-1B5A-4214-973B-46798E4EC55A}" srcOrd="1" destOrd="0" presId="urn:microsoft.com/office/officeart/2018/2/layout/IconVerticalSolidList"/>
    <dgm:cxn modelId="{AE2BACAD-2798-4186-A0CB-C8C8C8989666}" type="presParOf" srcId="{EFFB4A84-FB32-4CC1-96BF-1F47419598F0}" destId="{73498ECE-E50D-409F-8504-427AACB2B399}" srcOrd="2" destOrd="0" presId="urn:microsoft.com/office/officeart/2018/2/layout/IconVerticalSolidList"/>
    <dgm:cxn modelId="{FB58751A-689D-487A-80D6-228F9EF596A2}" type="presParOf" srcId="{73498ECE-E50D-409F-8504-427AACB2B399}" destId="{25862DA8-B804-4F43-9E6A-5A11FC687F09}" srcOrd="0" destOrd="0" presId="urn:microsoft.com/office/officeart/2018/2/layout/IconVerticalSolidList"/>
    <dgm:cxn modelId="{5112A945-A660-4802-91DA-85EF57049DDE}" type="presParOf" srcId="{73498ECE-E50D-409F-8504-427AACB2B399}" destId="{8640899A-B486-45E8-A551-FC6AB24EEC8A}" srcOrd="1" destOrd="0" presId="urn:microsoft.com/office/officeart/2018/2/layout/IconVerticalSolidList"/>
    <dgm:cxn modelId="{ED5211EE-F758-4777-8E67-9486BB76FC94}" type="presParOf" srcId="{73498ECE-E50D-409F-8504-427AACB2B399}" destId="{A5BB9471-FA7E-42FC-B0C9-48E52D45CCE5}" srcOrd="2" destOrd="0" presId="urn:microsoft.com/office/officeart/2018/2/layout/IconVerticalSolidList"/>
    <dgm:cxn modelId="{973133FC-DEF7-47F4-9F7C-74EFA742EF42}" type="presParOf" srcId="{73498ECE-E50D-409F-8504-427AACB2B399}" destId="{D293D38E-0206-4EC0-8597-E2B276CCAFF1}" srcOrd="3" destOrd="0" presId="urn:microsoft.com/office/officeart/2018/2/layout/IconVerticalSolidList"/>
    <dgm:cxn modelId="{9A56ECD0-5EDF-46F4-9AA4-914D0E771609}" type="presParOf" srcId="{EFFB4A84-FB32-4CC1-96BF-1F47419598F0}" destId="{24861953-3E9B-4E67-8A73-9A5E02ED9681}" srcOrd="3" destOrd="0" presId="urn:microsoft.com/office/officeart/2018/2/layout/IconVerticalSolidList"/>
    <dgm:cxn modelId="{5FA45099-4BA2-4F72-854F-968465704F43}" type="presParOf" srcId="{EFFB4A84-FB32-4CC1-96BF-1F47419598F0}" destId="{07147D46-9D45-41AC-8759-65C2B75BD838}" srcOrd="4" destOrd="0" presId="urn:microsoft.com/office/officeart/2018/2/layout/IconVerticalSolidList"/>
    <dgm:cxn modelId="{4F9A8714-FCDF-4290-A416-F4A96887AD9F}" type="presParOf" srcId="{07147D46-9D45-41AC-8759-65C2B75BD838}" destId="{6748B87D-817A-44D2-BA94-D57EB16BBA69}" srcOrd="0" destOrd="0" presId="urn:microsoft.com/office/officeart/2018/2/layout/IconVerticalSolidList"/>
    <dgm:cxn modelId="{24736970-F436-4D05-BF3F-4BCAFC38A9CC}" type="presParOf" srcId="{07147D46-9D45-41AC-8759-65C2B75BD838}" destId="{733EB056-3C56-4E16-8B80-620B012E96AE}" srcOrd="1" destOrd="0" presId="urn:microsoft.com/office/officeart/2018/2/layout/IconVerticalSolidList"/>
    <dgm:cxn modelId="{7A42F25F-820C-45D0-AE84-7DFC0AAC93B9}" type="presParOf" srcId="{07147D46-9D45-41AC-8759-65C2B75BD838}" destId="{47FE7AE7-863F-4EC9-85B9-5EE2E5BFD1E8}" srcOrd="2" destOrd="0" presId="urn:microsoft.com/office/officeart/2018/2/layout/IconVerticalSolidList"/>
    <dgm:cxn modelId="{BB88AA4A-476A-4D9D-A6E4-A73668863B77}" type="presParOf" srcId="{07147D46-9D45-41AC-8759-65C2B75BD838}" destId="{26E3A6E5-9626-4E4E-829E-A135ECAE5DCC}" srcOrd="3" destOrd="0" presId="urn:microsoft.com/office/officeart/2018/2/layout/IconVerticalSolidList"/>
    <dgm:cxn modelId="{35AACCF5-2026-40A4-948B-454086E0690E}" type="presParOf" srcId="{EFFB4A84-FB32-4CC1-96BF-1F47419598F0}" destId="{BF9666AB-04FB-4706-8366-905357C4DA80}" srcOrd="5" destOrd="0" presId="urn:microsoft.com/office/officeart/2018/2/layout/IconVerticalSolidList"/>
    <dgm:cxn modelId="{A84B561E-0FA6-49B0-902D-1F1C436B6612}" type="presParOf" srcId="{EFFB4A84-FB32-4CC1-96BF-1F47419598F0}" destId="{BE444963-2015-453A-94FD-6214ED203424}" srcOrd="6" destOrd="0" presId="urn:microsoft.com/office/officeart/2018/2/layout/IconVerticalSolidList"/>
    <dgm:cxn modelId="{D37FBDD9-3276-40F1-96FC-27002E4B5FFA}" type="presParOf" srcId="{BE444963-2015-453A-94FD-6214ED203424}" destId="{3013CDB5-B099-4AF7-896A-FB586E85EA8E}" srcOrd="0" destOrd="0" presId="urn:microsoft.com/office/officeart/2018/2/layout/IconVerticalSolidList"/>
    <dgm:cxn modelId="{089419EB-3B99-4CAF-B174-2EEE864893CB}" type="presParOf" srcId="{BE444963-2015-453A-94FD-6214ED203424}" destId="{BFD7A085-570C-42C2-8132-60B455DA01B0}" srcOrd="1" destOrd="0" presId="urn:microsoft.com/office/officeart/2018/2/layout/IconVerticalSolidList"/>
    <dgm:cxn modelId="{75935279-F776-4DEE-BA70-A0646B935B6C}" type="presParOf" srcId="{BE444963-2015-453A-94FD-6214ED203424}" destId="{E0DB7BB4-D43F-4F93-8221-9FC6F36AEC8E}" srcOrd="2" destOrd="0" presId="urn:microsoft.com/office/officeart/2018/2/layout/IconVerticalSolidList"/>
    <dgm:cxn modelId="{05D686CF-37DA-4DC6-A676-18873718F858}" type="presParOf" srcId="{BE444963-2015-453A-94FD-6214ED203424}" destId="{6721C3BC-8967-4B41-A7F9-F6188CA573F7}" srcOrd="3" destOrd="0" presId="urn:microsoft.com/office/officeart/2018/2/layout/IconVerticalSolidList"/>
    <dgm:cxn modelId="{1792C961-9979-40D9-99FC-60A6EEC2F669}" type="presParOf" srcId="{EFFB4A84-FB32-4CC1-96BF-1F47419598F0}" destId="{43B889CE-F053-4985-963A-1DE56F7B83B0}" srcOrd="7" destOrd="0" presId="urn:microsoft.com/office/officeart/2018/2/layout/IconVerticalSolidList"/>
    <dgm:cxn modelId="{EE2A3B35-FAD3-4C5D-A9E2-83D5D1D05CD6}" type="presParOf" srcId="{EFFB4A84-FB32-4CC1-96BF-1F47419598F0}" destId="{96ED56B2-0BA1-47D3-9F91-3323F1AC46D0}" srcOrd="8" destOrd="0" presId="urn:microsoft.com/office/officeart/2018/2/layout/IconVerticalSolidList"/>
    <dgm:cxn modelId="{63CF58BA-1A20-4724-9A13-60A1CA51BA52}" type="presParOf" srcId="{96ED56B2-0BA1-47D3-9F91-3323F1AC46D0}" destId="{AC28386A-FA7B-4E8E-9F98-AA949A9227E8}" srcOrd="0" destOrd="0" presId="urn:microsoft.com/office/officeart/2018/2/layout/IconVerticalSolidList"/>
    <dgm:cxn modelId="{EB0306F8-D5EE-47B5-8F2F-4C81B733E788}" type="presParOf" srcId="{96ED56B2-0BA1-47D3-9F91-3323F1AC46D0}" destId="{E0D694AF-9397-403D-85CB-6D7B14604E92}" srcOrd="1" destOrd="0" presId="urn:microsoft.com/office/officeart/2018/2/layout/IconVerticalSolidList"/>
    <dgm:cxn modelId="{5BB7473B-5D37-404A-8BEE-2319CD2992BB}" type="presParOf" srcId="{96ED56B2-0BA1-47D3-9F91-3323F1AC46D0}" destId="{7FBA4F6B-D3FD-4F73-95D7-8556AC63E97E}" srcOrd="2" destOrd="0" presId="urn:microsoft.com/office/officeart/2018/2/layout/IconVerticalSolidList"/>
    <dgm:cxn modelId="{3C967937-AE8E-47D4-AE76-79D8C28BFFDD}" type="presParOf" srcId="{96ED56B2-0BA1-47D3-9F91-3323F1AC46D0}" destId="{26F1F296-2205-4361-B0E2-28695E8477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02644C-DF6A-455E-8215-0B2CF960750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B703C56-8753-4FCA-8507-15DF645B4F9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b-NO" b="0">
              <a:latin typeface="Calibri Light"/>
              <a:ea typeface="Calibri"/>
              <a:cs typeface="Calibri"/>
            </a:rPr>
            <a:t>Plattform i sky – informasjonssikkerhet ivaretatt av Microsoft</a:t>
          </a:r>
          <a:endParaRPr lang="en-US" b="0">
            <a:latin typeface="Calibri Light"/>
            <a:ea typeface="Calibri"/>
            <a:cs typeface="Calibri"/>
          </a:endParaRPr>
        </a:p>
      </dgm:t>
    </dgm:pt>
    <dgm:pt modelId="{E3BFE51C-86DE-44C1-BD7C-BEC3A56D0D1D}" type="parTrans" cxnId="{00945C8D-BC6F-45B0-AE8C-18F5DD1F20A7}">
      <dgm:prSet/>
      <dgm:spPr/>
      <dgm:t>
        <a:bodyPr/>
        <a:lstStyle/>
        <a:p>
          <a:endParaRPr lang="en-US"/>
        </a:p>
      </dgm:t>
    </dgm:pt>
    <dgm:pt modelId="{E9B326CA-5818-481D-9321-AFBBD33E63F0}" type="sibTrans" cxnId="{00945C8D-BC6F-45B0-AE8C-18F5DD1F20A7}">
      <dgm:prSet/>
      <dgm:spPr/>
      <dgm:t>
        <a:bodyPr/>
        <a:lstStyle/>
        <a:p>
          <a:endParaRPr lang="en-US"/>
        </a:p>
      </dgm:t>
    </dgm:pt>
    <dgm:pt modelId="{EB27A02F-C1A2-4B4D-A7B2-AEE7ACC8061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b-NO" b="0">
              <a:latin typeface="Calibri Light"/>
              <a:ea typeface="Calibri"/>
              <a:cs typeface="Calibri"/>
            </a:rPr>
            <a:t>Innebyggete  virtuelle barrierer mellom fengselsenheter </a:t>
          </a:r>
          <a:endParaRPr lang="en-US" b="0">
            <a:latin typeface="Calibri Light"/>
            <a:ea typeface="Calibri"/>
            <a:cs typeface="Calibri"/>
          </a:endParaRPr>
        </a:p>
      </dgm:t>
    </dgm:pt>
    <dgm:pt modelId="{E6027484-64EF-422C-B762-C4C5F5838E38}" type="parTrans" cxnId="{106C86C3-8421-4FEB-B2F0-7BAE454D8D5F}">
      <dgm:prSet/>
      <dgm:spPr/>
      <dgm:t>
        <a:bodyPr/>
        <a:lstStyle/>
        <a:p>
          <a:endParaRPr lang="en-US"/>
        </a:p>
      </dgm:t>
    </dgm:pt>
    <dgm:pt modelId="{A9203115-C703-4A11-B50B-49EBE879DBCB}" type="sibTrans" cxnId="{106C86C3-8421-4FEB-B2F0-7BAE454D8D5F}">
      <dgm:prSet/>
      <dgm:spPr/>
      <dgm:t>
        <a:bodyPr/>
        <a:lstStyle/>
        <a:p>
          <a:endParaRPr lang="en-US"/>
        </a:p>
      </dgm:t>
    </dgm:pt>
    <dgm:pt modelId="{26F285C3-BCDE-46F9-B8E7-F0616C8EA638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b-NO" b="0">
              <a:latin typeface="Calibri Light"/>
              <a:ea typeface="Calibri"/>
              <a:cs typeface="Calibri"/>
            </a:rPr>
            <a:t>Verktøy for logging og logglesing</a:t>
          </a:r>
        </a:p>
      </dgm:t>
    </dgm:pt>
    <dgm:pt modelId="{C6FD47FC-8837-456D-BE9F-94C8645D64C0}" type="parTrans" cxnId="{861E6BE2-659A-4276-BB17-1E2271235ECC}">
      <dgm:prSet/>
      <dgm:spPr/>
      <dgm:t>
        <a:bodyPr/>
        <a:lstStyle/>
        <a:p>
          <a:endParaRPr lang="nb-NO"/>
        </a:p>
      </dgm:t>
    </dgm:pt>
    <dgm:pt modelId="{B081064D-90A3-4751-A601-EB9F10DC252C}" type="sibTrans" cxnId="{861E6BE2-659A-4276-BB17-1E2271235ECC}">
      <dgm:prSet/>
      <dgm:spPr/>
      <dgm:t>
        <a:bodyPr/>
        <a:lstStyle/>
        <a:p>
          <a:endParaRPr lang="nb-NO"/>
        </a:p>
      </dgm:t>
    </dgm:pt>
    <dgm:pt modelId="{A5978FAA-9B73-4C8C-B092-8574A9AFBC28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b-NO" b="0">
              <a:latin typeface="Calibri Light"/>
              <a:ea typeface="Calibri"/>
              <a:cs typeface="Calibri"/>
            </a:rPr>
            <a:t>Verktøy for Skjermopptak</a:t>
          </a:r>
        </a:p>
      </dgm:t>
    </dgm:pt>
    <dgm:pt modelId="{51B7FB68-22B2-4739-AAF7-E68B3DE1BA80}" type="parTrans" cxnId="{358AEBFF-5413-434C-B158-0E4E8D476010}">
      <dgm:prSet/>
      <dgm:spPr/>
      <dgm:t>
        <a:bodyPr/>
        <a:lstStyle/>
        <a:p>
          <a:endParaRPr lang="nb-NO"/>
        </a:p>
      </dgm:t>
    </dgm:pt>
    <dgm:pt modelId="{18D694A6-D6BD-4D41-91C1-F854F144AA43}" type="sibTrans" cxnId="{358AEBFF-5413-434C-B158-0E4E8D476010}">
      <dgm:prSet/>
      <dgm:spPr/>
      <dgm:t>
        <a:bodyPr/>
        <a:lstStyle/>
        <a:p>
          <a:endParaRPr lang="nb-NO"/>
        </a:p>
      </dgm:t>
    </dgm:pt>
    <dgm:pt modelId="{D1EB49D4-663A-4CFF-9CFF-ABFD322AE72C}" type="pres">
      <dgm:prSet presAssocID="{8902644C-DF6A-455E-8215-0B2CF960750F}" presName="root" presStyleCnt="0">
        <dgm:presLayoutVars>
          <dgm:dir/>
          <dgm:resizeHandles val="exact"/>
        </dgm:presLayoutVars>
      </dgm:prSet>
      <dgm:spPr/>
    </dgm:pt>
    <dgm:pt modelId="{58227CBF-D88B-4448-9039-0B5605C60583}" type="pres">
      <dgm:prSet presAssocID="{1B703C56-8753-4FCA-8507-15DF645B4F9C}" presName="compNode" presStyleCnt="0"/>
      <dgm:spPr/>
    </dgm:pt>
    <dgm:pt modelId="{E6AC238B-4437-47D0-B3F0-43568D4830B7}" type="pres">
      <dgm:prSet presAssocID="{1B703C56-8753-4FCA-8507-15DF645B4F9C}" presName="iconBgRect" presStyleLbl="bgShp" presStyleIdx="0" presStyleCnt="4"/>
      <dgm:spPr/>
    </dgm:pt>
    <dgm:pt modelId="{9ABDD2E2-7A9D-4AB1-AB94-ED916AB2C95F}" type="pres">
      <dgm:prSet presAssocID="{1B703C56-8753-4FCA-8507-15DF645B4F9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E1033309-AF04-44DE-9B20-1A0F7FA7B777}" type="pres">
      <dgm:prSet presAssocID="{1B703C56-8753-4FCA-8507-15DF645B4F9C}" presName="spaceRect" presStyleCnt="0"/>
      <dgm:spPr/>
    </dgm:pt>
    <dgm:pt modelId="{7DD3B5C1-7234-4933-A30A-E276B5D16609}" type="pres">
      <dgm:prSet presAssocID="{1B703C56-8753-4FCA-8507-15DF645B4F9C}" presName="textRect" presStyleLbl="revTx" presStyleIdx="0" presStyleCnt="4">
        <dgm:presLayoutVars>
          <dgm:chMax val="1"/>
          <dgm:chPref val="1"/>
        </dgm:presLayoutVars>
      </dgm:prSet>
      <dgm:spPr/>
    </dgm:pt>
    <dgm:pt modelId="{53CC309B-1212-477B-8DE6-7B63D79B5E8D}" type="pres">
      <dgm:prSet presAssocID="{E9B326CA-5818-481D-9321-AFBBD33E63F0}" presName="sibTrans" presStyleCnt="0"/>
      <dgm:spPr/>
    </dgm:pt>
    <dgm:pt modelId="{73E43F71-CFDA-4CB1-847E-8F170A058C7A}" type="pres">
      <dgm:prSet presAssocID="{EB27A02F-C1A2-4B4D-A7B2-AEE7ACC80610}" presName="compNode" presStyleCnt="0"/>
      <dgm:spPr/>
    </dgm:pt>
    <dgm:pt modelId="{81561152-D462-47DE-AB6C-CCFBB0FA6EED}" type="pres">
      <dgm:prSet presAssocID="{EB27A02F-C1A2-4B4D-A7B2-AEE7ACC80610}" presName="iconBgRect" presStyleLbl="bgShp" presStyleIdx="1" presStyleCnt="4"/>
      <dgm:spPr/>
    </dgm:pt>
    <dgm:pt modelId="{7C7FD9B6-1170-4023-9F7E-B37B4ED028F5}" type="pres">
      <dgm:prSet presAssocID="{EB27A02F-C1A2-4B4D-A7B2-AEE7ACC8061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9F22B907-59DD-4968-AF4F-FA12702ABAF1}" type="pres">
      <dgm:prSet presAssocID="{EB27A02F-C1A2-4B4D-A7B2-AEE7ACC80610}" presName="spaceRect" presStyleCnt="0"/>
      <dgm:spPr/>
    </dgm:pt>
    <dgm:pt modelId="{5BEF3AFB-96CE-4BE3-B171-5E14C691C785}" type="pres">
      <dgm:prSet presAssocID="{EB27A02F-C1A2-4B4D-A7B2-AEE7ACC80610}" presName="textRect" presStyleLbl="revTx" presStyleIdx="1" presStyleCnt="4">
        <dgm:presLayoutVars>
          <dgm:chMax val="1"/>
          <dgm:chPref val="1"/>
        </dgm:presLayoutVars>
      </dgm:prSet>
      <dgm:spPr/>
    </dgm:pt>
    <dgm:pt modelId="{250C508A-9960-41FE-A529-D392C6665D26}" type="pres">
      <dgm:prSet presAssocID="{A9203115-C703-4A11-B50B-49EBE879DBCB}" presName="sibTrans" presStyleCnt="0"/>
      <dgm:spPr/>
    </dgm:pt>
    <dgm:pt modelId="{32D4040A-798C-4426-B160-7AD84A20CC58}" type="pres">
      <dgm:prSet presAssocID="{26F285C3-BCDE-46F9-B8E7-F0616C8EA638}" presName="compNode" presStyleCnt="0"/>
      <dgm:spPr/>
    </dgm:pt>
    <dgm:pt modelId="{C92169EA-741E-4ABD-81EF-D73A5CA00BFA}" type="pres">
      <dgm:prSet presAssocID="{26F285C3-BCDE-46F9-B8E7-F0616C8EA638}" presName="iconBgRect" presStyleLbl="bgShp" presStyleIdx="2" presStyleCnt="4" custLinFactNeighborY="-1519"/>
      <dgm:spPr/>
    </dgm:pt>
    <dgm:pt modelId="{E8F6B251-BB80-4A81-A542-E1135DC0DBE5}" type="pres">
      <dgm:prSet presAssocID="{26F285C3-BCDE-46F9-B8E7-F0616C8EA63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størrelsesglass kontur"/>
        </a:ext>
      </dgm:extLst>
    </dgm:pt>
    <dgm:pt modelId="{48EAB3E1-7A0A-4D73-B6DC-45D50199C07F}" type="pres">
      <dgm:prSet presAssocID="{26F285C3-BCDE-46F9-B8E7-F0616C8EA638}" presName="spaceRect" presStyleCnt="0"/>
      <dgm:spPr/>
    </dgm:pt>
    <dgm:pt modelId="{58BD75D6-4EC1-4E9F-83F1-AC7C6D72E6BF}" type="pres">
      <dgm:prSet presAssocID="{26F285C3-BCDE-46F9-B8E7-F0616C8EA638}" presName="textRect" presStyleLbl="revTx" presStyleIdx="2" presStyleCnt="4">
        <dgm:presLayoutVars>
          <dgm:chMax val="1"/>
          <dgm:chPref val="1"/>
        </dgm:presLayoutVars>
      </dgm:prSet>
      <dgm:spPr/>
    </dgm:pt>
    <dgm:pt modelId="{934CD1D0-8CFD-4BDA-A596-8DDC6086E1C5}" type="pres">
      <dgm:prSet presAssocID="{B081064D-90A3-4751-A601-EB9F10DC252C}" presName="sibTrans" presStyleCnt="0"/>
      <dgm:spPr/>
    </dgm:pt>
    <dgm:pt modelId="{8D89945C-D76D-41B6-ABA3-E51041EFAB75}" type="pres">
      <dgm:prSet presAssocID="{A5978FAA-9B73-4C8C-B092-8574A9AFBC28}" presName="compNode" presStyleCnt="0"/>
      <dgm:spPr/>
    </dgm:pt>
    <dgm:pt modelId="{923D79D0-4CBF-41D1-BFF8-50E994177B43}" type="pres">
      <dgm:prSet presAssocID="{A5978FAA-9B73-4C8C-B092-8574A9AFBC28}" presName="iconBgRect" presStyleLbl="bgShp" presStyleIdx="3" presStyleCnt="4"/>
      <dgm:spPr/>
    </dgm:pt>
    <dgm:pt modelId="{5C7125E6-E821-4664-B03E-8D8C5A138BCD}" type="pres">
      <dgm:prSet presAssocID="{A5978FAA-9B73-4C8C-B092-8574A9AFBC2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vervåkningskamera med heldekkende fyll"/>
        </a:ext>
      </dgm:extLst>
    </dgm:pt>
    <dgm:pt modelId="{6B2C0CE9-6A18-4762-B7AE-CBB17813511F}" type="pres">
      <dgm:prSet presAssocID="{A5978FAA-9B73-4C8C-B092-8574A9AFBC28}" presName="spaceRect" presStyleCnt="0"/>
      <dgm:spPr/>
    </dgm:pt>
    <dgm:pt modelId="{1C1BC650-8BE0-49CC-8954-B9B2119EF5F2}" type="pres">
      <dgm:prSet presAssocID="{A5978FAA-9B73-4C8C-B092-8574A9AFBC2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BF42534-EDDA-47F4-8B6C-08A4201CB383}" type="presOf" srcId="{8902644C-DF6A-455E-8215-0B2CF960750F}" destId="{D1EB49D4-663A-4CFF-9CFF-ABFD322AE72C}" srcOrd="0" destOrd="0" presId="urn:microsoft.com/office/officeart/2018/5/layout/IconCircleLabelList"/>
    <dgm:cxn modelId="{DC991D5E-9003-4DCD-9492-C8798761614E}" type="presOf" srcId="{A5978FAA-9B73-4C8C-B092-8574A9AFBC28}" destId="{1C1BC650-8BE0-49CC-8954-B9B2119EF5F2}" srcOrd="0" destOrd="0" presId="urn:microsoft.com/office/officeart/2018/5/layout/IconCircleLabelList"/>
    <dgm:cxn modelId="{697E1A7F-3E11-42B8-B230-E108489C78CE}" type="presOf" srcId="{EB27A02F-C1A2-4B4D-A7B2-AEE7ACC80610}" destId="{5BEF3AFB-96CE-4BE3-B171-5E14C691C785}" srcOrd="0" destOrd="0" presId="urn:microsoft.com/office/officeart/2018/5/layout/IconCircleLabelList"/>
    <dgm:cxn modelId="{79E3448C-A957-4CCB-9423-95C41595CA67}" type="presOf" srcId="{26F285C3-BCDE-46F9-B8E7-F0616C8EA638}" destId="{58BD75D6-4EC1-4E9F-83F1-AC7C6D72E6BF}" srcOrd="0" destOrd="0" presId="urn:microsoft.com/office/officeart/2018/5/layout/IconCircleLabelList"/>
    <dgm:cxn modelId="{00945C8D-BC6F-45B0-AE8C-18F5DD1F20A7}" srcId="{8902644C-DF6A-455E-8215-0B2CF960750F}" destId="{1B703C56-8753-4FCA-8507-15DF645B4F9C}" srcOrd="0" destOrd="0" parTransId="{E3BFE51C-86DE-44C1-BD7C-BEC3A56D0D1D}" sibTransId="{E9B326CA-5818-481D-9321-AFBBD33E63F0}"/>
    <dgm:cxn modelId="{2C7FDFA3-6656-4ABC-B0F0-1ADB7CAD64F4}" type="presOf" srcId="{1B703C56-8753-4FCA-8507-15DF645B4F9C}" destId="{7DD3B5C1-7234-4933-A30A-E276B5D16609}" srcOrd="0" destOrd="0" presId="urn:microsoft.com/office/officeart/2018/5/layout/IconCircleLabelList"/>
    <dgm:cxn modelId="{106C86C3-8421-4FEB-B2F0-7BAE454D8D5F}" srcId="{8902644C-DF6A-455E-8215-0B2CF960750F}" destId="{EB27A02F-C1A2-4B4D-A7B2-AEE7ACC80610}" srcOrd="1" destOrd="0" parTransId="{E6027484-64EF-422C-B762-C4C5F5838E38}" sibTransId="{A9203115-C703-4A11-B50B-49EBE879DBCB}"/>
    <dgm:cxn modelId="{861E6BE2-659A-4276-BB17-1E2271235ECC}" srcId="{8902644C-DF6A-455E-8215-0B2CF960750F}" destId="{26F285C3-BCDE-46F9-B8E7-F0616C8EA638}" srcOrd="2" destOrd="0" parTransId="{C6FD47FC-8837-456D-BE9F-94C8645D64C0}" sibTransId="{B081064D-90A3-4751-A601-EB9F10DC252C}"/>
    <dgm:cxn modelId="{358AEBFF-5413-434C-B158-0E4E8D476010}" srcId="{8902644C-DF6A-455E-8215-0B2CF960750F}" destId="{A5978FAA-9B73-4C8C-B092-8574A9AFBC28}" srcOrd="3" destOrd="0" parTransId="{51B7FB68-22B2-4739-AAF7-E68B3DE1BA80}" sibTransId="{18D694A6-D6BD-4D41-91C1-F854F144AA43}"/>
    <dgm:cxn modelId="{643EB401-6498-4733-9D29-6A20046F116C}" type="presParOf" srcId="{D1EB49D4-663A-4CFF-9CFF-ABFD322AE72C}" destId="{58227CBF-D88B-4448-9039-0B5605C60583}" srcOrd="0" destOrd="0" presId="urn:microsoft.com/office/officeart/2018/5/layout/IconCircleLabelList"/>
    <dgm:cxn modelId="{C36FB178-7D28-4540-968F-6E0F8EDC556B}" type="presParOf" srcId="{58227CBF-D88B-4448-9039-0B5605C60583}" destId="{E6AC238B-4437-47D0-B3F0-43568D4830B7}" srcOrd="0" destOrd="0" presId="urn:microsoft.com/office/officeart/2018/5/layout/IconCircleLabelList"/>
    <dgm:cxn modelId="{DC2826D7-99DC-47C9-8222-5D80C7420BFD}" type="presParOf" srcId="{58227CBF-D88B-4448-9039-0B5605C60583}" destId="{9ABDD2E2-7A9D-4AB1-AB94-ED916AB2C95F}" srcOrd="1" destOrd="0" presId="urn:microsoft.com/office/officeart/2018/5/layout/IconCircleLabelList"/>
    <dgm:cxn modelId="{DA0B0B42-4890-43E1-B1F0-5E8C0E99D073}" type="presParOf" srcId="{58227CBF-D88B-4448-9039-0B5605C60583}" destId="{E1033309-AF04-44DE-9B20-1A0F7FA7B777}" srcOrd="2" destOrd="0" presId="urn:microsoft.com/office/officeart/2018/5/layout/IconCircleLabelList"/>
    <dgm:cxn modelId="{C76E86BC-2DD2-49FE-B6DA-9A55074F2AFC}" type="presParOf" srcId="{58227CBF-D88B-4448-9039-0B5605C60583}" destId="{7DD3B5C1-7234-4933-A30A-E276B5D16609}" srcOrd="3" destOrd="0" presId="urn:microsoft.com/office/officeart/2018/5/layout/IconCircleLabelList"/>
    <dgm:cxn modelId="{24351814-C093-47A6-9B0D-0433E927C776}" type="presParOf" srcId="{D1EB49D4-663A-4CFF-9CFF-ABFD322AE72C}" destId="{53CC309B-1212-477B-8DE6-7B63D79B5E8D}" srcOrd="1" destOrd="0" presId="urn:microsoft.com/office/officeart/2018/5/layout/IconCircleLabelList"/>
    <dgm:cxn modelId="{53B5F83A-53FF-4177-A6E1-3DB6BBFC5573}" type="presParOf" srcId="{D1EB49D4-663A-4CFF-9CFF-ABFD322AE72C}" destId="{73E43F71-CFDA-4CB1-847E-8F170A058C7A}" srcOrd="2" destOrd="0" presId="urn:microsoft.com/office/officeart/2018/5/layout/IconCircleLabelList"/>
    <dgm:cxn modelId="{216EAD86-4873-49A0-8144-F62035B34997}" type="presParOf" srcId="{73E43F71-CFDA-4CB1-847E-8F170A058C7A}" destId="{81561152-D462-47DE-AB6C-CCFBB0FA6EED}" srcOrd="0" destOrd="0" presId="urn:microsoft.com/office/officeart/2018/5/layout/IconCircleLabelList"/>
    <dgm:cxn modelId="{E0666C8A-0BB5-4F6D-994C-E5433AD582BE}" type="presParOf" srcId="{73E43F71-CFDA-4CB1-847E-8F170A058C7A}" destId="{7C7FD9B6-1170-4023-9F7E-B37B4ED028F5}" srcOrd="1" destOrd="0" presId="urn:microsoft.com/office/officeart/2018/5/layout/IconCircleLabelList"/>
    <dgm:cxn modelId="{7DE20BD4-F54D-49A4-87F3-F59FF22C04C3}" type="presParOf" srcId="{73E43F71-CFDA-4CB1-847E-8F170A058C7A}" destId="{9F22B907-59DD-4968-AF4F-FA12702ABAF1}" srcOrd="2" destOrd="0" presId="urn:microsoft.com/office/officeart/2018/5/layout/IconCircleLabelList"/>
    <dgm:cxn modelId="{FB3E36C5-FA0D-47E2-B295-CFB8E46CA8CA}" type="presParOf" srcId="{73E43F71-CFDA-4CB1-847E-8F170A058C7A}" destId="{5BEF3AFB-96CE-4BE3-B171-5E14C691C785}" srcOrd="3" destOrd="0" presId="urn:microsoft.com/office/officeart/2018/5/layout/IconCircleLabelList"/>
    <dgm:cxn modelId="{EC21E673-ACCB-4EBD-89C3-F0E932CAE6B3}" type="presParOf" srcId="{D1EB49D4-663A-4CFF-9CFF-ABFD322AE72C}" destId="{250C508A-9960-41FE-A529-D392C6665D26}" srcOrd="3" destOrd="0" presId="urn:microsoft.com/office/officeart/2018/5/layout/IconCircleLabelList"/>
    <dgm:cxn modelId="{212BA9D5-9006-46A6-AE99-DF007B24A450}" type="presParOf" srcId="{D1EB49D4-663A-4CFF-9CFF-ABFD322AE72C}" destId="{32D4040A-798C-4426-B160-7AD84A20CC58}" srcOrd="4" destOrd="0" presId="urn:microsoft.com/office/officeart/2018/5/layout/IconCircleLabelList"/>
    <dgm:cxn modelId="{49FBFF2D-E37A-4783-9C30-2E8A30031BAB}" type="presParOf" srcId="{32D4040A-798C-4426-B160-7AD84A20CC58}" destId="{C92169EA-741E-4ABD-81EF-D73A5CA00BFA}" srcOrd="0" destOrd="0" presId="urn:microsoft.com/office/officeart/2018/5/layout/IconCircleLabelList"/>
    <dgm:cxn modelId="{8D06D3B0-2FA6-494D-B77A-87AFC273B144}" type="presParOf" srcId="{32D4040A-798C-4426-B160-7AD84A20CC58}" destId="{E8F6B251-BB80-4A81-A542-E1135DC0DBE5}" srcOrd="1" destOrd="0" presId="urn:microsoft.com/office/officeart/2018/5/layout/IconCircleLabelList"/>
    <dgm:cxn modelId="{2949727A-BB06-4023-8314-BC8619B99A13}" type="presParOf" srcId="{32D4040A-798C-4426-B160-7AD84A20CC58}" destId="{48EAB3E1-7A0A-4D73-B6DC-45D50199C07F}" srcOrd="2" destOrd="0" presId="urn:microsoft.com/office/officeart/2018/5/layout/IconCircleLabelList"/>
    <dgm:cxn modelId="{F26CED2A-3C29-49CF-82AA-FF393D086A5B}" type="presParOf" srcId="{32D4040A-798C-4426-B160-7AD84A20CC58}" destId="{58BD75D6-4EC1-4E9F-83F1-AC7C6D72E6BF}" srcOrd="3" destOrd="0" presId="urn:microsoft.com/office/officeart/2018/5/layout/IconCircleLabelList"/>
    <dgm:cxn modelId="{C217AABD-B6C4-4C18-BD90-A0B9B3262DA2}" type="presParOf" srcId="{D1EB49D4-663A-4CFF-9CFF-ABFD322AE72C}" destId="{934CD1D0-8CFD-4BDA-A596-8DDC6086E1C5}" srcOrd="5" destOrd="0" presId="urn:microsoft.com/office/officeart/2018/5/layout/IconCircleLabelList"/>
    <dgm:cxn modelId="{C90BFF17-3F14-4A53-9C55-62377C3E1B13}" type="presParOf" srcId="{D1EB49D4-663A-4CFF-9CFF-ABFD322AE72C}" destId="{8D89945C-D76D-41B6-ABA3-E51041EFAB75}" srcOrd="6" destOrd="0" presId="urn:microsoft.com/office/officeart/2018/5/layout/IconCircleLabelList"/>
    <dgm:cxn modelId="{C88C99DA-C1DA-4A00-90F2-99B3069787C0}" type="presParOf" srcId="{8D89945C-D76D-41B6-ABA3-E51041EFAB75}" destId="{923D79D0-4CBF-41D1-BFF8-50E994177B43}" srcOrd="0" destOrd="0" presId="urn:microsoft.com/office/officeart/2018/5/layout/IconCircleLabelList"/>
    <dgm:cxn modelId="{8A24ABD1-8064-4DB2-BFC4-20AB7520A35E}" type="presParOf" srcId="{8D89945C-D76D-41B6-ABA3-E51041EFAB75}" destId="{5C7125E6-E821-4664-B03E-8D8C5A138BCD}" srcOrd="1" destOrd="0" presId="urn:microsoft.com/office/officeart/2018/5/layout/IconCircleLabelList"/>
    <dgm:cxn modelId="{DC074CC1-8A0D-4BC2-9FDE-51864E3661A1}" type="presParOf" srcId="{8D89945C-D76D-41B6-ABA3-E51041EFAB75}" destId="{6B2C0CE9-6A18-4762-B7AE-CBB17813511F}" srcOrd="2" destOrd="0" presId="urn:microsoft.com/office/officeart/2018/5/layout/IconCircleLabelList"/>
    <dgm:cxn modelId="{BEB0545A-1209-41E7-BEDA-14C34FDEF8DA}" type="presParOf" srcId="{8D89945C-D76D-41B6-ABA3-E51041EFAB75}" destId="{1C1BC650-8BE0-49CC-8954-B9B2119EF5F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BF190-C4BA-4A90-A1A0-7924CFF1D808}">
      <dsp:nvSpPr>
        <dsp:cNvPr id="0" name=""/>
        <dsp:cNvSpPr/>
      </dsp:nvSpPr>
      <dsp:spPr>
        <a:xfrm>
          <a:off x="0" y="3010"/>
          <a:ext cx="7194550" cy="6411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ADA5D-83BF-4EC4-82ED-35BF454E18EC}">
      <dsp:nvSpPr>
        <dsp:cNvPr id="0" name=""/>
        <dsp:cNvSpPr/>
      </dsp:nvSpPr>
      <dsp:spPr>
        <a:xfrm>
          <a:off x="193944" y="147266"/>
          <a:ext cx="352627" cy="3526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9B8D7-C32B-4057-A279-7F86016FAE43}">
      <dsp:nvSpPr>
        <dsp:cNvPr id="0" name=""/>
        <dsp:cNvSpPr/>
      </dsp:nvSpPr>
      <dsp:spPr>
        <a:xfrm>
          <a:off x="740517" y="3010"/>
          <a:ext cx="6454032" cy="64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54" tIns="67854" rIns="67854" bIns="678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latin typeface="Calibri Light" panose="020F0302020204030204"/>
            </a:rPr>
            <a:t>Grunnfunksjon og operativsystem - Windows 11 </a:t>
          </a:r>
          <a:r>
            <a:rPr lang="nb-NO" sz="1600" kern="1200">
              <a:solidFill>
                <a:srgbClr val="000000"/>
              </a:solidFill>
              <a:latin typeface="Calibri"/>
              <a:cs typeface="Calibri"/>
            </a:rPr>
            <a:t>–</a:t>
          </a:r>
          <a:r>
            <a:rPr lang="nb-NO" sz="1600" kern="1200">
              <a:latin typeface="Calibri Light" panose="020F0302020204030204"/>
            </a:rPr>
            <a:t> nedlåst</a:t>
          </a:r>
          <a:endParaRPr lang="nb-NO" sz="1600" kern="1200"/>
        </a:p>
      </dsp:txBody>
      <dsp:txXfrm>
        <a:off x="740517" y="3010"/>
        <a:ext cx="6454032" cy="641140"/>
      </dsp:txXfrm>
    </dsp:sp>
    <dsp:sp modelId="{25862DA8-B804-4F43-9E6A-5A11FC687F09}">
      <dsp:nvSpPr>
        <dsp:cNvPr id="0" name=""/>
        <dsp:cNvSpPr/>
      </dsp:nvSpPr>
      <dsp:spPr>
        <a:xfrm>
          <a:off x="0" y="804435"/>
          <a:ext cx="7194550" cy="6411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0899A-B486-45E8-A551-FC6AB24EEC8A}">
      <dsp:nvSpPr>
        <dsp:cNvPr id="0" name=""/>
        <dsp:cNvSpPr/>
      </dsp:nvSpPr>
      <dsp:spPr>
        <a:xfrm>
          <a:off x="193944" y="948692"/>
          <a:ext cx="352627" cy="3526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3D38E-0206-4EC0-8597-E2B276CCAFF1}">
      <dsp:nvSpPr>
        <dsp:cNvPr id="0" name=""/>
        <dsp:cNvSpPr/>
      </dsp:nvSpPr>
      <dsp:spPr>
        <a:xfrm>
          <a:off x="740517" y="804435"/>
          <a:ext cx="6454032" cy="64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54" tIns="67854" rIns="67854" bIns="678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latin typeface="Calibri Light" panose="020F0302020204030204"/>
            </a:rPr>
            <a:t>Filer og produksjonsverktøy - Office 365 </a:t>
          </a:r>
          <a:r>
            <a:rPr lang="nb-NO" sz="1600" kern="1200">
              <a:solidFill>
                <a:srgbClr val="000000"/>
              </a:solidFill>
              <a:latin typeface="Calibri"/>
              <a:cs typeface="Calibri"/>
            </a:rPr>
            <a:t>–</a:t>
          </a:r>
          <a:r>
            <a:rPr lang="nb-NO" sz="1600" kern="1200">
              <a:latin typeface="Calibri Light" panose="020F0302020204030204"/>
            </a:rPr>
            <a:t> kommunikasjonsavgrenset</a:t>
          </a:r>
          <a:endParaRPr lang="nb-NO" sz="1600" kern="1200"/>
        </a:p>
      </dsp:txBody>
      <dsp:txXfrm>
        <a:off x="740517" y="804435"/>
        <a:ext cx="6454032" cy="641140"/>
      </dsp:txXfrm>
    </dsp:sp>
    <dsp:sp modelId="{6748B87D-817A-44D2-BA94-D57EB16BBA69}">
      <dsp:nvSpPr>
        <dsp:cNvPr id="0" name=""/>
        <dsp:cNvSpPr/>
      </dsp:nvSpPr>
      <dsp:spPr>
        <a:xfrm>
          <a:off x="0" y="1605860"/>
          <a:ext cx="7194550" cy="6411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EB056-3C56-4E16-8B80-620B012E96AE}">
      <dsp:nvSpPr>
        <dsp:cNvPr id="0" name=""/>
        <dsp:cNvSpPr/>
      </dsp:nvSpPr>
      <dsp:spPr>
        <a:xfrm>
          <a:off x="193944" y="1750117"/>
          <a:ext cx="352627" cy="3526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3A6E5-9626-4E4E-829E-A135ECAE5DCC}">
      <dsp:nvSpPr>
        <dsp:cNvPr id="0" name=""/>
        <dsp:cNvSpPr/>
      </dsp:nvSpPr>
      <dsp:spPr>
        <a:xfrm>
          <a:off x="740517" y="1605860"/>
          <a:ext cx="6454032" cy="64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54" tIns="67854" rIns="67854" bIns="678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latin typeface="Calibri Light" panose="020F0302020204030204"/>
            </a:rPr>
            <a:t>Digital samhandling og læringsledelse - Teams for education – kommunikasjonsavgrenset</a:t>
          </a:r>
          <a:endParaRPr lang="en-US" sz="1600" kern="1200"/>
        </a:p>
      </dsp:txBody>
      <dsp:txXfrm>
        <a:off x="740517" y="1605860"/>
        <a:ext cx="6454032" cy="641140"/>
      </dsp:txXfrm>
    </dsp:sp>
    <dsp:sp modelId="{3013CDB5-B099-4AF7-896A-FB586E85EA8E}">
      <dsp:nvSpPr>
        <dsp:cNvPr id="0" name=""/>
        <dsp:cNvSpPr/>
      </dsp:nvSpPr>
      <dsp:spPr>
        <a:xfrm>
          <a:off x="0" y="2407286"/>
          <a:ext cx="7194550" cy="6411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7A085-570C-42C2-8132-60B455DA01B0}">
      <dsp:nvSpPr>
        <dsp:cNvPr id="0" name=""/>
        <dsp:cNvSpPr/>
      </dsp:nvSpPr>
      <dsp:spPr>
        <a:xfrm>
          <a:off x="193944" y="2551542"/>
          <a:ext cx="352627" cy="3526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1C3BC-8967-4B41-A7F9-F6188CA573F7}">
      <dsp:nvSpPr>
        <dsp:cNvPr id="0" name=""/>
        <dsp:cNvSpPr/>
      </dsp:nvSpPr>
      <dsp:spPr>
        <a:xfrm>
          <a:off x="740517" y="2407286"/>
          <a:ext cx="6454032" cy="64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54" tIns="67854" rIns="67854" bIns="678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latin typeface="Calibri Light" panose="020F0302020204030204"/>
            </a:rPr>
            <a:t>Internett – begrenset</a:t>
          </a:r>
        </a:p>
      </dsp:txBody>
      <dsp:txXfrm>
        <a:off x="740517" y="2407286"/>
        <a:ext cx="6454032" cy="641140"/>
      </dsp:txXfrm>
    </dsp:sp>
    <dsp:sp modelId="{AC28386A-FA7B-4E8E-9F98-AA949A9227E8}">
      <dsp:nvSpPr>
        <dsp:cNvPr id="0" name=""/>
        <dsp:cNvSpPr/>
      </dsp:nvSpPr>
      <dsp:spPr>
        <a:xfrm>
          <a:off x="0" y="3208711"/>
          <a:ext cx="7194550" cy="6411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694AF-9397-403D-85CB-6D7B14604E92}">
      <dsp:nvSpPr>
        <dsp:cNvPr id="0" name=""/>
        <dsp:cNvSpPr/>
      </dsp:nvSpPr>
      <dsp:spPr>
        <a:xfrm>
          <a:off x="193944" y="3352968"/>
          <a:ext cx="352627" cy="3526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1F296-2205-4361-B0E2-28695E8477F6}">
      <dsp:nvSpPr>
        <dsp:cNvPr id="0" name=""/>
        <dsp:cNvSpPr/>
      </dsp:nvSpPr>
      <dsp:spPr>
        <a:xfrm>
          <a:off x="740517" y="3208711"/>
          <a:ext cx="6454032" cy="64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54" tIns="67854" rIns="67854" bIns="678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latin typeface="Calibri Light" panose="020F0302020204030204"/>
            </a:rPr>
            <a:t>Programvare – for fellesfag</a:t>
          </a:r>
          <a:r>
            <a:rPr lang="nb-NO" sz="1600" kern="1200">
              <a:solidFill>
                <a:srgbClr val="000000"/>
              </a:solidFill>
              <a:latin typeface="Calibri Light"/>
              <a:cs typeface="Calibri Light"/>
            </a:rPr>
            <a:t> </a:t>
          </a:r>
          <a:r>
            <a:rPr lang="nb-NO" sz="1600" kern="1200">
              <a:solidFill>
                <a:srgbClr val="000000"/>
              </a:solidFill>
              <a:latin typeface="Calibri"/>
              <a:cs typeface="Calibri"/>
            </a:rPr>
            <a:t>–</a:t>
          </a:r>
          <a:r>
            <a:rPr lang="nb-NO" sz="1600" kern="1200">
              <a:latin typeface="Calibri Light" panose="020F0302020204030204"/>
            </a:rPr>
            <a:t> tilpasset</a:t>
          </a:r>
          <a:endParaRPr lang="nb-NO" sz="1600" kern="1200"/>
        </a:p>
      </dsp:txBody>
      <dsp:txXfrm>
        <a:off x="740517" y="3208711"/>
        <a:ext cx="6454032" cy="641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C238B-4437-47D0-B3F0-43568D4830B7}">
      <dsp:nvSpPr>
        <dsp:cNvPr id="0" name=""/>
        <dsp:cNvSpPr/>
      </dsp:nvSpPr>
      <dsp:spPr>
        <a:xfrm>
          <a:off x="2160889" y="115665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DD2E2-7A9D-4AB1-AB94-ED916AB2C95F}">
      <dsp:nvSpPr>
        <dsp:cNvPr id="0" name=""/>
        <dsp:cNvSpPr/>
      </dsp:nvSpPr>
      <dsp:spPr>
        <a:xfrm>
          <a:off x="2394889" y="349665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3B5C1-7234-4933-A30A-E276B5D16609}">
      <dsp:nvSpPr>
        <dsp:cNvPr id="0" name=""/>
        <dsp:cNvSpPr/>
      </dsp:nvSpPr>
      <dsp:spPr>
        <a:xfrm>
          <a:off x="1809889" y="155566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300" b="0" kern="1200">
              <a:latin typeface="Calibri Light"/>
              <a:ea typeface="Calibri"/>
              <a:cs typeface="Calibri"/>
            </a:rPr>
            <a:t>Plattform i sky – informasjonssikkerhet ivaretatt av Microsoft</a:t>
          </a:r>
          <a:endParaRPr lang="en-US" sz="1300" b="0" kern="1200">
            <a:latin typeface="Calibri Light"/>
            <a:ea typeface="Calibri"/>
            <a:cs typeface="Calibri"/>
          </a:endParaRPr>
        </a:p>
      </dsp:txBody>
      <dsp:txXfrm>
        <a:off x="1809889" y="1555665"/>
        <a:ext cx="1800000" cy="720000"/>
      </dsp:txXfrm>
    </dsp:sp>
    <dsp:sp modelId="{81561152-D462-47DE-AB6C-CCFBB0FA6EED}">
      <dsp:nvSpPr>
        <dsp:cNvPr id="0" name=""/>
        <dsp:cNvSpPr/>
      </dsp:nvSpPr>
      <dsp:spPr>
        <a:xfrm>
          <a:off x="4275889" y="115665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FD9B6-1170-4023-9F7E-B37B4ED028F5}">
      <dsp:nvSpPr>
        <dsp:cNvPr id="0" name=""/>
        <dsp:cNvSpPr/>
      </dsp:nvSpPr>
      <dsp:spPr>
        <a:xfrm>
          <a:off x="4509889" y="349665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F3AFB-96CE-4BE3-B171-5E14C691C785}">
      <dsp:nvSpPr>
        <dsp:cNvPr id="0" name=""/>
        <dsp:cNvSpPr/>
      </dsp:nvSpPr>
      <dsp:spPr>
        <a:xfrm>
          <a:off x="3924889" y="155566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300" b="0" kern="1200">
              <a:latin typeface="Calibri Light"/>
              <a:ea typeface="Calibri"/>
              <a:cs typeface="Calibri"/>
            </a:rPr>
            <a:t>Innebyggete  virtuelle barrierer mellom fengselsenheter </a:t>
          </a:r>
          <a:endParaRPr lang="en-US" sz="1300" b="0" kern="1200">
            <a:latin typeface="Calibri Light"/>
            <a:ea typeface="Calibri"/>
            <a:cs typeface="Calibri"/>
          </a:endParaRPr>
        </a:p>
      </dsp:txBody>
      <dsp:txXfrm>
        <a:off x="3924889" y="1555665"/>
        <a:ext cx="1800000" cy="720000"/>
      </dsp:txXfrm>
    </dsp:sp>
    <dsp:sp modelId="{C92169EA-741E-4ABD-81EF-D73A5CA00BFA}">
      <dsp:nvSpPr>
        <dsp:cNvPr id="0" name=""/>
        <dsp:cNvSpPr/>
      </dsp:nvSpPr>
      <dsp:spPr>
        <a:xfrm>
          <a:off x="6390889" y="98986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6B251-BB80-4A81-A542-E1135DC0DBE5}">
      <dsp:nvSpPr>
        <dsp:cNvPr id="0" name=""/>
        <dsp:cNvSpPr/>
      </dsp:nvSpPr>
      <dsp:spPr>
        <a:xfrm>
          <a:off x="6624889" y="349665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D75D6-4EC1-4E9F-83F1-AC7C6D72E6BF}">
      <dsp:nvSpPr>
        <dsp:cNvPr id="0" name=""/>
        <dsp:cNvSpPr/>
      </dsp:nvSpPr>
      <dsp:spPr>
        <a:xfrm>
          <a:off x="6039889" y="155566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300" b="0" kern="1200">
              <a:latin typeface="Calibri Light"/>
              <a:ea typeface="Calibri"/>
              <a:cs typeface="Calibri"/>
            </a:rPr>
            <a:t>Verktøy for logging og logglesing</a:t>
          </a:r>
        </a:p>
      </dsp:txBody>
      <dsp:txXfrm>
        <a:off x="6039889" y="1555665"/>
        <a:ext cx="1800000" cy="720000"/>
      </dsp:txXfrm>
    </dsp:sp>
    <dsp:sp modelId="{923D79D0-4CBF-41D1-BFF8-50E994177B43}">
      <dsp:nvSpPr>
        <dsp:cNvPr id="0" name=""/>
        <dsp:cNvSpPr/>
      </dsp:nvSpPr>
      <dsp:spPr>
        <a:xfrm>
          <a:off x="8505890" y="115665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125E6-E821-4664-B03E-8D8C5A138BCD}">
      <dsp:nvSpPr>
        <dsp:cNvPr id="0" name=""/>
        <dsp:cNvSpPr/>
      </dsp:nvSpPr>
      <dsp:spPr>
        <a:xfrm>
          <a:off x="8739890" y="349665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BC650-8BE0-49CC-8954-B9B2119EF5F2}">
      <dsp:nvSpPr>
        <dsp:cNvPr id="0" name=""/>
        <dsp:cNvSpPr/>
      </dsp:nvSpPr>
      <dsp:spPr>
        <a:xfrm>
          <a:off x="8154890" y="155566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300" b="0" kern="1200">
              <a:latin typeface="Calibri Light"/>
              <a:ea typeface="Calibri"/>
              <a:cs typeface="Calibri"/>
            </a:rPr>
            <a:t>Verktøy for Skjermopptak</a:t>
          </a:r>
        </a:p>
      </dsp:txBody>
      <dsp:txXfrm>
        <a:off x="8154890" y="1555665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sz="1100">
              <a:latin typeface="Roboto"/>
              <a:cs typeface="Roboto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36AA6-9E5A-3B40-832E-96425D29D5C1}" type="datetimeFigureOut">
              <a:rPr lang="nb-NO" sz="1100" smtClean="0">
                <a:latin typeface="Roboto"/>
                <a:cs typeface="Roboto"/>
              </a:rPr>
              <a:t>16.02.2024</a:t>
            </a:fld>
            <a:endParaRPr lang="nb-NO" sz="1100">
              <a:latin typeface="Roboto"/>
              <a:cs typeface="Roboto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sz="1100">
              <a:latin typeface="Roboto"/>
              <a:cs typeface="Roboto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903E-0958-774A-8B2D-3E32A0C102E6}" type="slidenum">
              <a:rPr lang="nb-NO" sz="1100" smtClean="0">
                <a:latin typeface="Roboto"/>
                <a:cs typeface="Roboto"/>
              </a:rPr>
              <a:t>‹#›</a:t>
            </a:fld>
            <a:endParaRPr lang="nb-NO" sz="110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06044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Roboto"/>
                <a:cs typeface="Roboto"/>
              </a:defRPr>
            </a:lvl1pPr>
          </a:lstStyle>
          <a:p>
            <a:fld id="{AF0F0302-BE9E-8A47-8FBA-EF4A5D6A0C1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ea typeface="Roboto"/>
              </a:rPr>
              <a:t>A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220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2875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2774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B+A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352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8967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r>
              <a:rPr lang="en-US">
                <a:latin typeface="Calibri"/>
                <a:cs typeface="Calibri"/>
              </a:rPr>
              <a:t>A </a:t>
            </a:r>
            <a:r>
              <a:rPr lang="nb-NO"/>
              <a:t>Behandlingsprotokoll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nb-NO" err="1"/>
              <a:t>Rutinar</a:t>
            </a:r>
            <a:r>
              <a:rPr lang="nb-NO"/>
              <a:t> for føring i andre system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nb-NO"/>
              <a:t>Personvernkonsekvensanalyse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nb-NO"/>
              <a:t>ROS-</a:t>
            </a:r>
            <a:r>
              <a:rPr lang="nb-NO" err="1"/>
              <a:t>vurderingar</a:t>
            </a:r>
            <a:endParaRPr lang="en-US" err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3441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1171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5383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8867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2412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997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8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898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Vise </a:t>
            </a:r>
            <a:r>
              <a:rPr lang="en-US" err="1">
                <a:latin typeface="Calibri"/>
                <a:ea typeface="Calibri"/>
                <a:cs typeface="Calibri"/>
              </a:rPr>
              <a:t>til</a:t>
            </a:r>
            <a:r>
              <a:rPr lang="en-US">
                <a:latin typeface="Calibri"/>
                <a:ea typeface="Calibri"/>
                <a:cs typeface="Calibri"/>
              </a:rPr>
              <a:t> Trygve </a:t>
            </a:r>
            <a:r>
              <a:rPr lang="en-US" err="1">
                <a:latin typeface="Calibri"/>
                <a:ea typeface="Calibri"/>
                <a:cs typeface="Calibri"/>
              </a:rPr>
              <a:t>avd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leder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ved</a:t>
            </a:r>
            <a:r>
              <a:rPr lang="en-US">
                <a:latin typeface="Calibri"/>
                <a:ea typeface="Calibri"/>
                <a:cs typeface="Calibri"/>
              </a:rPr>
              <a:t> skolen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91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430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ea typeface="Roboto"/>
              </a:rPr>
              <a:t>B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CC340-BEE4-4E46-BFC1-E2BD10A09FB5}" type="slidenum">
              <a:rPr lang="nb-NO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61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7519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41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461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727549"/>
            <a:ext cx="946943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1968C0-AD7E-C049-8E6C-2985A8DE3A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239641"/>
            <a:ext cx="9469438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C3CBB-E3CD-A04F-AF11-BAF1433A63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2199035"/>
            <a:ext cx="946943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791A530B-87B8-5C48-A101-544B9ABE6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bilet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25" y="2240969"/>
            <a:ext cx="5400675" cy="3172491"/>
          </a:xfrm>
          <a:prstGeom prst="rect">
            <a:avLst/>
          </a:prstGeom>
        </p:spPr>
        <p:txBody>
          <a:bodyPr tIns="36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E1E4DF85-AEB8-8446-B2E1-2252E33C56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80310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F6C9799-DE04-2149-995E-2FAAF6E572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0972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9E01F9C-368E-E84D-B1C6-0B1A5C667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8031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76383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19617" r="24110" b="6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161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4349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B149CF6E-F9EF-B444-B6F4-B7499845D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6" t="19032" r="9759" b="7334"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9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lysbild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206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573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219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802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39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3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,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6F9F26F-539C-7740-B549-2A50A6CEE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5" y="727549"/>
            <a:ext cx="1038153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03E9EA8-AD36-214E-A848-590DEC5DD3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4968875" cy="32144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</a:t>
            </a:r>
            <a:r>
              <a:rPr lang="en-GB"/>
              <a:t>.</a:t>
            </a:r>
          </a:p>
          <a:p>
            <a:pPr lvl="0"/>
            <a:endParaRPr lang="nb-NO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B142A7E-1FCC-9040-BBC7-97A3BDC942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82" y="2199035"/>
            <a:ext cx="4968875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003C86D2-A0C0-4D4A-B6F6-4EEC4BE87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911225" y="1274688"/>
            <a:ext cx="1038153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464525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964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15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821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7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11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900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936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742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695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49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54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punkt+profil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9CC33A5B-51BF-4B48-AB8E-EF4439BDA08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7385" y="2230970"/>
            <a:ext cx="3182490" cy="3182490"/>
          </a:xfrm>
          <a:prstGeom prst="ellipse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F87A6393-0F37-4F4B-B029-1B53BE9481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1038338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21C58CF-9DEA-4E4E-8344-FA3F903E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1675" y="2199035"/>
            <a:ext cx="6782940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2530C5-5901-054D-A807-24EE41C26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25" hasCustomPrompt="1"/>
          </p:nvPr>
        </p:nvSpPr>
        <p:spPr>
          <a:xfrm>
            <a:off x="911225" y="1274688"/>
            <a:ext cx="1038339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72515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122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254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92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68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88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7506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2483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6315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8836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06715DE1-3948-2140-AE77-400575A86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6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profilbiletex4"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34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</a:p>
          <a:p>
            <a:pPr lvl="0"/>
            <a:endParaRPr lang="en-US"/>
          </a:p>
        </p:txBody>
      </p:sp>
      <p:sp>
        <p:nvSpPr>
          <p:cNvPr id="12" name="Plassholder for innhold 10">
            <a:extLst>
              <a:ext uri="{FF2B5EF4-FFF2-40B4-BE49-F238E27FC236}">
                <a16:creationId xmlns:a16="http://schemas.microsoft.com/office/drawing/2014/main" id="{90D58AD1-53A7-634A-9B14-C87C47B903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3772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10">
            <a:extLst>
              <a:ext uri="{FF2B5EF4-FFF2-40B4-BE49-F238E27FC236}">
                <a16:creationId xmlns:a16="http://schemas.microsoft.com/office/drawing/2014/main" id="{00B2CDD0-C24E-7742-92FA-4D1CB9BD23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14110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10">
            <a:extLst>
              <a:ext uri="{FF2B5EF4-FFF2-40B4-BE49-F238E27FC236}">
                <a16:creationId xmlns:a16="http://schemas.microsoft.com/office/drawing/2014/main" id="{99389EED-16AD-914F-B50D-69D028395D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122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1405C28A-C703-7E45-8BE1-FB49F63C98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5255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70485E75-345D-C843-BA29-1EADBE1C6F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47929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2" name="Plassholder for bilde 12">
            <a:extLst>
              <a:ext uri="{FF2B5EF4-FFF2-40B4-BE49-F238E27FC236}">
                <a16:creationId xmlns:a16="http://schemas.microsoft.com/office/drawing/2014/main" id="{1ACFA19C-DCAB-D34E-8F67-B2CD7088C77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546059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3" name="Plassholder for bilde 12">
            <a:extLst>
              <a:ext uri="{FF2B5EF4-FFF2-40B4-BE49-F238E27FC236}">
                <a16:creationId xmlns:a16="http://schemas.microsoft.com/office/drawing/2014/main" id="{1CF0B6D4-60E6-174A-A728-51AF6D2B1CD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248731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394B0F56-9A12-C847-806B-228682A7D3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3" name="Bilde 6">
            <a:extLst>
              <a:ext uri="{FF2B5EF4-FFF2-40B4-BE49-F238E27FC236}">
                <a16:creationId xmlns:a16="http://schemas.microsoft.com/office/drawing/2014/main" id="{DF3C68BA-B43B-EB45-9052-2EC2F0D9F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6" name="Plassholder for tekst 5"/>
          <p:cNvSpPr>
            <a:spLocks noGrp="1"/>
          </p:cNvSpPr>
          <p:nvPr>
            <p:ph type="body" sz="quarter" idx="27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777239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E88A31AC-AD14-C048-BE8B-E1DBE8EF6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918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81031916-349C-DB41-92F1-8D994B1618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783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E9C9CCFB-60D5-674B-9F97-F99ADC033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487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F391F328-6A1C-1C4E-A852-A17FEA92F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398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0FE57A76-962C-D048-95E6-C5BC128D0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430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F5095751-A75C-0A45-85AF-09DBED2B4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168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56C51F4D-4DF1-F44C-B81D-C11CDBA705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195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A7BEE7AA-3143-CD4D-A4C4-50CF9A36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979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40DD8FC8-E859-9C43-8349-C04BD620F0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411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658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1438" y="-1"/>
            <a:ext cx="4500562" cy="6876000"/>
          </a:xfrm>
          <a:prstGeom prst="rect">
            <a:avLst/>
          </a:prstGeom>
        </p:spPr>
        <p:txBody>
          <a:bodyPr wrap="none" tIns="288000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161E82D1-C121-5646-B778-09D41B7E9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seier</a:t>
            </a:r>
            <a:r>
              <a:rPr lang="en-US"/>
              <a:t> </a:t>
            </a:r>
            <a:r>
              <a:rPr lang="en-US" err="1"/>
              <a:t>noko</a:t>
            </a:r>
            <a:r>
              <a:rPr lang="en-US"/>
              <a:t> om </a:t>
            </a:r>
            <a:r>
              <a:rPr lang="en-US" err="1"/>
              <a:t>sitatet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454231-6501-3449-B8F1-1516AD023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034156BC-892D-AF41-9FBF-430F887DDE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718AF351-1DA8-D240-8B6F-490C7850FC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5868987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viverra</a:t>
            </a:r>
            <a:r>
              <a:rPr lang="en-US"/>
              <a:t> in.»</a:t>
            </a:r>
          </a:p>
        </p:txBody>
      </p:sp>
      <p:pic>
        <p:nvPicPr>
          <p:cNvPr id="11" name="Bilde 6">
            <a:extLst>
              <a:ext uri="{FF2B5EF4-FFF2-40B4-BE49-F238E27FC236}">
                <a16:creationId xmlns:a16="http://schemas.microsoft.com/office/drawing/2014/main" id="{B7C8BDF8-B76E-2545-A5EF-6580D2150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015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9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mt_Svart bakgrun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3107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r 2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85164" cy="685799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DBFC953-DDC5-CF4E-A78F-E171C37412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6835" y="0"/>
            <a:ext cx="5985164" cy="685799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724649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r r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3A1DB6-0E85-3644-867D-2D4FA61D37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985164" cy="324196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DBFC953-DDC5-CF4E-A78F-E171C37412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6683" y="1"/>
            <a:ext cx="6015318" cy="324196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861635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 inndelt 2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3A1DB6-0E85-3644-867D-2D4FA61D37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20966"/>
            <a:ext cx="12192000" cy="333703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2B6CDD8-F7F9-D043-B149-4A408EBEB5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33177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7499931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 hei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5628629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pport_bilete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690" y="0"/>
            <a:ext cx="4887310" cy="685799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743760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apport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21389" y="325822"/>
            <a:ext cx="4426668" cy="621161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6598052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re_liggande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2307" y="1123406"/>
            <a:ext cx="6902687" cy="4598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4918955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ande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2286" y="679269"/>
            <a:ext cx="8255771" cy="549946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040445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6217" y="339634"/>
            <a:ext cx="6191840" cy="616566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921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901A4653-38C0-9944-8D35-959C925B5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seier</a:t>
            </a:r>
            <a:r>
              <a:rPr lang="en-US"/>
              <a:t> </a:t>
            </a:r>
            <a:r>
              <a:rPr lang="en-US" err="1"/>
              <a:t>noko</a:t>
            </a:r>
            <a:r>
              <a:rPr lang="en-US"/>
              <a:t> om </a:t>
            </a:r>
            <a:r>
              <a:rPr lang="en-US" err="1"/>
              <a:t>sitatet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42E74C-976C-894C-AAC7-488ED63DB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802E6427-24CC-904E-835F-BF35D1B05C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C0702D26-39C7-A04E-A62A-AAE0EB50C4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8569324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viverra</a:t>
            </a:r>
            <a:r>
              <a:rPr lang="en-US"/>
              <a:t>.»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B7FA8CA-D28C-CD40-AFE7-17E126565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95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h_side_u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2024" y="-2854"/>
            <a:ext cx="6889976" cy="686085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876916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apport_bilete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887310" cy="685799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6499969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apport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6396" y="325822"/>
            <a:ext cx="4426668" cy="621161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1929592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re_liggande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181" y="1123406"/>
            <a:ext cx="6902687" cy="4598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243685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ande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2069" y="679269"/>
            <a:ext cx="8255771" cy="549946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8779771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85" y="339634"/>
            <a:ext cx="6191840" cy="616566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166024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v_side_u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854"/>
            <a:ext cx="6889976" cy="686085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437112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media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38923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media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800494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FD76F52-6316-4A41-8B07-7D02CADF8DC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179388" y="1219200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3058252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utfallande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</p:spPr>
        <p:txBody>
          <a:bodyPr tIns="3744000" rIns="2880000"/>
          <a:lstStyle>
            <a:lvl1pPr marL="0" indent="0" algn="r">
              <a:buNone/>
              <a:defRPr sz="1600"/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DB49DAF-7A6D-7E48-8633-20D3E9FB2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4373916" cy="249299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4B440FD-E12F-AB4E-B103-B58800252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327355"/>
            <a:ext cx="4384674" cy="320959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</a:t>
            </a:r>
            <a:r>
              <a:rPr lang="en-US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15267745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D6B9DF9-F8FC-2742-ACD5-44A52B33882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3963112" y="1187669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32888597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midt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F6058EF-1263-BF49-A530-BE31BAF0BFB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2086769" y="1849821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17132984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032076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ten miedia høg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73040" y="1420768"/>
            <a:ext cx="6421120" cy="4126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882238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ten miedia venst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7532" y="1420768"/>
            <a:ext cx="6421120" cy="4126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751632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venst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2880" y="1237888"/>
            <a:ext cx="7985760" cy="448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180185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høg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97235" y="1237888"/>
            <a:ext cx="7985760" cy="448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258025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id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38959" y="1703452"/>
            <a:ext cx="8441503" cy="4737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136342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 noChangeAspect="1"/>
          </p:cNvSpPr>
          <p:nvPr>
            <p:ph sz="quarter" idx="10" hasCustomPrompt="1"/>
          </p:nvPr>
        </p:nvSpPr>
        <p:spPr>
          <a:xfrm>
            <a:off x="0" y="0"/>
            <a:ext cx="500307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923A7D-BABC-2941-9C8A-F1959A35B1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3501008"/>
            <a:ext cx="500307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141566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158446" y="0"/>
            <a:ext cx="503355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923A7D-BABC-2941-9C8A-F1959A35B1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58446" y="3501008"/>
            <a:ext cx="503355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4968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39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0872AD2-D6B4-374D-9A1A-9A8C8F3B6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9485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A086BE9-575D-A34A-AF54-3BBB1F3BE8C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26936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F3698EB-9E6F-7445-8D74-906E3757C8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14388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718212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269F660-D0A4-BD44-B3FC-5E95CE7AFF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9485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98270D3-9121-3C41-94EC-48E50C0A937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26936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4B26D93-C44E-064D-90BC-F60113095A9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14388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897117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E3093D2C-AEDA-944D-A1B9-A9C9DAE86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65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tellysbild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  <p:pic>
        <p:nvPicPr>
          <p:cNvPr id="4" name="Bilde 2">
            <a:extLst>
              <a:ext uri="{FF2B5EF4-FFF2-40B4-BE49-F238E27FC236}">
                <a16:creationId xmlns:a16="http://schemas.microsoft.com/office/drawing/2014/main" id="{3D5ADA33-EE13-D34C-91A3-4D964FCA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590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907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03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B149CF6E-F9EF-B444-B6F4-B7499845DB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156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lysbild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989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26531"/>
            <a:ext cx="8090379" cy="130044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Takk</a:t>
            </a:r>
            <a:r>
              <a:rPr lang="en-US"/>
              <a:t> for </a:t>
            </a:r>
            <a:r>
              <a:rPr lang="en-US" err="1"/>
              <a:t>oss</a:t>
            </a:r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713986-C327-F649-9219-6FBFF999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689BA7D-2DFE-DA40-9CC3-CE4E58792E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4026659"/>
            <a:ext cx="6769099" cy="1758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Telefon</a:t>
            </a:r>
            <a:r>
              <a:rPr lang="en-US"/>
              <a:t> 05557</a:t>
            </a:r>
          </a:p>
          <a:p>
            <a:r>
              <a:rPr lang="en-US"/>
              <a:t>E-post namn@vlfk.no</a:t>
            </a:r>
          </a:p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15446828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rside (ly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446605B-3870-D74A-AF48-E46ADA6E4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0000">
            <a:off x="4198380" y="3583252"/>
            <a:ext cx="10027666" cy="498919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7D94DD6-078D-6C4C-9A13-33158E9C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29400" y="434860"/>
            <a:ext cx="1933200" cy="111530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EFB28B2-F151-6C46-AA1A-C660AC7E8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43836"/>
            <a:ext cx="10515600" cy="2387600"/>
          </a:xfrm>
        </p:spPr>
        <p:txBody>
          <a:bodyPr anchor="b">
            <a:normAutofit/>
          </a:bodyPr>
          <a:lstStyle>
            <a:lvl1pPr algn="ctr">
              <a:defRPr sz="49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0A8F997-4AD1-E144-B10A-1B34EB671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23511"/>
            <a:ext cx="105156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5AE1156-C97C-0444-8984-39ADA88F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A6B-5406-7740-811F-9C67551CBF0A}" type="datetime1">
              <a:rPr lang="nb-NO" smtClean="0"/>
              <a:t>16.02.2024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11EC6E3D-4375-D84C-9C82-3EC023EE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Navn Etternavn</a:t>
            </a:r>
          </a:p>
        </p:txBody>
      </p:sp>
    </p:spTree>
    <p:extLst>
      <p:ext uri="{BB962C8B-B14F-4D97-AF65-F5344CB8AC3E}">
        <p14:creationId xmlns:p14="http://schemas.microsoft.com/office/powerpoint/2010/main" val="3054580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  <p15:guide id="4" orient="horz" pos="278">
          <p15:clr>
            <a:srgbClr val="FBAE40"/>
          </p15:clr>
        </p15:guide>
        <p15:guide id="5" pos="260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2275"/>
            <a:ext cx="7218672" cy="3182109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86865343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rside m/predefinert bilde Negativ log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92F005-C494-3B4F-921A-BD757098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A46B11-22FC-4738-AE82-25952240DD0C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16" name="Plassholder for bunntekst 4">
            <a:extLst>
              <a:ext uri="{FF2B5EF4-FFF2-40B4-BE49-F238E27FC236}">
                <a16:creationId xmlns:a16="http://schemas.microsoft.com/office/drawing/2014/main" id="{2D7C5549-7B5F-A248-A353-F03263786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C0A73FEE-BD1D-7A40-9594-6A562BD92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02965"/>
            <a:ext cx="10515600" cy="2155970"/>
          </a:xfrm>
        </p:spPr>
        <p:txBody>
          <a:bodyPr anchor="b">
            <a:normAutofit/>
          </a:bodyPr>
          <a:lstStyle>
            <a:lvl1pPr algn="ctr">
              <a:defRPr sz="49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A04A1F3D-2D77-A449-868D-44A546B08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23511"/>
            <a:ext cx="105156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A5B5A8AD-40B8-754B-A589-B6B948A9A5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29400" y="435600"/>
            <a:ext cx="1933200" cy="11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 </a:t>
            </a:r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 rot="20058108">
            <a:off x="839682" y="3335060"/>
            <a:ext cx="13743010" cy="7324911"/>
            <a:chOff x="2645" y="2257"/>
            <a:chExt cx="6638" cy="353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645" y="2257"/>
              <a:ext cx="6316" cy="3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2928" y="2405"/>
              <a:ext cx="6355" cy="3390"/>
            </a:xfrm>
            <a:custGeom>
              <a:avLst/>
              <a:gdLst>
                <a:gd name="T0" fmla="*/ 5117 w 10847"/>
                <a:gd name="T1" fmla="*/ 4008 h 5419"/>
                <a:gd name="T2" fmla="*/ 4099 w 10847"/>
                <a:gd name="T3" fmla="*/ 2723 h 5419"/>
                <a:gd name="T4" fmla="*/ 5346 w 10847"/>
                <a:gd name="T5" fmla="*/ 1405 h 5419"/>
                <a:gd name="T6" fmla="*/ 5419 w 10847"/>
                <a:gd name="T7" fmla="*/ 1403 h 5419"/>
                <a:gd name="T8" fmla="*/ 5745 w 10847"/>
                <a:gd name="T9" fmla="*/ 1443 h 5419"/>
                <a:gd name="T10" fmla="*/ 6739 w 10847"/>
                <a:gd name="T11" fmla="*/ 2723 h 5419"/>
                <a:gd name="T12" fmla="*/ 5520 w 10847"/>
                <a:gd name="T13" fmla="*/ 4039 h 5419"/>
                <a:gd name="T14" fmla="*/ 5441 w 10847"/>
                <a:gd name="T15" fmla="*/ 4043 h 5419"/>
                <a:gd name="T16" fmla="*/ 5117 w 10847"/>
                <a:gd name="T17" fmla="*/ 4008 h 5419"/>
                <a:gd name="T18" fmla="*/ 5387 w 10847"/>
                <a:gd name="T19" fmla="*/ 152 h 5419"/>
                <a:gd name="T20" fmla="*/ 7304 w 10847"/>
                <a:gd name="T21" fmla="*/ 2079 h 5419"/>
                <a:gd name="T22" fmla="*/ 6801 w 10847"/>
                <a:gd name="T23" fmla="*/ 3526 h 5419"/>
                <a:gd name="T24" fmla="*/ 6818 w 10847"/>
                <a:gd name="T25" fmla="*/ 2723 h 5419"/>
                <a:gd name="T26" fmla="*/ 5405 w 10847"/>
                <a:gd name="T27" fmla="*/ 1319 h 5419"/>
                <a:gd name="T28" fmla="*/ 4699 w 10847"/>
                <a:gd name="T29" fmla="*/ 1479 h 5419"/>
                <a:gd name="T30" fmla="*/ 587 w 10847"/>
                <a:gd name="T31" fmla="*/ 4619 h 5419"/>
                <a:gd name="T32" fmla="*/ 3958 w 10847"/>
                <a:gd name="T33" fmla="*/ 172 h 5419"/>
                <a:gd name="T34" fmla="*/ 5459 w 10847"/>
                <a:gd name="T35" fmla="*/ 5289 h 5419"/>
                <a:gd name="T36" fmla="*/ 4361 w 10847"/>
                <a:gd name="T37" fmla="*/ 4843 h 5419"/>
                <a:gd name="T38" fmla="*/ 3847 w 10847"/>
                <a:gd name="T39" fmla="*/ 2114 h 5419"/>
                <a:gd name="T40" fmla="*/ 4532 w 10847"/>
                <a:gd name="T41" fmla="*/ 1641 h 5419"/>
                <a:gd name="T42" fmla="*/ 5419 w 10847"/>
                <a:gd name="T43" fmla="*/ 4122 h 5419"/>
                <a:gd name="T44" fmla="*/ 5442 w 10847"/>
                <a:gd name="T45" fmla="*/ 4122 h 5419"/>
                <a:gd name="T46" fmla="*/ 6147 w 10847"/>
                <a:gd name="T47" fmla="*/ 3961 h 5419"/>
                <a:gd name="T48" fmla="*/ 10260 w 10847"/>
                <a:gd name="T49" fmla="*/ 822 h 5419"/>
                <a:gd name="T50" fmla="*/ 6888 w 10847"/>
                <a:gd name="T51" fmla="*/ 5269 h 5419"/>
                <a:gd name="T52" fmla="*/ 10844 w 10847"/>
                <a:gd name="T53" fmla="*/ 4256 h 5419"/>
                <a:gd name="T54" fmla="*/ 10320 w 10847"/>
                <a:gd name="T55" fmla="*/ 739 h 5419"/>
                <a:gd name="T56" fmla="*/ 10255 w 10847"/>
                <a:gd name="T57" fmla="*/ 719 h 5419"/>
                <a:gd name="T58" fmla="*/ 7096 w 10847"/>
                <a:gd name="T59" fmla="*/ 3333 h 5419"/>
                <a:gd name="T60" fmla="*/ 6533 w 10847"/>
                <a:gd name="T61" fmla="*/ 535 h 5419"/>
                <a:gd name="T62" fmla="*/ 3945 w 10847"/>
                <a:gd name="T63" fmla="*/ 93 h 5419"/>
                <a:gd name="T64" fmla="*/ 0 w 10847"/>
                <a:gd name="T65" fmla="*/ 1155 h 5419"/>
                <a:gd name="T66" fmla="*/ 526 w 10847"/>
                <a:gd name="T67" fmla="*/ 4702 h 5419"/>
                <a:gd name="T68" fmla="*/ 591 w 10847"/>
                <a:gd name="T69" fmla="*/ 4721 h 5419"/>
                <a:gd name="T70" fmla="*/ 3751 w 10847"/>
                <a:gd name="T71" fmla="*/ 2108 h 5419"/>
                <a:gd name="T72" fmla="*/ 4314 w 10847"/>
                <a:gd name="T73" fmla="*/ 4906 h 5419"/>
                <a:gd name="T74" fmla="*/ 6082 w 10847"/>
                <a:gd name="T75" fmla="*/ 5419 h 5419"/>
                <a:gd name="T76" fmla="*/ 10818 w 10847"/>
                <a:gd name="T77" fmla="*/ 4296 h 5419"/>
                <a:gd name="T78" fmla="*/ 10844 w 10847"/>
                <a:gd name="T79" fmla="*/ 4256 h 5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47" h="5419">
                  <a:moveTo>
                    <a:pt x="5117" y="4008"/>
                  </a:moveTo>
                  <a:lnTo>
                    <a:pt x="5117" y="4008"/>
                  </a:lnTo>
                  <a:cubicBezTo>
                    <a:pt x="5093" y="4002"/>
                    <a:pt x="5069" y="3996"/>
                    <a:pt x="5046" y="3989"/>
                  </a:cubicBezTo>
                  <a:cubicBezTo>
                    <a:pt x="4499" y="3828"/>
                    <a:pt x="4099" y="3321"/>
                    <a:pt x="4099" y="2723"/>
                  </a:cubicBezTo>
                  <a:cubicBezTo>
                    <a:pt x="4099" y="2167"/>
                    <a:pt x="4444" y="1690"/>
                    <a:pt x="4932" y="1496"/>
                  </a:cubicBezTo>
                  <a:cubicBezTo>
                    <a:pt x="5061" y="1444"/>
                    <a:pt x="5201" y="1412"/>
                    <a:pt x="5346" y="1405"/>
                  </a:cubicBezTo>
                  <a:cubicBezTo>
                    <a:pt x="5361" y="1404"/>
                    <a:pt x="5376" y="1403"/>
                    <a:pt x="5391" y="1403"/>
                  </a:cubicBezTo>
                  <a:cubicBezTo>
                    <a:pt x="5400" y="1403"/>
                    <a:pt x="5410" y="1403"/>
                    <a:pt x="5419" y="1403"/>
                  </a:cubicBezTo>
                  <a:cubicBezTo>
                    <a:pt x="5458" y="1403"/>
                    <a:pt x="5496" y="1404"/>
                    <a:pt x="5534" y="1408"/>
                  </a:cubicBezTo>
                  <a:cubicBezTo>
                    <a:pt x="5606" y="1414"/>
                    <a:pt x="5676" y="1426"/>
                    <a:pt x="5745" y="1443"/>
                  </a:cubicBezTo>
                  <a:cubicBezTo>
                    <a:pt x="5772" y="1450"/>
                    <a:pt x="5799" y="1458"/>
                    <a:pt x="5826" y="1467"/>
                  </a:cubicBezTo>
                  <a:cubicBezTo>
                    <a:pt x="6355" y="1639"/>
                    <a:pt x="6739" y="2137"/>
                    <a:pt x="6739" y="2723"/>
                  </a:cubicBezTo>
                  <a:cubicBezTo>
                    <a:pt x="6739" y="3272"/>
                    <a:pt x="6401" y="3745"/>
                    <a:pt x="5922" y="3943"/>
                  </a:cubicBezTo>
                  <a:cubicBezTo>
                    <a:pt x="5797" y="3995"/>
                    <a:pt x="5662" y="4028"/>
                    <a:pt x="5520" y="4039"/>
                  </a:cubicBezTo>
                  <a:cubicBezTo>
                    <a:pt x="5511" y="4040"/>
                    <a:pt x="5502" y="4040"/>
                    <a:pt x="5493" y="4041"/>
                  </a:cubicBezTo>
                  <a:cubicBezTo>
                    <a:pt x="5476" y="4042"/>
                    <a:pt x="5458" y="4042"/>
                    <a:pt x="5441" y="4043"/>
                  </a:cubicBezTo>
                  <a:cubicBezTo>
                    <a:pt x="5434" y="4043"/>
                    <a:pt x="5426" y="4043"/>
                    <a:pt x="5419" y="4043"/>
                  </a:cubicBezTo>
                  <a:cubicBezTo>
                    <a:pt x="5315" y="4043"/>
                    <a:pt x="5214" y="4031"/>
                    <a:pt x="5117" y="4008"/>
                  </a:cubicBezTo>
                  <a:close/>
                  <a:moveTo>
                    <a:pt x="5387" y="152"/>
                  </a:moveTo>
                  <a:lnTo>
                    <a:pt x="5387" y="152"/>
                  </a:lnTo>
                  <a:cubicBezTo>
                    <a:pt x="5816" y="225"/>
                    <a:pt x="6186" y="375"/>
                    <a:pt x="6485" y="598"/>
                  </a:cubicBezTo>
                  <a:cubicBezTo>
                    <a:pt x="6943" y="939"/>
                    <a:pt x="7226" y="1451"/>
                    <a:pt x="7304" y="2079"/>
                  </a:cubicBezTo>
                  <a:cubicBezTo>
                    <a:pt x="7367" y="2584"/>
                    <a:pt x="7265" y="3004"/>
                    <a:pt x="6999" y="3327"/>
                  </a:cubicBezTo>
                  <a:cubicBezTo>
                    <a:pt x="6939" y="3401"/>
                    <a:pt x="6872" y="3467"/>
                    <a:pt x="6801" y="3526"/>
                  </a:cubicBezTo>
                  <a:cubicBezTo>
                    <a:pt x="6625" y="3636"/>
                    <a:pt x="6461" y="3728"/>
                    <a:pt x="6309" y="3802"/>
                  </a:cubicBezTo>
                  <a:cubicBezTo>
                    <a:pt x="6620" y="3545"/>
                    <a:pt x="6818" y="3157"/>
                    <a:pt x="6818" y="2723"/>
                  </a:cubicBezTo>
                  <a:cubicBezTo>
                    <a:pt x="6818" y="1993"/>
                    <a:pt x="6257" y="1392"/>
                    <a:pt x="5544" y="1329"/>
                  </a:cubicBezTo>
                  <a:cubicBezTo>
                    <a:pt x="5501" y="1323"/>
                    <a:pt x="5455" y="1319"/>
                    <a:pt x="5405" y="1319"/>
                  </a:cubicBezTo>
                  <a:cubicBezTo>
                    <a:pt x="5400" y="1319"/>
                    <a:pt x="5395" y="1319"/>
                    <a:pt x="5389" y="1319"/>
                  </a:cubicBezTo>
                  <a:cubicBezTo>
                    <a:pt x="5185" y="1319"/>
                    <a:pt x="4956" y="1373"/>
                    <a:pt x="4699" y="1479"/>
                  </a:cubicBezTo>
                  <a:cubicBezTo>
                    <a:pt x="4486" y="1567"/>
                    <a:pt x="4254" y="1691"/>
                    <a:pt x="4000" y="1849"/>
                  </a:cubicBezTo>
                  <a:cubicBezTo>
                    <a:pt x="3139" y="2387"/>
                    <a:pt x="2029" y="3324"/>
                    <a:pt x="587" y="4619"/>
                  </a:cubicBezTo>
                  <a:cubicBezTo>
                    <a:pt x="271" y="3367"/>
                    <a:pt x="105" y="1471"/>
                    <a:pt x="83" y="1209"/>
                  </a:cubicBezTo>
                  <a:cubicBezTo>
                    <a:pt x="340" y="1119"/>
                    <a:pt x="2270" y="454"/>
                    <a:pt x="3958" y="172"/>
                  </a:cubicBezTo>
                  <a:cubicBezTo>
                    <a:pt x="4475" y="85"/>
                    <a:pt x="4956" y="78"/>
                    <a:pt x="5387" y="152"/>
                  </a:cubicBezTo>
                  <a:close/>
                  <a:moveTo>
                    <a:pt x="5459" y="5289"/>
                  </a:moveTo>
                  <a:lnTo>
                    <a:pt x="5459" y="5289"/>
                  </a:lnTo>
                  <a:cubicBezTo>
                    <a:pt x="5030" y="5216"/>
                    <a:pt x="4661" y="5066"/>
                    <a:pt x="4361" y="4843"/>
                  </a:cubicBezTo>
                  <a:cubicBezTo>
                    <a:pt x="3904" y="4502"/>
                    <a:pt x="3621" y="3990"/>
                    <a:pt x="3542" y="3362"/>
                  </a:cubicBezTo>
                  <a:cubicBezTo>
                    <a:pt x="3479" y="2857"/>
                    <a:pt x="3582" y="2437"/>
                    <a:pt x="3847" y="2114"/>
                  </a:cubicBezTo>
                  <a:cubicBezTo>
                    <a:pt x="3908" y="2039"/>
                    <a:pt x="3975" y="1974"/>
                    <a:pt x="4046" y="1914"/>
                  </a:cubicBezTo>
                  <a:cubicBezTo>
                    <a:pt x="4220" y="1806"/>
                    <a:pt x="4381" y="1715"/>
                    <a:pt x="4532" y="1641"/>
                  </a:cubicBezTo>
                  <a:cubicBezTo>
                    <a:pt x="4219" y="1898"/>
                    <a:pt x="4020" y="2288"/>
                    <a:pt x="4020" y="2723"/>
                  </a:cubicBezTo>
                  <a:cubicBezTo>
                    <a:pt x="4020" y="3494"/>
                    <a:pt x="4647" y="4122"/>
                    <a:pt x="5419" y="4122"/>
                  </a:cubicBezTo>
                  <a:cubicBezTo>
                    <a:pt x="5426" y="4122"/>
                    <a:pt x="5433" y="4122"/>
                    <a:pt x="5440" y="4122"/>
                  </a:cubicBezTo>
                  <a:cubicBezTo>
                    <a:pt x="5441" y="4122"/>
                    <a:pt x="5441" y="4122"/>
                    <a:pt x="5442" y="4122"/>
                  </a:cubicBezTo>
                  <a:cubicBezTo>
                    <a:pt x="5447" y="4122"/>
                    <a:pt x="5452" y="4122"/>
                    <a:pt x="5457" y="4122"/>
                  </a:cubicBezTo>
                  <a:cubicBezTo>
                    <a:pt x="5661" y="4122"/>
                    <a:pt x="5890" y="4068"/>
                    <a:pt x="6147" y="3961"/>
                  </a:cubicBezTo>
                  <a:cubicBezTo>
                    <a:pt x="6360" y="3873"/>
                    <a:pt x="6592" y="3750"/>
                    <a:pt x="6846" y="3591"/>
                  </a:cubicBezTo>
                  <a:cubicBezTo>
                    <a:pt x="7708" y="3054"/>
                    <a:pt x="8818" y="2117"/>
                    <a:pt x="10260" y="822"/>
                  </a:cubicBezTo>
                  <a:cubicBezTo>
                    <a:pt x="10575" y="2074"/>
                    <a:pt x="10741" y="3970"/>
                    <a:pt x="10763" y="4232"/>
                  </a:cubicBezTo>
                  <a:cubicBezTo>
                    <a:pt x="10506" y="4322"/>
                    <a:pt x="8577" y="4986"/>
                    <a:pt x="6888" y="5269"/>
                  </a:cubicBezTo>
                  <a:cubicBezTo>
                    <a:pt x="6372" y="5356"/>
                    <a:pt x="5891" y="5362"/>
                    <a:pt x="5459" y="5289"/>
                  </a:cubicBezTo>
                  <a:close/>
                  <a:moveTo>
                    <a:pt x="10844" y="4256"/>
                  </a:moveTo>
                  <a:lnTo>
                    <a:pt x="10844" y="4256"/>
                  </a:lnTo>
                  <a:cubicBezTo>
                    <a:pt x="10843" y="4234"/>
                    <a:pt x="10670" y="2083"/>
                    <a:pt x="10320" y="739"/>
                  </a:cubicBezTo>
                  <a:lnTo>
                    <a:pt x="10304" y="676"/>
                  </a:lnTo>
                  <a:lnTo>
                    <a:pt x="10255" y="719"/>
                  </a:lnTo>
                  <a:cubicBezTo>
                    <a:pt x="8873" y="1963"/>
                    <a:pt x="7937" y="2742"/>
                    <a:pt x="7223" y="3245"/>
                  </a:cubicBezTo>
                  <a:cubicBezTo>
                    <a:pt x="7180" y="3275"/>
                    <a:pt x="7137" y="3304"/>
                    <a:pt x="7096" y="3333"/>
                  </a:cubicBezTo>
                  <a:cubicBezTo>
                    <a:pt x="7349" y="2999"/>
                    <a:pt x="7446" y="2574"/>
                    <a:pt x="7383" y="2069"/>
                  </a:cubicBezTo>
                  <a:cubicBezTo>
                    <a:pt x="7302" y="1419"/>
                    <a:pt x="7008" y="888"/>
                    <a:pt x="6533" y="535"/>
                  </a:cubicBezTo>
                  <a:cubicBezTo>
                    <a:pt x="6223" y="304"/>
                    <a:pt x="5842" y="149"/>
                    <a:pt x="5401" y="74"/>
                  </a:cubicBezTo>
                  <a:cubicBezTo>
                    <a:pt x="4960" y="0"/>
                    <a:pt x="4470" y="6"/>
                    <a:pt x="3945" y="93"/>
                  </a:cubicBezTo>
                  <a:cubicBezTo>
                    <a:pt x="2134" y="397"/>
                    <a:pt x="49" y="1137"/>
                    <a:pt x="28" y="1144"/>
                  </a:cubicBezTo>
                  <a:lnTo>
                    <a:pt x="0" y="1155"/>
                  </a:lnTo>
                  <a:lnTo>
                    <a:pt x="2" y="1185"/>
                  </a:lnTo>
                  <a:cubicBezTo>
                    <a:pt x="4" y="1206"/>
                    <a:pt x="176" y="3358"/>
                    <a:pt x="526" y="4702"/>
                  </a:cubicBezTo>
                  <a:lnTo>
                    <a:pt x="543" y="4765"/>
                  </a:lnTo>
                  <a:lnTo>
                    <a:pt x="591" y="4721"/>
                  </a:lnTo>
                  <a:cubicBezTo>
                    <a:pt x="1974" y="3478"/>
                    <a:pt x="2909" y="2699"/>
                    <a:pt x="3624" y="2196"/>
                  </a:cubicBezTo>
                  <a:cubicBezTo>
                    <a:pt x="3667" y="2166"/>
                    <a:pt x="3709" y="2136"/>
                    <a:pt x="3751" y="2108"/>
                  </a:cubicBezTo>
                  <a:cubicBezTo>
                    <a:pt x="3497" y="2442"/>
                    <a:pt x="3401" y="2867"/>
                    <a:pt x="3464" y="3372"/>
                  </a:cubicBezTo>
                  <a:cubicBezTo>
                    <a:pt x="3545" y="4022"/>
                    <a:pt x="3839" y="4552"/>
                    <a:pt x="4314" y="4906"/>
                  </a:cubicBezTo>
                  <a:cubicBezTo>
                    <a:pt x="4623" y="5137"/>
                    <a:pt x="5004" y="5292"/>
                    <a:pt x="5446" y="5367"/>
                  </a:cubicBezTo>
                  <a:cubicBezTo>
                    <a:pt x="5648" y="5401"/>
                    <a:pt x="5861" y="5419"/>
                    <a:pt x="6082" y="5419"/>
                  </a:cubicBezTo>
                  <a:cubicBezTo>
                    <a:pt x="6344" y="5419"/>
                    <a:pt x="6617" y="5395"/>
                    <a:pt x="6901" y="5347"/>
                  </a:cubicBezTo>
                  <a:cubicBezTo>
                    <a:pt x="8712" y="5044"/>
                    <a:pt x="10797" y="4304"/>
                    <a:pt x="10818" y="4296"/>
                  </a:cubicBezTo>
                  <a:lnTo>
                    <a:pt x="10847" y="4286"/>
                  </a:lnTo>
                  <a:lnTo>
                    <a:pt x="10844" y="4256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28088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00562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EAE5B8DA-6811-1C4B-AAA3-70C7520486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2547" y="727549"/>
            <a:ext cx="5963910" cy="563231"/>
          </a:xfrm>
          <a:prstGeom prst="rect">
            <a:avLst/>
          </a:prstGeom>
        </p:spPr>
        <p:txBody>
          <a:bodyPr wrap="square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C5DB5F6-E128-C744-9555-30ACF5B612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46" y="2199035"/>
            <a:ext cx="5858229" cy="32144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887339-971C-7946-A2A9-413F10198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422545" y="1266966"/>
            <a:ext cx="5963911" cy="4105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73389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ete_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-4652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843219"/>
            <a:ext cx="10358916" cy="3181566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7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9220EB2-EC8C-C24D-8AA8-9E6F0E8F1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E435173-C479-4509-B76E-25CBDEE2A4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80474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8EBC492-C6CB-C240-B3C7-393C80D33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21619"/>
            <a:ext cx="10358916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10358916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54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8455DCE-2CDB-4363-9693-AD2B53F98B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403902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8" y="3821618"/>
            <a:ext cx="10358915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10358916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54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80325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07C8C8B-4FDF-3840-AF16-7C2896569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2718394"/>
            <a:ext cx="6300787" cy="7063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Presentasjonstittel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0FC77050-3B6C-AE43-B607-E0A39D7B60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9512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748078D-EAAB-5C41-8D1F-B07C9D4C78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859" y="6172912"/>
            <a:ext cx="448992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0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AADF178-4BBE-49CE-B9C3-298E3AAB2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10384228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Kapittelside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8265" y="0"/>
            <a:ext cx="12183735" cy="6858000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10375682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Kapittelside</a:t>
            </a:r>
            <a:endParaRPr lang="en-US"/>
          </a:p>
        </p:txBody>
      </p:sp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11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engels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599" y="2497996"/>
            <a:ext cx="5365751" cy="1474556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483878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9586" y="6018335"/>
            <a:ext cx="1480608" cy="4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4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lysbilete_punkt+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EAE5B8DA-6811-1C4B-AAA3-70C7520486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2547" y="727549"/>
            <a:ext cx="5963910" cy="563231"/>
          </a:xfrm>
          <a:prstGeom prst="rect">
            <a:avLst/>
          </a:prstGeom>
        </p:spPr>
        <p:txBody>
          <a:bodyPr wrap="square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går</a:t>
            </a:r>
            <a:r>
              <a:rPr lang="en-US"/>
              <a:t> over </a:t>
            </a:r>
            <a:r>
              <a:rPr lang="en-US" err="1"/>
              <a:t>ei</a:t>
            </a:r>
            <a:r>
              <a:rPr lang="en-US"/>
              <a:t> 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C5DB5F6-E128-C744-9555-30ACF5B612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46" y="2199035"/>
            <a:ext cx="5858229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887339-971C-7946-A2A9-413F10198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422545" y="1266966"/>
            <a:ext cx="5963911" cy="4105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 som går over ei line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701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E3093D2C-AEDA-944D-A1B9-A9C9DAE86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6" t="19032" r="9759" b="7334"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  <p:pic>
        <p:nvPicPr>
          <p:cNvPr id="3" name="Bilde 9">
            <a:extLst>
              <a:ext uri="{FF2B5EF4-FFF2-40B4-BE49-F238E27FC236}">
                <a16:creationId xmlns:a16="http://schemas.microsoft.com/office/drawing/2014/main" id="{E29314D0-0D3E-8243-BCF0-D746C2367B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17" t="-5670" r="-8023" b="7334"/>
          <a:stretch/>
        </p:blipFill>
        <p:spPr>
          <a:xfrm>
            <a:off x="6311900" y="-2309832"/>
            <a:ext cx="8831692" cy="91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0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0"/>
            <a:ext cx="4500562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9576D748-28C7-534E-AD9A-86DC85D4B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A7CAF74-6A7A-524F-9BF9-55AC3F9441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323" y="2199035"/>
            <a:ext cx="5858229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59E6E7D-150F-AD41-ABB8-F10900F64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7614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34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56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6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99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69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65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85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62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2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1" y="0"/>
            <a:ext cx="6311900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93B5F2BA-5185-084E-81AC-EDEAB814A3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450056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F6F943B-46A7-C241-81D1-88D01A82F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5" y="2199035"/>
            <a:ext cx="4500562" cy="34193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FE92C00-9341-3144-AF9C-192D531D1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5087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274688"/>
            <a:ext cx="451132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82198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06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93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6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50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6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97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84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2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311900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BEC4CE19-3638-434F-B816-87A541484E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0269" y="727549"/>
            <a:ext cx="414530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EE4B8E7-CA86-3047-9EAB-BEC9AF583F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12013" y="2199035"/>
            <a:ext cx="4068762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4EAA71E3-B715-8A4D-8D92-CC68790F7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7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7230270" y="1274688"/>
            <a:ext cx="414530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3149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70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232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746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571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059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06715DE1-3948-2140-AE77-400575A86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" t="1498" r="420" b="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6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E88A31AC-AD14-C048-BE8B-E1DBE8EF6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" t="1498" r="420" b="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0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81031916-349C-DB41-92F1-8D994B161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" t="1498" r="420" b="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92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E9C9CCFB-60D5-674B-9F97-F99ADC033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" t="1498" r="420" b="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8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F391F328-6A1C-1C4E-A852-A17FEA92F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" t="1498" r="420" b="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5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0"/>
            <a:ext cx="4500562" cy="3428999"/>
          </a:xfrm>
          <a:prstGeom prst="rect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1438" y="3429001"/>
            <a:ext cx="4500562" cy="3428999"/>
          </a:xfrm>
          <a:prstGeom prst="rect">
            <a:avLst/>
          </a:prstGeom>
        </p:spPr>
        <p:txBody>
          <a:bodyPr tIns="540000" anchor="t" anchorCtr="0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68F0CA92-F4DD-5D47-A4DA-A4733A762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CC1883-3AE8-5A4F-B7F5-CFA920DE2D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6300787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C8FFAFDE-F29B-C848-A8CD-76F626904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0868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34756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tellysbilet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0FE57A76-962C-D048-95E6-C5BC128D0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6" t="19032" r="9759" b="7334"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83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Tittellysbilete_La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F5095751-A75C-0A45-85AF-09DBED2B4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6" t="19032" r="9759" b="7334"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627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Tittellysbilete_La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56C51F4D-4DF1-F44C-B81D-C11CDBA70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6" t="19032" r="9759" b="7334"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339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Tittellysbilete_La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A7BEE7AA-3143-CD4D-A4C4-50CF9A36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6" t="19032" r="9759" b="7334"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40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Tittellysbilete_La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>
            <a:extLst>
              <a:ext uri="{FF2B5EF4-FFF2-40B4-BE49-F238E27FC236}">
                <a16:creationId xmlns:a16="http://schemas.microsoft.com/office/drawing/2014/main" id="{40DD8FC8-E859-9C43-8349-C04BD620F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6" t="19032" r="9759" b="7334"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2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09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mt_Svart bakgrun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455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r 2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85164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DBFC953-DDC5-CF4E-A78F-E171C37412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6835" y="0"/>
            <a:ext cx="5985164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293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r r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3A1DB6-0E85-3644-867D-2D4FA61D37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985164" cy="324196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DBFC953-DDC5-CF4E-A78F-E171C37412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6683" y="1"/>
            <a:ext cx="6015318" cy="324196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3043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 inndelt 2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3A1DB6-0E85-3644-867D-2D4FA61D37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20966"/>
            <a:ext cx="12192000" cy="333703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2B6CDD8-F7F9-D043-B149-4A408EBEB5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3317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959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00562" cy="3428999"/>
          </a:xfrm>
          <a:prstGeom prst="rect">
            <a:avLst/>
          </a:prstGeom>
        </p:spPr>
        <p:txBody>
          <a:bodyPr tIns="54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9001"/>
            <a:ext cx="4500562" cy="3428999"/>
          </a:xfrm>
          <a:prstGeom prst="rect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BAC5024-7716-A34B-A73F-22267550FB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1788" y="727549"/>
            <a:ext cx="599644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7D9AECE-C302-C645-A30F-4420DF321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1788" y="2199035"/>
            <a:ext cx="586898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  <a:endParaRPr lang="nb-NO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E3BA83EA-E86A-484D-AEC2-45E24F246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5411788" y="1274688"/>
            <a:ext cx="599644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34082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ete hei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83818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pport_bilete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690" y="0"/>
            <a:ext cx="488731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60689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apport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21389" y="325822"/>
            <a:ext cx="4426668" cy="62116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0819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re_liggande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2307" y="1123406"/>
            <a:ext cx="6902687" cy="4598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1839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ande_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2286" y="679269"/>
            <a:ext cx="8255771" cy="54994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75414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h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6217" y="339634"/>
            <a:ext cx="6191840" cy="616566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48673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h_side_u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2024" y="-2854"/>
            <a:ext cx="6889976" cy="68608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67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apport_bilete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887310" cy="68579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6658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apport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6396" y="325822"/>
            <a:ext cx="4426668" cy="62116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057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re_liggande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181" y="1123406"/>
            <a:ext cx="6902687" cy="4598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476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10617316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85DD8909-428D-E543-AB62-3E00682CE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30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ande_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2069" y="679269"/>
            <a:ext cx="8255771" cy="54994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7684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v_side_m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85" y="339634"/>
            <a:ext cx="6191840" cy="616566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25938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kantbilete_v_side_u_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7D5345-1863-1C49-8355-1C1C835C74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854"/>
            <a:ext cx="6889976" cy="68608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1359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media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34288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media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77410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v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FD76F52-6316-4A41-8B07-7D02CADF8DC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179388" y="1219200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22272000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h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D6B9DF9-F8FC-2742-ACD5-44A52B33882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3963112" y="1187669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22630764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ikkelside_film_midt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F6058EF-1263-BF49-A530-BE31BAF0BFB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2086769" y="1849821"/>
            <a:ext cx="8018462" cy="451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n-NO"/>
              <a:t>Klikk på ikonet for å sette inn film</a:t>
            </a:r>
          </a:p>
        </p:txBody>
      </p:sp>
    </p:spTree>
    <p:extLst>
      <p:ext uri="{BB962C8B-B14F-4D97-AF65-F5344CB8AC3E}">
        <p14:creationId xmlns:p14="http://schemas.microsoft.com/office/powerpoint/2010/main" val="33409963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895530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ten miedia høg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73040" y="1420768"/>
            <a:ext cx="6421120" cy="4126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6614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1FD44404-0E8B-A746-B9D7-CF98E82178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0" y="2240969"/>
            <a:ext cx="5400675" cy="3172491"/>
          </a:xfrm>
          <a:prstGeom prst="rect">
            <a:avLst/>
          </a:prstGeom>
        </p:spPr>
        <p:txBody>
          <a:bodyPr tIns="36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B441042B-5173-1D45-A072-2B7E8FA5D9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50335F0-352E-9244-85DA-D7C3730B48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  <a:endParaRPr lang="nb-NO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4E7C5A1-D2EB-7046-AFAA-E129A45E5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6955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565205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ten miedia venst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7532" y="1420768"/>
            <a:ext cx="6421120" cy="4126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646786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venst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2880" y="1237888"/>
            <a:ext cx="7985760" cy="448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142235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høg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97235" y="1237888"/>
            <a:ext cx="7985760" cy="448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323178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id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38959" y="1703452"/>
            <a:ext cx="8441503" cy="4737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609111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 noChangeAspect="1"/>
          </p:cNvSpPr>
          <p:nvPr>
            <p:ph sz="quarter" idx="10" hasCustomPrompt="1"/>
          </p:nvPr>
        </p:nvSpPr>
        <p:spPr>
          <a:xfrm>
            <a:off x="0" y="0"/>
            <a:ext cx="500307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923A7D-BABC-2941-9C8A-F1959A35B1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3501008"/>
            <a:ext cx="500307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111460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B7BF6-D84E-A440-BDFA-A8EB4D781B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158446" y="0"/>
            <a:ext cx="503355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923A7D-BABC-2941-9C8A-F1959A35B1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58446" y="3501008"/>
            <a:ext cx="5033554" cy="334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412319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0872AD2-D6B4-374D-9A1A-9A8C8F3B6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9485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A086BE9-575D-A34A-AF54-3BBB1F3BE8C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26936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F3698EB-9E6F-7445-8D74-906E3757C8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14388" y="217712"/>
            <a:ext cx="3749013" cy="562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490376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269F660-D0A4-BD44-B3FC-5E95CE7AFF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39485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98270D3-9121-3C41-94EC-48E50C0A937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26936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4B26D93-C44E-064D-90BC-F60113095A9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14388" y="966651"/>
            <a:ext cx="3749013" cy="564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symbolet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ønska</a:t>
            </a:r>
            <a:r>
              <a:rPr lang="en-GB"/>
              <a:t> media.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dømes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trykker</a:t>
            </a:r>
            <a:r>
              <a:rPr lang="en-GB"/>
              <a:t> du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filmikonet</a:t>
            </a:r>
            <a:r>
              <a:rPr lang="en-GB"/>
              <a:t> om du </a:t>
            </a:r>
            <a:r>
              <a:rPr lang="en-GB" err="1"/>
              <a:t>ynskjer</a:t>
            </a:r>
            <a:r>
              <a:rPr lang="en-GB"/>
              <a:t> film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sida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bilete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bilete</a:t>
            </a:r>
            <a:r>
              <a:rPr lang="en-GB"/>
              <a:t>.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491223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tellysbilete_K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E3093D2C-AEDA-944D-A1B9-A9C9DAE86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6" t="19032" r="9759" b="7334"/>
          <a:stretch/>
        </p:blipFill>
        <p:spPr>
          <a:xfrm>
            <a:off x="6311900" y="0"/>
            <a:ext cx="5880100" cy="68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47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tellysbilde_L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  <p:pic>
        <p:nvPicPr>
          <p:cNvPr id="4" name="Bilde 2">
            <a:extLst>
              <a:ext uri="{FF2B5EF4-FFF2-40B4-BE49-F238E27FC236}">
                <a16:creationId xmlns:a16="http://schemas.microsoft.com/office/drawing/2014/main" id="{3D5ADA33-EE13-D34C-91A3-4D964FCA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6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91.xml"/><Relationship Id="rId68" Type="http://schemas.openxmlformats.org/officeDocument/2006/relationships/slideLayout" Target="../slideLayouts/slideLayout96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66" Type="http://schemas.openxmlformats.org/officeDocument/2006/relationships/slideLayout" Target="../slideLayouts/slideLayout94.xml"/><Relationship Id="rId7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33.xml"/><Relationship Id="rId61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56" Type="http://schemas.openxmlformats.org/officeDocument/2006/relationships/slideLayout" Target="../slideLayouts/slideLayout84.xml"/><Relationship Id="rId64" Type="http://schemas.openxmlformats.org/officeDocument/2006/relationships/slideLayout" Target="../slideLayouts/slideLayout92.xml"/><Relationship Id="rId6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7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67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62" Type="http://schemas.openxmlformats.org/officeDocument/2006/relationships/slideLayout" Target="../slideLayouts/slideLayout90.xml"/><Relationship Id="rId70" Type="http://schemas.openxmlformats.org/officeDocument/2006/relationships/slideLayout" Target="../slideLayouts/slideLayout98.xml"/><Relationship Id="rId75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slideLayout" Target="../slideLayouts/slideLayout88.xml"/><Relationship Id="rId65" Type="http://schemas.openxmlformats.org/officeDocument/2006/relationships/slideLayout" Target="../slideLayouts/slideLayout93.xml"/><Relationship Id="rId7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6" Type="http://schemas.openxmlformats.org/officeDocument/2006/relationships/theme" Target="../theme/theme2.xml"/><Relationship Id="rId7" Type="http://schemas.openxmlformats.org/officeDocument/2006/relationships/slideLayout" Target="../slideLayouts/slideLayout35.xml"/><Relationship Id="rId71" Type="http://schemas.openxmlformats.org/officeDocument/2006/relationships/slideLayout" Target="../slideLayouts/slideLayout9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145.xml"/><Relationship Id="rId47" Type="http://schemas.openxmlformats.org/officeDocument/2006/relationships/slideLayout" Target="../slideLayouts/slideLayout150.xml"/><Relationship Id="rId63" Type="http://schemas.openxmlformats.org/officeDocument/2006/relationships/slideLayout" Target="../slideLayouts/slideLayout166.xml"/><Relationship Id="rId68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32" Type="http://schemas.openxmlformats.org/officeDocument/2006/relationships/slideLayout" Target="../slideLayouts/slideLayout135.xml"/><Relationship Id="rId37" Type="http://schemas.openxmlformats.org/officeDocument/2006/relationships/slideLayout" Target="../slideLayouts/slideLayout140.xml"/><Relationship Id="rId40" Type="http://schemas.openxmlformats.org/officeDocument/2006/relationships/slideLayout" Target="../slideLayouts/slideLayout143.xml"/><Relationship Id="rId45" Type="http://schemas.openxmlformats.org/officeDocument/2006/relationships/slideLayout" Target="../slideLayouts/slideLayout148.xml"/><Relationship Id="rId53" Type="http://schemas.openxmlformats.org/officeDocument/2006/relationships/slideLayout" Target="../slideLayouts/slideLayout156.xml"/><Relationship Id="rId58" Type="http://schemas.openxmlformats.org/officeDocument/2006/relationships/slideLayout" Target="../slideLayouts/slideLayout161.xml"/><Relationship Id="rId66" Type="http://schemas.openxmlformats.org/officeDocument/2006/relationships/slideLayout" Target="../slideLayouts/slideLayout169.xml"/><Relationship Id="rId74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08.xml"/><Relationship Id="rId61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slideLayout" Target="../slideLayouts/slideLayout130.xml"/><Relationship Id="rId30" Type="http://schemas.openxmlformats.org/officeDocument/2006/relationships/slideLayout" Target="../slideLayouts/slideLayout133.xml"/><Relationship Id="rId35" Type="http://schemas.openxmlformats.org/officeDocument/2006/relationships/slideLayout" Target="../slideLayouts/slideLayout138.xml"/><Relationship Id="rId43" Type="http://schemas.openxmlformats.org/officeDocument/2006/relationships/slideLayout" Target="../slideLayouts/slideLayout146.xml"/><Relationship Id="rId48" Type="http://schemas.openxmlformats.org/officeDocument/2006/relationships/slideLayout" Target="../slideLayouts/slideLayout151.xml"/><Relationship Id="rId56" Type="http://schemas.openxmlformats.org/officeDocument/2006/relationships/slideLayout" Target="../slideLayouts/slideLayout159.xml"/><Relationship Id="rId64" Type="http://schemas.openxmlformats.org/officeDocument/2006/relationships/slideLayout" Target="../slideLayouts/slideLayout167.xml"/><Relationship Id="rId69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11.xml"/><Relationship Id="rId51" Type="http://schemas.openxmlformats.org/officeDocument/2006/relationships/slideLayout" Target="../slideLayouts/slideLayout154.xml"/><Relationship Id="rId72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33" Type="http://schemas.openxmlformats.org/officeDocument/2006/relationships/slideLayout" Target="../slideLayouts/slideLayout136.xml"/><Relationship Id="rId38" Type="http://schemas.openxmlformats.org/officeDocument/2006/relationships/slideLayout" Target="../slideLayouts/slideLayout141.xml"/><Relationship Id="rId46" Type="http://schemas.openxmlformats.org/officeDocument/2006/relationships/slideLayout" Target="../slideLayouts/slideLayout149.xml"/><Relationship Id="rId59" Type="http://schemas.openxmlformats.org/officeDocument/2006/relationships/slideLayout" Target="../slideLayouts/slideLayout162.xml"/><Relationship Id="rId67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23.xml"/><Relationship Id="rId41" Type="http://schemas.openxmlformats.org/officeDocument/2006/relationships/slideLayout" Target="../slideLayouts/slideLayout144.xml"/><Relationship Id="rId54" Type="http://schemas.openxmlformats.org/officeDocument/2006/relationships/slideLayout" Target="../slideLayouts/slideLayout157.xml"/><Relationship Id="rId62" Type="http://schemas.openxmlformats.org/officeDocument/2006/relationships/slideLayout" Target="../slideLayouts/slideLayout165.xml"/><Relationship Id="rId70" Type="http://schemas.openxmlformats.org/officeDocument/2006/relationships/slideLayout" Target="../slideLayouts/slideLayout173.xml"/><Relationship Id="rId75" Type="http://schemas.openxmlformats.org/officeDocument/2006/relationships/theme" Target="../theme/theme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slideLayout" Target="../slideLayouts/slideLayout131.xml"/><Relationship Id="rId36" Type="http://schemas.openxmlformats.org/officeDocument/2006/relationships/slideLayout" Target="../slideLayouts/slideLayout139.xml"/><Relationship Id="rId49" Type="http://schemas.openxmlformats.org/officeDocument/2006/relationships/slideLayout" Target="../slideLayouts/slideLayout152.xml"/><Relationship Id="rId57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34.xml"/><Relationship Id="rId44" Type="http://schemas.openxmlformats.org/officeDocument/2006/relationships/slideLayout" Target="../slideLayouts/slideLayout147.xml"/><Relationship Id="rId52" Type="http://schemas.openxmlformats.org/officeDocument/2006/relationships/slideLayout" Target="../slideLayouts/slideLayout155.xml"/><Relationship Id="rId60" Type="http://schemas.openxmlformats.org/officeDocument/2006/relationships/slideLayout" Target="../slideLayouts/slideLayout163.xml"/><Relationship Id="rId65" Type="http://schemas.openxmlformats.org/officeDocument/2006/relationships/slideLayout" Target="../slideLayouts/slideLayout168.xml"/><Relationship Id="rId73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37.xml"/><Relationship Id="rId50" Type="http://schemas.openxmlformats.org/officeDocument/2006/relationships/slideLayout" Target="../slideLayouts/slideLayout153.xml"/><Relationship Id="rId55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10.xml"/><Relationship Id="rId71" Type="http://schemas.openxmlformats.org/officeDocument/2006/relationships/slideLayout" Target="../slideLayouts/slideLayout1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43718F5-4B85-364F-B5A9-C8797DC816A6}" type="datetime1">
              <a:rPr lang="nb-NO" smtClean="0"/>
              <a:t>16.02.2024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15" r:id="rId4"/>
    <p:sldLayoutId id="2147483716" r:id="rId5"/>
    <p:sldLayoutId id="2147483717" r:id="rId6"/>
    <p:sldLayoutId id="2147483718" r:id="rId7"/>
    <p:sldLayoutId id="2147483720" r:id="rId8"/>
    <p:sldLayoutId id="2147483711" r:id="rId9"/>
    <p:sldLayoutId id="2147483713" r:id="rId10"/>
    <p:sldLayoutId id="2147483719" r:id="rId11"/>
    <p:sldLayoutId id="2147483691" r:id="rId12"/>
    <p:sldLayoutId id="2147483714" r:id="rId13"/>
    <p:sldLayoutId id="2147483707" r:id="rId14"/>
    <p:sldLayoutId id="2147483708" r:id="rId15"/>
    <p:sldLayoutId id="2147483709" r:id="rId16"/>
    <p:sldLayoutId id="2147483721" r:id="rId17"/>
    <p:sldLayoutId id="2147483712" r:id="rId18"/>
    <p:sldLayoutId id="2147483722" r:id="rId19"/>
    <p:sldLayoutId id="2147483703" r:id="rId20"/>
    <p:sldLayoutId id="2147483725" r:id="rId21"/>
    <p:sldLayoutId id="2147483674" r:id="rId22"/>
    <p:sldLayoutId id="2147483688" r:id="rId23"/>
    <p:sldLayoutId id="2147483710" r:id="rId24"/>
    <p:sldLayoutId id="2147483727" r:id="rId25"/>
    <p:sldLayoutId id="2147483740" r:id="rId26"/>
    <p:sldLayoutId id="2147483739" r:id="rId27"/>
    <p:sldLayoutId id="2147483741" r:id="rId28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 userDrawn="1">
          <p15:clr>
            <a:srgbClr val="F26B43"/>
          </p15:clr>
        </p15:guide>
        <p15:guide id="11" pos="574" userDrawn="1">
          <p15:clr>
            <a:srgbClr val="F26B43"/>
          </p15:clr>
        </p15:guide>
        <p15:guide id="12" pos="1141" userDrawn="1">
          <p15:clr>
            <a:srgbClr val="F26B43"/>
          </p15:clr>
        </p15:guide>
        <p15:guide id="13" pos="1436" userDrawn="1">
          <p15:clr>
            <a:srgbClr val="F26B43"/>
          </p15:clr>
        </p15:guide>
        <p15:guide id="14" pos="1708" userDrawn="1">
          <p15:clr>
            <a:srgbClr val="F26B43"/>
          </p15:clr>
        </p15:guide>
        <p15:guide id="15" pos="2003" userDrawn="1">
          <p15:clr>
            <a:srgbClr val="F26B43"/>
          </p15:clr>
        </p15:guide>
        <p15:guide id="16" pos="2275" userDrawn="1">
          <p15:clr>
            <a:srgbClr val="F26B43"/>
          </p15:clr>
        </p15:guide>
        <p15:guide id="17" pos="2570" userDrawn="1">
          <p15:clr>
            <a:srgbClr val="F26B43"/>
          </p15:clr>
        </p15:guide>
        <p15:guide id="18" pos="2842" userDrawn="1">
          <p15:clr>
            <a:srgbClr val="F26B43"/>
          </p15:clr>
        </p15:guide>
        <p15:guide id="19" pos="3137" userDrawn="1">
          <p15:clr>
            <a:srgbClr val="F26B43"/>
          </p15:clr>
        </p15:guide>
        <p15:guide id="20" pos="3409" userDrawn="1">
          <p15:clr>
            <a:srgbClr val="F26B43"/>
          </p15:clr>
        </p15:guide>
        <p15:guide id="21" pos="3704" userDrawn="1">
          <p15:clr>
            <a:srgbClr val="F26B43"/>
          </p15:clr>
        </p15:guide>
        <p15:guide id="22" pos="3976" userDrawn="1">
          <p15:clr>
            <a:srgbClr val="F26B43"/>
          </p15:clr>
        </p15:guide>
        <p15:guide id="23" pos="4271" userDrawn="1">
          <p15:clr>
            <a:srgbClr val="F26B43"/>
          </p15:clr>
        </p15:guide>
        <p15:guide id="24" pos="4543" userDrawn="1">
          <p15:clr>
            <a:srgbClr val="F26B43"/>
          </p15:clr>
        </p15:guide>
        <p15:guide id="25" pos="4838" userDrawn="1">
          <p15:clr>
            <a:srgbClr val="F26B43"/>
          </p15:clr>
        </p15:guide>
        <p15:guide id="26" pos="5110" userDrawn="1">
          <p15:clr>
            <a:srgbClr val="F26B43"/>
          </p15:clr>
        </p15:guide>
        <p15:guide id="27" pos="5405" userDrawn="1">
          <p15:clr>
            <a:srgbClr val="F26B43"/>
          </p15:clr>
        </p15:guide>
        <p15:guide id="28" pos="5677" userDrawn="1">
          <p15:clr>
            <a:srgbClr val="F26B43"/>
          </p15:clr>
        </p15:guide>
        <p15:guide id="29" pos="5972" userDrawn="1">
          <p15:clr>
            <a:srgbClr val="F26B43"/>
          </p15:clr>
        </p15:guide>
        <p15:guide id="30" pos="6244" userDrawn="1">
          <p15:clr>
            <a:srgbClr val="F26B43"/>
          </p15:clr>
        </p15:guide>
        <p15:guide id="31" pos="6539" userDrawn="1">
          <p15:clr>
            <a:srgbClr val="F26B43"/>
          </p15:clr>
        </p15:guide>
        <p15:guide id="32" pos="6811" userDrawn="1">
          <p15:clr>
            <a:srgbClr val="F26B43"/>
          </p15:clr>
        </p15:guide>
        <p15:guide id="33" pos="71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35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953" r:id="rId24"/>
    <p:sldLayoutId id="2147483952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0" r:id="rId49"/>
    <p:sldLayoutId id="2147483791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799" r:id="rId58"/>
    <p:sldLayoutId id="2147483800" r:id="rId59"/>
    <p:sldLayoutId id="2147483801" r:id="rId60"/>
    <p:sldLayoutId id="2147483802" r:id="rId61"/>
    <p:sldLayoutId id="2147483803" r:id="rId62"/>
    <p:sldLayoutId id="2147483804" r:id="rId63"/>
    <p:sldLayoutId id="2147483805" r:id="rId64"/>
    <p:sldLayoutId id="2147483806" r:id="rId65"/>
    <p:sldLayoutId id="2147483807" r:id="rId66"/>
    <p:sldLayoutId id="2147483808" r:id="rId67"/>
    <p:sldLayoutId id="2147483809" r:id="rId68"/>
    <p:sldLayoutId id="2147483810" r:id="rId69"/>
    <p:sldLayoutId id="2147483811" r:id="rId70"/>
    <p:sldLayoutId id="2147483812" r:id="rId71"/>
    <p:sldLayoutId id="2147483813" r:id="rId72"/>
    <p:sldLayoutId id="2147483814" r:id="rId73"/>
    <p:sldLayoutId id="2147483815" r:id="rId74"/>
    <p:sldLayoutId id="2147483816" r:id="rId75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>
          <p15:clr>
            <a:srgbClr val="F26B43"/>
          </p15:clr>
        </p15:guide>
        <p15:guide id="11" pos="574">
          <p15:clr>
            <a:srgbClr val="F26B43"/>
          </p15:clr>
        </p15:guide>
        <p15:guide id="12" pos="1141">
          <p15:clr>
            <a:srgbClr val="F26B43"/>
          </p15:clr>
        </p15:guide>
        <p15:guide id="13" pos="1436">
          <p15:clr>
            <a:srgbClr val="F26B43"/>
          </p15:clr>
        </p15:guide>
        <p15:guide id="14" pos="1708">
          <p15:clr>
            <a:srgbClr val="F26B43"/>
          </p15:clr>
        </p15:guide>
        <p15:guide id="15" pos="2003">
          <p15:clr>
            <a:srgbClr val="F26B43"/>
          </p15:clr>
        </p15:guide>
        <p15:guide id="16" pos="2275">
          <p15:clr>
            <a:srgbClr val="F26B43"/>
          </p15:clr>
        </p15:guide>
        <p15:guide id="17" pos="2570">
          <p15:clr>
            <a:srgbClr val="F26B43"/>
          </p15:clr>
        </p15:guide>
        <p15:guide id="18" pos="2842">
          <p15:clr>
            <a:srgbClr val="F26B43"/>
          </p15:clr>
        </p15:guide>
        <p15:guide id="19" pos="3137">
          <p15:clr>
            <a:srgbClr val="F26B43"/>
          </p15:clr>
        </p15:guide>
        <p15:guide id="20" pos="3409">
          <p15:clr>
            <a:srgbClr val="F26B43"/>
          </p15:clr>
        </p15:guide>
        <p15:guide id="21" pos="3704">
          <p15:clr>
            <a:srgbClr val="F26B43"/>
          </p15:clr>
        </p15:guide>
        <p15:guide id="22" pos="3976">
          <p15:clr>
            <a:srgbClr val="F26B43"/>
          </p15:clr>
        </p15:guide>
        <p15:guide id="23" pos="4271">
          <p15:clr>
            <a:srgbClr val="F26B43"/>
          </p15:clr>
        </p15:guide>
        <p15:guide id="24" pos="4543">
          <p15:clr>
            <a:srgbClr val="F26B43"/>
          </p15:clr>
        </p15:guide>
        <p15:guide id="25" pos="4838">
          <p15:clr>
            <a:srgbClr val="F26B43"/>
          </p15:clr>
        </p15:guide>
        <p15:guide id="26" pos="5110">
          <p15:clr>
            <a:srgbClr val="F26B43"/>
          </p15:clr>
        </p15:guide>
        <p15:guide id="27" pos="5405">
          <p15:clr>
            <a:srgbClr val="F26B43"/>
          </p15:clr>
        </p15:guide>
        <p15:guide id="28" pos="5677">
          <p15:clr>
            <a:srgbClr val="F26B43"/>
          </p15:clr>
        </p15:guide>
        <p15:guide id="29" pos="5972">
          <p15:clr>
            <a:srgbClr val="F26B43"/>
          </p15:clr>
        </p15:guide>
        <p15:guide id="30" pos="6244">
          <p15:clr>
            <a:srgbClr val="F26B43"/>
          </p15:clr>
        </p15:guide>
        <p15:guide id="31" pos="6539">
          <p15:clr>
            <a:srgbClr val="F26B43"/>
          </p15:clr>
        </p15:guide>
        <p15:guide id="32" pos="6811">
          <p15:clr>
            <a:srgbClr val="F26B43"/>
          </p15:clr>
        </p15:guide>
        <p15:guide id="33" pos="71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94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  <p:sldLayoutId id="2147483939" r:id="rId64"/>
    <p:sldLayoutId id="2147483940" r:id="rId65"/>
    <p:sldLayoutId id="2147483941" r:id="rId66"/>
    <p:sldLayoutId id="2147483942" r:id="rId67"/>
    <p:sldLayoutId id="2147483943" r:id="rId68"/>
    <p:sldLayoutId id="2147483944" r:id="rId69"/>
    <p:sldLayoutId id="2147483945" r:id="rId70"/>
    <p:sldLayoutId id="2147483946" r:id="rId71"/>
    <p:sldLayoutId id="2147483947" r:id="rId72"/>
    <p:sldLayoutId id="2147483948" r:id="rId73"/>
    <p:sldLayoutId id="2147483949" r:id="rId74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>
          <p15:clr>
            <a:srgbClr val="F26B43"/>
          </p15:clr>
        </p15:guide>
        <p15:guide id="11" pos="574">
          <p15:clr>
            <a:srgbClr val="F26B43"/>
          </p15:clr>
        </p15:guide>
        <p15:guide id="12" pos="1141">
          <p15:clr>
            <a:srgbClr val="F26B43"/>
          </p15:clr>
        </p15:guide>
        <p15:guide id="13" pos="1436">
          <p15:clr>
            <a:srgbClr val="F26B43"/>
          </p15:clr>
        </p15:guide>
        <p15:guide id="14" pos="1708">
          <p15:clr>
            <a:srgbClr val="F26B43"/>
          </p15:clr>
        </p15:guide>
        <p15:guide id="15" pos="2003">
          <p15:clr>
            <a:srgbClr val="F26B43"/>
          </p15:clr>
        </p15:guide>
        <p15:guide id="16" pos="2275">
          <p15:clr>
            <a:srgbClr val="F26B43"/>
          </p15:clr>
        </p15:guide>
        <p15:guide id="17" pos="2570">
          <p15:clr>
            <a:srgbClr val="F26B43"/>
          </p15:clr>
        </p15:guide>
        <p15:guide id="18" pos="2842">
          <p15:clr>
            <a:srgbClr val="F26B43"/>
          </p15:clr>
        </p15:guide>
        <p15:guide id="19" pos="3137">
          <p15:clr>
            <a:srgbClr val="F26B43"/>
          </p15:clr>
        </p15:guide>
        <p15:guide id="20" pos="3409">
          <p15:clr>
            <a:srgbClr val="F26B43"/>
          </p15:clr>
        </p15:guide>
        <p15:guide id="21" pos="3704">
          <p15:clr>
            <a:srgbClr val="F26B43"/>
          </p15:clr>
        </p15:guide>
        <p15:guide id="22" pos="3976">
          <p15:clr>
            <a:srgbClr val="F26B43"/>
          </p15:clr>
        </p15:guide>
        <p15:guide id="23" pos="4271">
          <p15:clr>
            <a:srgbClr val="F26B43"/>
          </p15:clr>
        </p15:guide>
        <p15:guide id="24" pos="4543">
          <p15:clr>
            <a:srgbClr val="F26B43"/>
          </p15:clr>
        </p15:guide>
        <p15:guide id="25" pos="4838">
          <p15:clr>
            <a:srgbClr val="F26B43"/>
          </p15:clr>
        </p15:guide>
        <p15:guide id="26" pos="5110">
          <p15:clr>
            <a:srgbClr val="F26B43"/>
          </p15:clr>
        </p15:guide>
        <p15:guide id="27" pos="5405">
          <p15:clr>
            <a:srgbClr val="F26B43"/>
          </p15:clr>
        </p15:guide>
        <p15:guide id="28" pos="5677">
          <p15:clr>
            <a:srgbClr val="F26B43"/>
          </p15:clr>
        </p15:guide>
        <p15:guide id="29" pos="5972">
          <p15:clr>
            <a:srgbClr val="F26B43"/>
          </p15:clr>
        </p15:guide>
        <p15:guide id="30" pos="6244">
          <p15:clr>
            <a:srgbClr val="F26B43"/>
          </p15:clr>
        </p15:guide>
        <p15:guide id="31" pos="6539">
          <p15:clr>
            <a:srgbClr val="F26B43"/>
          </p15:clr>
        </p15:guide>
        <p15:guide id="32" pos="6811">
          <p15:clr>
            <a:srgbClr val="F26B43"/>
          </p15:clr>
        </p15:guide>
        <p15:guide id="33" pos="71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5" r:id="rId12"/>
    <p:sldLayoutId id="21474838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629B7B0-C9F5-4BA6-B1B8-51989437D8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5334" y="1891491"/>
            <a:ext cx="10358437" cy="318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  <a:spcBef>
                <a:spcPts val="1000"/>
              </a:spcBef>
              <a:spcAft>
                <a:spcPts val="200"/>
              </a:spcAft>
              <a:defRPr/>
            </a:pPr>
            <a:r>
              <a:rPr lang="nb-NO" sz="2800">
                <a:latin typeface="Roboto Slab"/>
                <a:ea typeface="Roboto Slab"/>
                <a:cs typeface="Roboto Slab"/>
              </a:rPr>
              <a:t>Ny digital pedagogisk skoleplattform – Utvei</a:t>
            </a:r>
            <a:br>
              <a:rPr lang="nb-NO" sz="2800"/>
            </a:br>
            <a:r>
              <a:rPr lang="nb-NO" sz="2800">
                <a:latin typeface="Roboto Slab"/>
                <a:ea typeface="Roboto Slab"/>
                <a:cs typeface="Roboto Slab"/>
              </a:rPr>
              <a:t>kva må på plass hos dykk? </a:t>
            </a:r>
            <a:br>
              <a:rPr lang="nb-NO" sz="2800"/>
            </a:br>
            <a:br>
              <a:rPr lang="nb-NO" sz="2800"/>
            </a:br>
            <a:br>
              <a:rPr lang="nb-NO" sz="2800"/>
            </a:br>
            <a:r>
              <a:rPr lang="nb-NO" sz="2000">
                <a:latin typeface="Roboto Slab"/>
                <a:ea typeface="Roboto Slab"/>
                <a:cs typeface="Roboto Slab"/>
              </a:rPr>
              <a:t>Pilot for ny IKT-løysing har starta</a:t>
            </a:r>
            <a:endParaRPr kumimoji="0" lang="nn-NO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Roboto Slab"/>
              <a:cs typeface="Roboto Slab"/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7FBE8CA-63A9-4E4E-8918-9256122BB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334" y="4323426"/>
            <a:ext cx="8902827" cy="17246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n-NO"/>
              <a:t>Bent Dahle Hansen, </a:t>
            </a:r>
            <a:r>
              <a:rPr lang="nn-NO" i="1"/>
              <a:t>IKT-rådgjevar, Statsforvaltaren i Vestland </a:t>
            </a:r>
          </a:p>
          <a:p>
            <a:pPr>
              <a:lnSpc>
                <a:spcPct val="100000"/>
              </a:lnSpc>
            </a:pPr>
            <a:r>
              <a:rPr lang="nn-NO"/>
              <a:t>Anne Høy Horsberg, </a:t>
            </a:r>
            <a:r>
              <a:rPr lang="nn-NO" i="1"/>
              <a:t>nasjonal koordinator IKT i opplæring i kriminalomsorga,  Vestland fylkeskommune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FD60CB8-4E6A-4769-A7F7-3EE132C747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12350" y="6172912"/>
            <a:ext cx="1368425" cy="508304"/>
          </a:xfrm>
        </p:spPr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27511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98540" y="1708533"/>
            <a:ext cx="460149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Brukeroppretting</a:t>
            </a:r>
            <a:endParaRPr kumimoji="0" lang="nn-NO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7" name="Picture Placeholder 16" descr="Sosialt nettverk med heldekkende fyll">
            <a:extLst>
              <a:ext uri="{FF2B5EF4-FFF2-40B4-BE49-F238E27FC236}">
                <a16:creationId xmlns:a16="http://schemas.microsoft.com/office/drawing/2014/main" id="{0F324450-BC21-7D41-BA3B-1B35002D0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ABA280E-B23E-4BE0-C199-71B6C06EAA3A}"/>
              </a:ext>
            </a:extLst>
          </p:cNvPr>
          <p:cNvSpPr txBox="1"/>
          <p:nvPr/>
        </p:nvSpPr>
        <p:spPr>
          <a:xfrm>
            <a:off x="7270812" y="3160450"/>
            <a:ext cx="4447712" cy="1477328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err="1">
                <a:ea typeface="Roboto"/>
                <a:cs typeface="Roboto"/>
              </a:rPr>
              <a:t>Devops</a:t>
            </a:r>
            <a:r>
              <a:rPr lang="nb-NO">
                <a:ea typeface="Roboto"/>
                <a:cs typeface="Roboto"/>
              </a:rPr>
              <a:t> utvei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ea typeface="Roboto"/>
                <a:cs typeface="Roboto"/>
              </a:rPr>
              <a:t>Lærer har kun en konto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Roller</a:t>
            </a:r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Samhandlingsflyt med fengselet</a:t>
            </a:r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err="1"/>
          </a:p>
        </p:txBody>
      </p:sp>
    </p:spTree>
    <p:extLst>
      <p:ext uri="{BB962C8B-B14F-4D97-AF65-F5344CB8AC3E}">
        <p14:creationId xmlns:p14="http://schemas.microsoft.com/office/powerpoint/2010/main" val="3327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98540" y="1708533"/>
            <a:ext cx="460149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Tofaktorbrikker</a:t>
            </a:r>
            <a:endParaRPr kumimoji="0" lang="nn-NO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7" name="Picture Placeholder 16" descr="USB-pinne kontur">
            <a:extLst>
              <a:ext uri="{FF2B5EF4-FFF2-40B4-BE49-F238E27FC236}">
                <a16:creationId xmlns:a16="http://schemas.microsoft.com/office/drawing/2014/main" id="{0F324450-BC21-7D41-BA3B-1B35002D0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BB1FA09-758D-D47B-9CB1-8BF6EF442E64}"/>
              </a:ext>
            </a:extLst>
          </p:cNvPr>
          <p:cNvSpPr txBox="1"/>
          <p:nvPr/>
        </p:nvSpPr>
        <p:spPr>
          <a:xfrm>
            <a:off x="7368466" y="3429000"/>
            <a:ext cx="4021584" cy="1477328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ea typeface="Roboto"/>
                <a:cs typeface="Roboto"/>
              </a:rPr>
              <a:t>Alle brukere vil ha en konto med en </a:t>
            </a:r>
            <a:r>
              <a:rPr lang="nb-NO" err="1">
                <a:ea typeface="Roboto"/>
                <a:cs typeface="Roboto"/>
              </a:rPr>
              <a:t>tokenbrikke</a:t>
            </a:r>
            <a:r>
              <a:rPr lang="nb-NO">
                <a:ea typeface="Roboto"/>
                <a:cs typeface="Roboto"/>
              </a:rPr>
              <a:t> + PIN for pålogging</a:t>
            </a: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Hvor oppbevare – så alle </a:t>
            </a:r>
            <a:r>
              <a:rPr lang="nb-NO" err="1"/>
              <a:t>lærarar</a:t>
            </a:r>
            <a:r>
              <a:rPr lang="nb-NO"/>
              <a:t> finn </a:t>
            </a:r>
            <a:r>
              <a:rPr lang="nb-NO" err="1"/>
              <a:t>dei</a:t>
            </a:r>
            <a:r>
              <a:rPr lang="nb-NO"/>
              <a:t>? Mandal: </a:t>
            </a:r>
            <a:r>
              <a:rPr lang="nb-NO" err="1"/>
              <a:t>Eitt</a:t>
            </a:r>
            <a:r>
              <a:rPr lang="nb-NO"/>
              <a:t> </a:t>
            </a:r>
            <a:r>
              <a:rPr lang="nb-NO" err="1"/>
              <a:t>lærarrom</a:t>
            </a:r>
            <a:r>
              <a:rPr lang="nb-NO"/>
              <a:t>: Tavle på </a:t>
            </a:r>
            <a:r>
              <a:rPr lang="nb-NO" err="1"/>
              <a:t>lærrarrommet</a:t>
            </a:r>
            <a:r>
              <a:rPr lang="nb-NO"/>
              <a:t>.</a:t>
            </a:r>
            <a:endParaRPr lang="nb-NO"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223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98540" y="1708533"/>
            <a:ext cx="460149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3600">
                <a:solidFill>
                  <a:srgbClr val="000000"/>
                </a:solidFill>
                <a:latin typeface="Roboto Slab"/>
                <a:ea typeface="+mn-ea"/>
                <a:cs typeface="+mn-cs"/>
              </a:rPr>
              <a:t>Maskinvare</a:t>
            </a:r>
            <a:endParaRPr kumimoji="0" lang="nn-NO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7" name="Picture Placeholder 16" descr="Skjerm kontur">
            <a:extLst>
              <a:ext uri="{FF2B5EF4-FFF2-40B4-BE49-F238E27FC236}">
                <a16:creationId xmlns:a16="http://schemas.microsoft.com/office/drawing/2014/main" id="{0F324450-BC21-7D41-BA3B-1B35002D0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FD43694-F3EA-D178-F2A9-29DAE4611CFE}"/>
              </a:ext>
            </a:extLst>
          </p:cNvPr>
          <p:cNvSpPr txBox="1"/>
          <p:nvPr/>
        </p:nvSpPr>
        <p:spPr>
          <a:xfrm>
            <a:off x="7173157" y="3429000"/>
            <a:ext cx="4705165" cy="646331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err="1"/>
              <a:t>Tynnklientar</a:t>
            </a:r>
            <a:r>
              <a:rPr lang="nb-NO"/>
              <a:t> – kompatibelt med DFS?</a:t>
            </a:r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ea typeface="Roboto"/>
                <a:cs typeface="Roboto"/>
              </a:rPr>
              <a:t>Tykke klienter?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06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14946" y="749745"/>
            <a:ext cx="3402846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nn-NO" sz="3600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Nytt verktøy: kompetanse</a:t>
            </a:r>
            <a:endParaRPr lang="nn-NO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Roboto Slab"/>
              <a:cs typeface="Roboto Slab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F324450-BC21-7D41-BA3B-1B35002D0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0" y="0"/>
            <a:ext cx="8081934" cy="6854119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64C4495-DBCF-1250-FB86-B9760598714D}"/>
              </a:ext>
            </a:extLst>
          </p:cNvPr>
          <p:cNvSpPr txBox="1"/>
          <p:nvPr/>
        </p:nvSpPr>
        <p:spPr>
          <a:xfrm>
            <a:off x="8412608" y="2127896"/>
            <a:ext cx="3371770" cy="4801314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Kompetanse hos lærere i bruk av verktøy: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b-NO">
                <a:ea typeface="Roboto"/>
                <a:cs typeface="Roboto"/>
              </a:rPr>
              <a:t>Fylkeskommune: Generell opplæring, viss </a:t>
            </a:r>
            <a:r>
              <a:rPr lang="nb-NO" err="1">
                <a:ea typeface="Roboto"/>
                <a:cs typeface="Roboto"/>
              </a:rPr>
              <a:t>øskeleg</a:t>
            </a:r>
            <a:r>
              <a:rPr lang="nb-NO">
                <a:ea typeface="Roboto"/>
                <a:cs typeface="Roboto"/>
              </a:rPr>
              <a:t>. Eigne val kring struktur/bruk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b-NO">
                <a:ea typeface="Roboto"/>
                <a:cs typeface="Roboto"/>
              </a:rPr>
              <a:t>VLFK: Gir skolering for teams i Utvei</a:t>
            </a:r>
            <a:endParaRPr lang="nb-NO"/>
          </a:p>
          <a:p>
            <a:pPr marL="742950" lvl="1" indent="-285750">
              <a:buFont typeface="Courier New" panose="020B0604020202020204" pitchFamily="34" charset="0"/>
              <a:buChar char="o"/>
            </a:pPr>
            <a:endParaRPr lang="nb-NO">
              <a:ea typeface="Roboto"/>
              <a:cs typeface="Roboto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endParaRPr lang="nb-NO">
              <a:ea typeface="Roboto"/>
              <a:cs typeface="Roboto"/>
            </a:endParaRPr>
          </a:p>
          <a:p>
            <a:pPr lvl="1"/>
            <a:r>
              <a:rPr lang="nb-NO">
                <a:ea typeface="Roboto"/>
                <a:cs typeface="Roboto"/>
              </a:rPr>
              <a:t>Brukeropplæring: Ligg i teams som tekst og video</a:t>
            </a:r>
          </a:p>
          <a:p>
            <a:pPr lvl="1"/>
            <a:r>
              <a:rPr lang="nb-NO" err="1">
                <a:ea typeface="Roboto"/>
                <a:cs typeface="Roboto"/>
              </a:rPr>
              <a:t>Confuence</a:t>
            </a:r>
            <a:r>
              <a:rPr lang="nb-NO">
                <a:ea typeface="Roboto"/>
                <a:cs typeface="Roboto"/>
              </a:rPr>
              <a:t> - dokumentasjon - systemdatabase</a:t>
            </a:r>
          </a:p>
          <a:p>
            <a:pPr lvl="1"/>
            <a:endParaRPr lang="nb-NO"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377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332E1B-1B84-204A-AFB0-4269B6906C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5766" y="411011"/>
            <a:ext cx="4087409" cy="15081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nn-NO" sz="2800">
                <a:latin typeface="Roboto Slab"/>
                <a:ea typeface="+mn-ea"/>
                <a:cs typeface="+mn-cs"/>
              </a:rPr>
              <a:t>Personopplysningar i </a:t>
            </a:r>
            <a:r>
              <a:rPr lang="nn-NO" sz="2800" err="1">
                <a:latin typeface="Roboto Slab"/>
                <a:ea typeface="+mn-ea"/>
                <a:cs typeface="+mn-cs"/>
              </a:rPr>
              <a:t>Utvei</a:t>
            </a:r>
            <a:br>
              <a:rPr lang="nn-NO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kumimoji="0" lang="nn-NO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A0BB01B-3679-5150-7E75-886776354D8D}"/>
              </a:ext>
            </a:extLst>
          </p:cNvPr>
          <p:cNvSpPr txBox="1"/>
          <p:nvPr/>
        </p:nvSpPr>
        <p:spPr>
          <a:xfrm>
            <a:off x="157613" y="1624637"/>
            <a:ext cx="5269797" cy="5355312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endParaRPr lang="nb-NO">
              <a:ea typeface="Roboto"/>
              <a:cs typeface="Roboto"/>
            </a:endParaRPr>
          </a:p>
          <a:p>
            <a:r>
              <a:rPr lang="nb-NO">
                <a:ea typeface="Roboto"/>
                <a:cs typeface="Roboto"/>
              </a:rPr>
              <a:t>Fylkeskommunen: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Ny teknologi for denne elevgruppa, og nye </a:t>
            </a:r>
            <a:r>
              <a:rPr lang="nb-NO" err="1">
                <a:ea typeface="Roboto"/>
                <a:cs typeface="Roboto"/>
              </a:rPr>
              <a:t>behandlingar</a:t>
            </a:r>
            <a:r>
              <a:rPr lang="nb-NO">
                <a:ea typeface="Roboto"/>
                <a:cs typeface="Roboto"/>
              </a:rPr>
              <a:t> av </a:t>
            </a:r>
            <a:r>
              <a:rPr lang="nb-NO" err="1">
                <a:ea typeface="Roboto"/>
                <a:cs typeface="Roboto"/>
              </a:rPr>
              <a:t>personopplysingar</a:t>
            </a:r>
            <a:r>
              <a:rPr lang="nb-NO">
                <a:ea typeface="Roboto"/>
                <a:cs typeface="Roboto"/>
              </a:rPr>
              <a:t> (i video, chat, teams)</a:t>
            </a:r>
          </a:p>
          <a:p>
            <a:endParaRPr lang="nb-NO">
              <a:ea typeface="Roboto"/>
              <a:cs typeface="Roboto"/>
            </a:endParaRPr>
          </a:p>
          <a:p>
            <a:endParaRPr lang="nb-NO">
              <a:ea typeface="Roboto"/>
              <a:cs typeface="Roboto"/>
            </a:endParaRPr>
          </a:p>
          <a:p>
            <a:r>
              <a:rPr lang="nb-NO">
                <a:ea typeface="Roboto"/>
                <a:cs typeface="Roboto"/>
              </a:rPr>
              <a:t>KDI: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Nye  </a:t>
            </a:r>
            <a:r>
              <a:rPr lang="nb-NO" err="1">
                <a:ea typeface="Roboto"/>
                <a:cs typeface="Roboto"/>
              </a:rPr>
              <a:t>etterkontrollbehandlingar</a:t>
            </a:r>
            <a:r>
              <a:rPr lang="nb-NO">
                <a:ea typeface="Roboto"/>
                <a:cs typeface="Roboto"/>
              </a:rPr>
              <a:t>   (logglesing </a:t>
            </a:r>
            <a:r>
              <a:rPr lang="nb-NO" err="1">
                <a:ea typeface="Roboto"/>
                <a:cs typeface="Roboto"/>
              </a:rPr>
              <a:t>frå</a:t>
            </a:r>
            <a:r>
              <a:rPr lang="nb-NO">
                <a:ea typeface="Roboto"/>
                <a:cs typeface="Roboto"/>
              </a:rPr>
              <a:t> før)</a:t>
            </a:r>
            <a:endParaRPr lang="nb-NO" err="1">
              <a:ea typeface="Roboto"/>
              <a:cs typeface="Roboto"/>
            </a:endParaRPr>
          </a:p>
          <a:p>
            <a:pPr marL="742950" lvl="1" indent="-285750">
              <a:buFont typeface="Courier New"/>
              <a:buChar char="o"/>
            </a:pPr>
            <a:r>
              <a:rPr lang="nb-NO">
                <a:ea typeface="Roboto"/>
                <a:cs typeface="Roboto"/>
              </a:rPr>
              <a:t>Skjermopptak av heile sesjonen</a:t>
            </a:r>
          </a:p>
          <a:p>
            <a:pPr marL="742950" lvl="1" indent="-285750">
              <a:buFont typeface="Courier New"/>
              <a:buChar char="o"/>
            </a:pPr>
            <a:r>
              <a:rPr lang="nb-NO">
                <a:ea typeface="Roboto"/>
                <a:cs typeface="Roboto"/>
              </a:rPr>
              <a:t>Konfidensialitetsforventinga?</a:t>
            </a:r>
          </a:p>
          <a:p>
            <a:pPr marL="742950" lvl="1" indent="-285750">
              <a:buFont typeface="Courier New"/>
              <a:buChar char="o"/>
            </a:pPr>
            <a:endParaRPr lang="nb-NO">
              <a:ea typeface="Roboto"/>
              <a:cs typeface="Roboto"/>
            </a:endParaRPr>
          </a:p>
          <a:p>
            <a:pPr marL="742950" lvl="1" indent="-285750">
              <a:buFont typeface="Courier New"/>
              <a:buChar char="o"/>
            </a:pPr>
            <a:endParaRPr lang="nb-NO">
              <a:ea typeface="Roboto"/>
              <a:cs typeface="Roboto"/>
            </a:endParaRPr>
          </a:p>
          <a:p>
            <a:pPr marL="742950" lvl="1" indent="-285750">
              <a:buFont typeface="Courier New"/>
              <a:buChar char="o"/>
            </a:pPr>
            <a:endParaRPr lang="nb-NO">
              <a:ea typeface="Roboto"/>
              <a:cs typeface="Roboto"/>
            </a:endParaRPr>
          </a:p>
          <a:p>
            <a:pPr lvl="1"/>
            <a:endParaRPr lang="nb-NO">
              <a:ea typeface="Roboto"/>
              <a:cs typeface="Roboto"/>
            </a:endParaRPr>
          </a:p>
          <a:p>
            <a:endParaRPr lang="nb-NO">
              <a:ea typeface="Roboto"/>
              <a:cs typeface="Roboto"/>
            </a:endParaRPr>
          </a:p>
          <a:p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ea typeface="Roboto"/>
              <a:cs typeface="Roboto"/>
            </a:endParaRPr>
          </a:p>
        </p:txBody>
      </p:sp>
      <p:pic>
        <p:nvPicPr>
          <p:cNvPr id="6" name="Plassholder for bilde 5" descr="Overvåkningskamera med heldekkende fyll">
            <a:extLst>
              <a:ext uri="{FF2B5EF4-FFF2-40B4-BE49-F238E27FC236}">
                <a16:creationId xmlns:a16="http://schemas.microsoft.com/office/drawing/2014/main" id="{02F90396-2280-E945-10F6-7C60AE6474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" b="207"/>
          <a:stretch/>
        </p:blipFill>
        <p:spPr>
          <a:xfrm>
            <a:off x="5299404" y="-4281"/>
            <a:ext cx="6889976" cy="6860854"/>
          </a:xfrm>
        </p:spPr>
      </p:pic>
    </p:spTree>
    <p:extLst>
      <p:ext uri="{BB962C8B-B14F-4D97-AF65-F5344CB8AC3E}">
        <p14:creationId xmlns:p14="http://schemas.microsoft.com/office/powerpoint/2010/main" val="22757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332E1B-1B84-204A-AFB0-4269B6906C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5766" y="411011"/>
            <a:ext cx="4087409" cy="15081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nn-NO" sz="2800">
                <a:latin typeface="Roboto Slab"/>
                <a:ea typeface="+mn-ea"/>
                <a:cs typeface="+mn-cs"/>
              </a:rPr>
              <a:t>Personopplysningar i og utanfor </a:t>
            </a:r>
            <a:r>
              <a:rPr lang="nn-NO" sz="2800" err="1">
                <a:latin typeface="Roboto Slab"/>
                <a:ea typeface="+mn-ea"/>
                <a:cs typeface="+mn-cs"/>
              </a:rPr>
              <a:t>Utvei</a:t>
            </a:r>
            <a:br>
              <a:rPr lang="nn-NO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kumimoji="0" lang="nn-NO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A0BB01B-3679-5150-7E75-886776354D8D}"/>
              </a:ext>
            </a:extLst>
          </p:cNvPr>
          <p:cNvSpPr txBox="1"/>
          <p:nvPr/>
        </p:nvSpPr>
        <p:spPr>
          <a:xfrm>
            <a:off x="186368" y="1595882"/>
            <a:ext cx="5988663" cy="5078313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Avtale om GDPR og ansvar - mellom AFK, KDI, VLFK</a:t>
            </a:r>
          </a:p>
          <a:p>
            <a:pPr marL="742950" lvl="1" indent="-285750">
              <a:buFont typeface="Courier New"/>
              <a:buChar char="o"/>
            </a:pPr>
            <a:endParaRPr lang="nb-NO"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AFK har bana vegen, men alle fylka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 må </a:t>
            </a:r>
            <a:r>
              <a:rPr lang="nb-NO" err="1">
                <a:ea typeface="Roboto"/>
                <a:cs typeface="Roboto"/>
              </a:rPr>
              <a:t>gjere</a:t>
            </a:r>
            <a:r>
              <a:rPr lang="nb-NO">
                <a:ea typeface="Roboto"/>
                <a:cs typeface="Roboto"/>
              </a:rPr>
              <a:t> eigne </a:t>
            </a:r>
            <a:r>
              <a:rPr lang="nb-NO" err="1">
                <a:ea typeface="Roboto"/>
                <a:cs typeface="Roboto"/>
              </a:rPr>
              <a:t>vurderingar</a:t>
            </a:r>
            <a:r>
              <a:rPr lang="nb-NO">
                <a:ea typeface="Roboto"/>
                <a:cs typeface="Roboto"/>
              </a:rPr>
              <a:t> før ei tek Utvei i bruk</a:t>
            </a:r>
            <a:endParaRPr lang="nb-NO"/>
          </a:p>
          <a:p>
            <a:endParaRPr lang="nb-NO"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Behov for nye </a:t>
            </a:r>
            <a:r>
              <a:rPr lang="nb-NO" err="1">
                <a:ea typeface="Roboto"/>
                <a:cs typeface="Roboto"/>
              </a:rPr>
              <a:t>vurderingar</a:t>
            </a:r>
            <a:r>
              <a:rPr lang="nb-NO">
                <a:ea typeface="Roboto"/>
                <a:cs typeface="Roboto"/>
              </a:rPr>
              <a:t> av behandling av </a:t>
            </a:r>
            <a:r>
              <a:rPr lang="nb-NO" err="1">
                <a:ea typeface="Roboto"/>
                <a:cs typeface="Roboto"/>
              </a:rPr>
              <a:t>opplysingar</a:t>
            </a:r>
            <a:r>
              <a:rPr lang="nb-NO">
                <a:ea typeface="Roboto"/>
                <a:cs typeface="Roboto"/>
              </a:rPr>
              <a:t> i og </a:t>
            </a:r>
            <a:r>
              <a:rPr lang="nb-NO" err="1">
                <a:ea typeface="Roboto"/>
                <a:cs typeface="Roboto"/>
              </a:rPr>
              <a:t>utanfor</a:t>
            </a:r>
            <a:r>
              <a:rPr lang="nb-NO">
                <a:ea typeface="Roboto"/>
                <a:cs typeface="Roboto"/>
              </a:rPr>
              <a:t> Utvei</a:t>
            </a:r>
          </a:p>
          <a:p>
            <a:pPr marL="742950" lvl="1" indent="-285750">
              <a:buFont typeface="Courier New"/>
              <a:buChar char="o"/>
            </a:pPr>
            <a:r>
              <a:rPr lang="nb-NO">
                <a:ea typeface="Roboto"/>
                <a:cs typeface="Roboto"/>
              </a:rPr>
              <a:t>Kva skal i Utvei?</a:t>
            </a:r>
          </a:p>
          <a:p>
            <a:pPr marL="742950" lvl="1" indent="-285750">
              <a:buFont typeface="Courier New"/>
              <a:buChar char="o"/>
            </a:pPr>
            <a:r>
              <a:rPr lang="nb-NO">
                <a:ea typeface="Roboto"/>
                <a:cs typeface="Roboto"/>
              </a:rPr>
              <a:t>Korleis samhandle med fengselet om dag til dag-drift etc.=</a:t>
            </a:r>
          </a:p>
          <a:p>
            <a:pPr marL="742950" lvl="1" indent="-285750">
              <a:buFont typeface="Courier New"/>
              <a:buChar char="o"/>
            </a:pPr>
            <a:r>
              <a:rPr lang="nb-NO">
                <a:ea typeface="Roboto"/>
                <a:cs typeface="Roboto"/>
              </a:rPr>
              <a:t>Kva skal i andre fagsystem - Sak/arkiv, VIS etc.</a:t>
            </a:r>
          </a:p>
          <a:p>
            <a:endParaRPr lang="nb-NO"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nb-NO">
              <a:ea typeface="Roboto"/>
              <a:cs typeface="Roboto"/>
            </a:endParaRPr>
          </a:p>
          <a:p>
            <a:pPr marL="742950" lvl="1" indent="-285750">
              <a:buFont typeface="Courier New"/>
              <a:buChar char="o"/>
            </a:pPr>
            <a:endParaRPr lang="nb-NO">
              <a:ea typeface="Roboto"/>
              <a:cs typeface="Roboto"/>
            </a:endParaRPr>
          </a:p>
          <a:p>
            <a:pPr lvl="1"/>
            <a:endParaRPr lang="nb-NO">
              <a:ea typeface="Roboto"/>
              <a:cs typeface="Roboto"/>
            </a:endParaRPr>
          </a:p>
          <a:p>
            <a:endParaRPr lang="nb-NO">
              <a:ea typeface="Roboto"/>
              <a:cs typeface="Roboto"/>
            </a:endParaRPr>
          </a:p>
          <a:p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ea typeface="Roboto"/>
              <a:cs typeface="Roboto"/>
            </a:endParaRPr>
          </a:p>
        </p:txBody>
      </p:sp>
      <p:pic>
        <p:nvPicPr>
          <p:cNvPr id="12" name="Plassholder for bilde 11" descr="Kontrakt kontur">
            <a:extLst>
              <a:ext uri="{FF2B5EF4-FFF2-40B4-BE49-F238E27FC236}">
                <a16:creationId xmlns:a16="http://schemas.microsoft.com/office/drawing/2014/main" id="{461EBCBD-C6E4-6F6A-B7BE-9BED36E616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7" b="207"/>
          <a:stretch/>
        </p:blipFill>
        <p:spPr>
          <a:xfrm>
            <a:off x="5300413" y="-4281"/>
            <a:ext cx="6889976" cy="6860854"/>
          </a:xfrm>
        </p:spPr>
      </p:pic>
    </p:spTree>
    <p:extLst>
      <p:ext uri="{BB962C8B-B14F-4D97-AF65-F5344CB8AC3E}">
        <p14:creationId xmlns:p14="http://schemas.microsoft.com/office/powerpoint/2010/main" val="6994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2CC9FC0-D33D-0647-A0D6-2BD162B45FDC}"/>
              </a:ext>
            </a:extLst>
          </p:cNvPr>
          <p:cNvSpPr txBox="1"/>
          <p:nvPr/>
        </p:nvSpPr>
        <p:spPr>
          <a:xfrm>
            <a:off x="5105309" y="295622"/>
            <a:ext cx="6741502" cy="68654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Slab"/>
                <a:ea typeface="+mn-ea"/>
                <a:cs typeface="+mn-cs"/>
              </a:rPr>
              <a:t>15 fylke</a:t>
            </a:r>
            <a:r>
              <a:rPr lang="nn-NO" sz="3600">
                <a:latin typeface="Roboto Slab"/>
              </a:rPr>
              <a:t>/</a:t>
            </a:r>
            <a:endParaRPr lang="nb-NO"/>
          </a:p>
          <a:p>
            <a:pPr>
              <a:defRPr/>
            </a:pPr>
            <a:r>
              <a:rPr lang="nn-NO" sz="3600">
                <a:latin typeface="Roboto Slab"/>
              </a:rPr>
              <a:t>Skuleeigarar/</a:t>
            </a:r>
            <a:endParaRPr lang="nn-NO">
              <a:latin typeface="Roboto"/>
              <a:ea typeface="Roboto"/>
              <a:cs typeface="Roboto"/>
            </a:endParaRPr>
          </a:p>
          <a:p>
            <a:pPr>
              <a:defRPr/>
            </a:pPr>
            <a:r>
              <a:rPr lang="nn-NO" sz="3600">
                <a:latin typeface="Roboto Slab"/>
              </a:rPr>
              <a:t>Behandlingsansvarlege</a:t>
            </a:r>
            <a:endParaRPr lang="nn-NO">
              <a:latin typeface="Roboto"/>
              <a:ea typeface="Roboto"/>
              <a:cs typeface="Roboto"/>
            </a:endParaRPr>
          </a:p>
          <a:p>
            <a:pPr>
              <a:defRPr/>
            </a:pPr>
            <a:endParaRPr lang="nn-NO" sz="3600">
              <a:latin typeface="Roboto Slab"/>
              <a:ea typeface="Roboto Slab"/>
              <a:cs typeface="Roboto Slab"/>
            </a:endParaRPr>
          </a:p>
          <a:p>
            <a:pPr>
              <a:defRPr/>
            </a:pPr>
            <a:endParaRPr lang="nn-NO" sz="2000">
              <a:latin typeface="Roboto Slab"/>
              <a:ea typeface="Roboto Slab"/>
              <a:cs typeface="Roboto Slab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nn-NO" sz="2000">
                <a:latin typeface="Roboto Slab"/>
                <a:ea typeface="Roboto Slab"/>
                <a:cs typeface="Roboto Slab"/>
              </a:rPr>
              <a:t>15 ulike rutinar for kva som skal i VIS og ikkje?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nn-NO" sz="2000">
                <a:latin typeface="Roboto Slab"/>
                <a:ea typeface="Roboto Slab"/>
                <a:cs typeface="Roboto Slab"/>
              </a:rPr>
              <a:t>15 ulike rutinar og råd for kva som skal i kva "sone"? (intern sone, sikker sone)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nn-NO" sz="2000">
                <a:latin typeface="Roboto Slab"/>
                <a:ea typeface="Roboto Slab"/>
                <a:cs typeface="Roboto Slab"/>
              </a:rPr>
              <a:t>15 ulike rutinar og råd for arkivering?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nn-NO" sz="2000">
                <a:latin typeface="Roboto Slab"/>
                <a:ea typeface="Roboto Slab"/>
                <a:cs typeface="Roboto Slab"/>
              </a:rPr>
              <a:t>50 ulike praksisar for korleis kommunikasjonen mellom skule og fengsel og dag til dag-organiseringa skjer?</a:t>
            </a:r>
          </a:p>
          <a:p>
            <a:pPr marL="342900" indent="-342900">
              <a:buFont typeface="Arial"/>
              <a:buChar char="•"/>
              <a:defRPr/>
            </a:pPr>
            <a:endParaRPr lang="nn-NO" sz="2000">
              <a:latin typeface="Roboto Slab"/>
              <a:ea typeface="Roboto Slab"/>
              <a:cs typeface="Roboto Slab"/>
            </a:endParaRPr>
          </a:p>
          <a:p>
            <a:pPr marL="342900" indent="-342900">
              <a:buFont typeface="Arial"/>
              <a:buChar char="•"/>
              <a:defRPr/>
            </a:pPr>
            <a:endParaRPr lang="nn-NO" sz="2000">
              <a:latin typeface="Roboto Slab"/>
              <a:ea typeface="Roboto Slab"/>
              <a:cs typeface="Roboto Slab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nn-NO" sz="2000">
                <a:latin typeface="Roboto Slab"/>
                <a:ea typeface="Roboto Slab"/>
                <a:cs typeface="Roboto Slab"/>
              </a:rPr>
              <a:t>Forskriftsfesting av behandlingsansvar mellom fylkeskommunane + KDI (og mellom dei 15)– initiativ.</a:t>
            </a:r>
          </a:p>
          <a:p>
            <a:pPr marL="342900" indent="-342900">
              <a:buFont typeface="Arial"/>
              <a:buChar char="•"/>
              <a:defRPr/>
            </a:pPr>
            <a:endParaRPr lang="nn-NO" sz="2000">
              <a:latin typeface="Roboto Slab"/>
              <a:ea typeface="Roboto Slab"/>
              <a:cs typeface="Roboto Slab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1D1A9E-3CDD-6D4F-B18D-97702FAB0C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209" y="6642556"/>
            <a:ext cx="2267210" cy="2154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Politisk styrt</a:t>
            </a:r>
          </a:p>
        </p:txBody>
      </p:sp>
      <p:pic>
        <p:nvPicPr>
          <p:cNvPr id="7" name="Plasshaldar for bilete 6">
            <a:extLst>
              <a:ext uri="{FF2B5EF4-FFF2-40B4-BE49-F238E27FC236}">
                <a16:creationId xmlns:a16="http://schemas.microsoft.com/office/drawing/2014/main" id="{36D5F1FA-F815-2EAB-572A-C3B4C11ABE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0534" b="10534"/>
          <a:stretch/>
        </p:blipFill>
        <p:spPr>
          <a:xfrm>
            <a:off x="0" y="0"/>
            <a:ext cx="4887310" cy="6857999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FB35F7B-E52C-BB13-3230-E23AD3C19FFA}"/>
              </a:ext>
            </a:extLst>
          </p:cNvPr>
          <p:cNvSpPr txBox="1"/>
          <p:nvPr/>
        </p:nvSpPr>
        <p:spPr>
          <a:xfrm>
            <a:off x="0" y="6619779"/>
            <a:ext cx="1922106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n-NO" sz="1000" b="0" i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Foto: Hilde Joranger</a:t>
            </a:r>
            <a:endParaRPr lang="nn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0886" y="927298"/>
            <a:ext cx="460149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3600">
                <a:solidFill>
                  <a:srgbClr val="000000"/>
                </a:solidFill>
                <a:latin typeface="Roboto Slab"/>
                <a:ea typeface="+mn-ea"/>
                <a:cs typeface="+mn-cs"/>
              </a:rPr>
              <a:t>Lærar-arena</a:t>
            </a:r>
            <a:endParaRPr kumimoji="0" lang="nn-NO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7" name="Picture Placeholder 16" descr="Klasserom med heldekkende fyll">
            <a:extLst>
              <a:ext uri="{FF2B5EF4-FFF2-40B4-BE49-F238E27FC236}">
                <a16:creationId xmlns:a16="http://schemas.microsoft.com/office/drawing/2014/main" id="{0F324450-BC21-7D41-BA3B-1B35002D0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DE86982-3B68-B986-E29B-1A39B4F8C12F}"/>
              </a:ext>
            </a:extLst>
          </p:cNvPr>
          <p:cNvSpPr txBox="1"/>
          <p:nvPr/>
        </p:nvSpPr>
        <p:spPr>
          <a:xfrm>
            <a:off x="7100886" y="1873188"/>
            <a:ext cx="4209266" cy="369331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/>
              <a:t>Med DFS: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err="1"/>
              <a:t>Lærar</a:t>
            </a:r>
            <a:r>
              <a:rPr lang="nb-NO"/>
              <a:t> i DFS-nett</a:t>
            </a:r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Heimekontor-pålogging til </a:t>
            </a:r>
            <a:r>
              <a:rPr lang="nb-NO" err="1"/>
              <a:t>arbeidsgjevarsystem</a:t>
            </a:r>
            <a:r>
              <a:rPr lang="nb-NO"/>
              <a:t>/intranett (men i praksis lite tilgang)</a:t>
            </a:r>
            <a:endParaRPr lang="nb-NO">
              <a:ea typeface="Roboto"/>
              <a:cs typeface="Roboto"/>
            </a:endParaRPr>
          </a:p>
          <a:p>
            <a:endParaRPr lang="nb-NO"/>
          </a:p>
          <a:p>
            <a:r>
              <a:rPr lang="nb-NO"/>
              <a:t>Med Utvei:</a:t>
            </a:r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err="1"/>
              <a:t>Lærar</a:t>
            </a:r>
            <a:r>
              <a:rPr lang="nb-NO"/>
              <a:t> i </a:t>
            </a:r>
            <a:r>
              <a:rPr lang="nb-NO" err="1"/>
              <a:t>ope</a:t>
            </a:r>
            <a:r>
              <a:rPr lang="nb-NO"/>
              <a:t> linje eller fylkeskommunal linje</a:t>
            </a:r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Heimekontor-pålogging til Utvei (lik måte å logge på både i fengsel og </a:t>
            </a:r>
            <a:r>
              <a:rPr lang="nb-NO" err="1"/>
              <a:t>utanfor</a:t>
            </a:r>
            <a:r>
              <a:rPr lang="nb-NO"/>
              <a:t>)</a:t>
            </a:r>
            <a:endParaRPr lang="nb-NO">
              <a:ea typeface="Roboto"/>
              <a:cs typeface="Roboto"/>
            </a:endParaRPr>
          </a:p>
          <a:p>
            <a:endParaRPr lang="nb-NO" err="1"/>
          </a:p>
        </p:txBody>
      </p:sp>
    </p:spTree>
    <p:extLst>
      <p:ext uri="{BB962C8B-B14F-4D97-AF65-F5344CB8AC3E}">
        <p14:creationId xmlns:p14="http://schemas.microsoft.com/office/powerpoint/2010/main" val="22930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0886" y="927298"/>
            <a:ext cx="460149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nn-NO" sz="3600">
                <a:solidFill>
                  <a:srgbClr val="000000"/>
                </a:solidFill>
                <a:latin typeface="Roboto Slab"/>
                <a:ea typeface="+mn-ea"/>
                <a:cs typeface="+mn-cs"/>
              </a:rPr>
              <a:t>Bestilling til dykk</a:t>
            </a:r>
            <a:endParaRPr kumimoji="0" lang="nn-NO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7" name="Picture Placeholder 16" descr="Klasserom med heldekkende fyll">
            <a:extLst>
              <a:ext uri="{FF2B5EF4-FFF2-40B4-BE49-F238E27FC236}">
                <a16:creationId xmlns:a16="http://schemas.microsoft.com/office/drawing/2014/main" id="{0F324450-BC21-7D41-BA3B-1B35002D0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DE86982-3B68-B986-E29B-1A39B4F8C12F}"/>
              </a:ext>
            </a:extLst>
          </p:cNvPr>
          <p:cNvSpPr txBox="1"/>
          <p:nvPr/>
        </p:nvSpPr>
        <p:spPr>
          <a:xfrm>
            <a:off x="7100886" y="1873188"/>
            <a:ext cx="4209266" cy="3139321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Tilgang til skolens IKT-plattform/utstyr på lærerrom i fengsel</a:t>
            </a:r>
            <a:br>
              <a:rPr lang="nb-NO">
                <a:ea typeface="Roboto"/>
                <a:cs typeface="Roboto"/>
              </a:rPr>
            </a:br>
            <a:br>
              <a:rPr lang="en-US"/>
            </a:br>
            <a:r>
              <a:rPr lang="nb-NO" err="1">
                <a:ea typeface="Roboto"/>
                <a:cs typeface="Roboto"/>
              </a:rPr>
              <a:t>Anten</a:t>
            </a:r>
            <a:endParaRPr lang="en-US" err="1"/>
          </a:p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Open internettlinje </a:t>
            </a:r>
            <a:r>
              <a:rPr lang="nb-NO" err="1">
                <a:ea typeface="Roboto"/>
                <a:cs typeface="Roboto"/>
              </a:rPr>
              <a:t>frå</a:t>
            </a:r>
            <a:r>
              <a:rPr lang="nb-NO">
                <a:ea typeface="Roboto"/>
                <a:cs typeface="Roboto"/>
              </a:rPr>
              <a:t> KDI</a:t>
            </a:r>
            <a:br>
              <a:rPr lang="nb-NO">
                <a:ea typeface="Roboto"/>
                <a:cs typeface="Roboto"/>
              </a:rPr>
            </a:br>
            <a:br>
              <a:rPr lang="nb-NO">
                <a:ea typeface="Roboto"/>
                <a:cs typeface="Roboto"/>
              </a:rPr>
            </a:br>
            <a:r>
              <a:rPr lang="nb-NO">
                <a:ea typeface="Roboto"/>
                <a:cs typeface="Roboto"/>
              </a:rPr>
              <a:t>eller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Roboto"/>
                <a:cs typeface="Roboto"/>
              </a:rPr>
              <a:t>Fylkeskommunal linje inn i fengselet</a:t>
            </a:r>
          </a:p>
          <a:p>
            <a:endParaRPr lang="nb-NO" err="1">
              <a:ea typeface="Roboto"/>
              <a:cs typeface="Roboto"/>
            </a:endParaRPr>
          </a:p>
          <a:p>
            <a:r>
              <a:rPr lang="nb-NO">
                <a:ea typeface="Roboto"/>
                <a:cs typeface="Roboto"/>
              </a:rPr>
              <a:t>Skolen benytter eget IKT-utstyr</a:t>
            </a:r>
          </a:p>
        </p:txBody>
      </p:sp>
    </p:spTree>
    <p:extLst>
      <p:ext uri="{BB962C8B-B14F-4D97-AF65-F5344CB8AC3E}">
        <p14:creationId xmlns:p14="http://schemas.microsoft.com/office/powerpoint/2010/main" val="11873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07043" y="336534"/>
            <a:ext cx="460149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nn-NO" sz="3600" err="1">
                <a:solidFill>
                  <a:srgbClr val="000000"/>
                </a:solidFill>
                <a:latin typeface="Roboto Slab"/>
                <a:ea typeface="+mn-ea"/>
                <a:cs typeface="+mn-cs"/>
              </a:rPr>
              <a:t>KDIs</a:t>
            </a:r>
            <a:r>
              <a:rPr lang="nn-NO" sz="3600">
                <a:solidFill>
                  <a:srgbClr val="000000"/>
                </a:solidFill>
                <a:latin typeface="Roboto Slab"/>
                <a:ea typeface="+mn-ea"/>
                <a:cs typeface="+mn-cs"/>
              </a:rPr>
              <a:t> perspektiv</a:t>
            </a:r>
            <a:endParaRPr kumimoji="0" lang="nn-NO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7" name="Picture Placeholder 16" descr="Klasserom med heldekkende fyll">
            <a:extLst>
              <a:ext uri="{FF2B5EF4-FFF2-40B4-BE49-F238E27FC236}">
                <a16:creationId xmlns:a16="http://schemas.microsoft.com/office/drawing/2014/main" id="{0F324450-BC21-7D41-BA3B-1B35002D0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DE86982-3B68-B986-E29B-1A39B4F8C12F}"/>
              </a:ext>
            </a:extLst>
          </p:cNvPr>
          <p:cNvSpPr txBox="1"/>
          <p:nvPr/>
        </p:nvSpPr>
        <p:spPr>
          <a:xfrm>
            <a:off x="6809785" y="1402290"/>
            <a:ext cx="4209266" cy="3970318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/>
              <a:t>KDI: Rundskriv 2/2020 - </a:t>
            </a:r>
            <a:r>
              <a:rPr lang="nb-NO" i="1"/>
              <a:t>Rundskriv om elektroniske kommunikasjonsmidler i fengsel </a:t>
            </a:r>
          </a:p>
          <a:p>
            <a:endParaRPr lang="nb-NO"/>
          </a:p>
          <a:p>
            <a:pPr marL="285750" indent="-285750">
              <a:buFont typeface="Arial"/>
              <a:buChar char="•"/>
            </a:pPr>
            <a:r>
              <a:rPr lang="nb-NO" err="1"/>
              <a:t>Forbod</a:t>
            </a:r>
            <a:r>
              <a:rPr lang="nb-NO"/>
              <a:t> mot elektroniske kommunikasjonshjelpemiddel</a:t>
            </a:r>
          </a:p>
          <a:p>
            <a:pPr marL="285750" indent="-285750">
              <a:buFont typeface="Arial"/>
              <a:buChar char="•"/>
            </a:pPr>
            <a:r>
              <a:rPr lang="nb-NO"/>
              <a:t>Unntak: dispensasjon for til tjenstlige behov</a:t>
            </a:r>
            <a:endParaRPr lang="nb-NO">
              <a:ea typeface="Roboto"/>
              <a:cs typeface="Roboto"/>
            </a:endParaRPr>
          </a:p>
          <a:p>
            <a:pPr marL="742950" lvl="1" indent="-285750">
              <a:buFont typeface="Courier New"/>
              <a:buChar char="o"/>
            </a:pPr>
            <a:r>
              <a:rPr lang="nb-NO" err="1">
                <a:ea typeface="Roboto"/>
                <a:cs typeface="Roboto"/>
              </a:rPr>
              <a:t>Ikkje</a:t>
            </a:r>
            <a:r>
              <a:rPr lang="nb-NO">
                <a:ea typeface="Roboto"/>
                <a:cs typeface="Roboto"/>
              </a:rPr>
              <a:t> p.t. "fast" løyve for </a:t>
            </a:r>
            <a:r>
              <a:rPr lang="nb-NO" err="1">
                <a:ea typeface="Roboto"/>
                <a:cs typeface="Roboto"/>
              </a:rPr>
              <a:t>skuletilsette</a:t>
            </a:r>
            <a:r>
              <a:rPr lang="nb-NO">
                <a:ea typeface="Roboto"/>
                <a:cs typeface="Roboto"/>
              </a:rPr>
              <a:t> til å bringe med seg bærbar pc ut/inn</a:t>
            </a:r>
          </a:p>
          <a:p>
            <a:pPr marL="285750" indent="-285750">
              <a:buFont typeface="Arial"/>
              <a:buChar char="•"/>
            </a:pPr>
            <a:endParaRPr lang="nb-NO"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nb-NO">
              <a:ea typeface="Roboto"/>
              <a:cs typeface="Roboto"/>
            </a:endParaRPr>
          </a:p>
          <a:p>
            <a:endParaRPr lang="nb-NO"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922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C17870-F46C-9F45-9ACC-247F15CC1111}"/>
              </a:ext>
            </a:extLst>
          </p:cNvPr>
          <p:cNvSpPr/>
          <p:nvPr/>
        </p:nvSpPr>
        <p:spPr>
          <a:xfrm>
            <a:off x="2926070" y="2097503"/>
            <a:ext cx="684296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635926-0E46-AA40-8719-DD230C5F272B}"/>
              </a:ext>
            </a:extLst>
          </p:cNvPr>
          <p:cNvSpPr/>
          <p:nvPr/>
        </p:nvSpPr>
        <p:spPr>
          <a:xfrm>
            <a:off x="2926070" y="2757454"/>
            <a:ext cx="684296" cy="14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7FFFE7-DD67-AE42-A792-4752033336A0}"/>
              </a:ext>
            </a:extLst>
          </p:cNvPr>
          <p:cNvSpPr/>
          <p:nvPr/>
        </p:nvSpPr>
        <p:spPr>
          <a:xfrm>
            <a:off x="2926070" y="3529348"/>
            <a:ext cx="684296" cy="1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CC6AD-669B-AD49-9FF0-8902D9572034}"/>
              </a:ext>
            </a:extLst>
          </p:cNvPr>
          <p:cNvSpPr/>
          <p:nvPr/>
        </p:nvSpPr>
        <p:spPr>
          <a:xfrm>
            <a:off x="2926070" y="4301242"/>
            <a:ext cx="684296" cy="14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D730E80-331E-7F48-B8D2-468F19684E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4730" y="734562"/>
            <a:ext cx="5344733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Kva må på plass hos dykk?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FD6FA8-E91B-E84D-B8D8-868C4939AD36}"/>
              </a:ext>
            </a:extLst>
          </p:cNvPr>
          <p:cNvSpPr/>
          <p:nvPr/>
        </p:nvSpPr>
        <p:spPr>
          <a:xfrm>
            <a:off x="2926070" y="5062913"/>
            <a:ext cx="684296" cy="1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DE606-9087-404C-A1D9-E2C1A06F15B1}"/>
              </a:ext>
            </a:extLst>
          </p:cNvPr>
          <p:cNvSpPr/>
          <p:nvPr/>
        </p:nvSpPr>
        <p:spPr>
          <a:xfrm>
            <a:off x="3973392" y="1938670"/>
            <a:ext cx="821860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nn-NO" sz="2400">
                <a:solidFill>
                  <a:srgbClr val="000000"/>
                </a:solidFill>
                <a:latin typeface="Roboto"/>
              </a:rPr>
              <a:t> Teams for Education – kompetanse og strukturval</a:t>
            </a:r>
            <a:endParaRPr kumimoji="0" lang="nn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B7F412-637F-104F-8993-DC29F7735A47}"/>
              </a:ext>
            </a:extLst>
          </p:cNvPr>
          <p:cNvSpPr/>
          <p:nvPr/>
        </p:nvSpPr>
        <p:spPr>
          <a:xfrm>
            <a:off x="3971787" y="2644320"/>
            <a:ext cx="7500885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nn-NO" sz="2400">
                <a:solidFill>
                  <a:srgbClr val="000000"/>
                </a:solidFill>
                <a:latin typeface="Roboto"/>
              </a:rPr>
              <a:t> Praktisk – brukaroppretting – roller og ansvar</a:t>
            </a:r>
            <a:endParaRPr kumimoji="0" lang="nn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F554F7-2869-4D43-9F34-C7A3710F46AF}"/>
              </a:ext>
            </a:extLst>
          </p:cNvPr>
          <p:cNvSpPr/>
          <p:nvPr/>
        </p:nvSpPr>
        <p:spPr>
          <a:xfrm>
            <a:off x="4033730" y="3349970"/>
            <a:ext cx="480834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To-faktor:</a:t>
            </a:r>
            <a:r>
              <a:rPr kumimoji="0" lang="nn-NO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system og oppbevaring</a:t>
            </a:r>
            <a:endParaRPr kumimoji="0" lang="nn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2D1BA-DC34-8E40-B385-B8C5ABB11285}"/>
              </a:ext>
            </a:extLst>
          </p:cNvPr>
          <p:cNvSpPr/>
          <p:nvPr/>
        </p:nvSpPr>
        <p:spPr>
          <a:xfrm>
            <a:off x="4031363" y="4089519"/>
            <a:ext cx="684390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nn-NO" sz="2400">
                <a:solidFill>
                  <a:srgbClr val="000000"/>
                </a:solidFill>
                <a:latin typeface="Roboto"/>
              </a:rPr>
              <a:t>Maskinvare: Kva maskinvare trengst?</a:t>
            </a:r>
            <a:endParaRPr kumimoji="0" lang="nn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FEE54F-BB58-9E48-B27B-AEBBB2AC0701}"/>
              </a:ext>
            </a:extLst>
          </p:cNvPr>
          <p:cNvSpPr/>
          <p:nvPr/>
        </p:nvSpPr>
        <p:spPr>
          <a:xfrm>
            <a:off x="3971787" y="4888630"/>
            <a:ext cx="460984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nn-NO" sz="2400">
                <a:solidFill>
                  <a:srgbClr val="000000"/>
                </a:solidFill>
                <a:latin typeface="Roboto"/>
              </a:rPr>
              <a:t> Lærar-areala - arbeidsverktøy</a:t>
            </a: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67ADF6E-552C-7B30-19F6-A0821FE50873}"/>
              </a:ext>
            </a:extLst>
          </p:cNvPr>
          <p:cNvSpPr/>
          <p:nvPr/>
        </p:nvSpPr>
        <p:spPr>
          <a:xfrm>
            <a:off x="2926070" y="5833633"/>
            <a:ext cx="684296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DACF00B-CC06-D4B4-F958-0978BD922915}"/>
              </a:ext>
            </a:extLst>
          </p:cNvPr>
          <p:cNvSpPr txBox="1"/>
          <p:nvPr/>
        </p:nvSpPr>
        <p:spPr>
          <a:xfrm>
            <a:off x="3971787" y="5687741"/>
            <a:ext cx="5237331" cy="461665"/>
          </a:xfrm>
          <a:prstGeom prst="rect">
            <a:avLst/>
          </a:prstGeom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2400"/>
              <a:t> </a:t>
            </a:r>
            <a:r>
              <a:rPr lang="nb-NO" sz="2400" err="1"/>
              <a:t>Personopplysingar</a:t>
            </a:r>
            <a:r>
              <a:rPr lang="nb-NO" sz="2400"/>
              <a:t> i og </a:t>
            </a:r>
            <a:r>
              <a:rPr lang="nb-NO" sz="2400" err="1"/>
              <a:t>utanfor</a:t>
            </a:r>
            <a:r>
              <a:rPr lang="nb-NO" sz="2400"/>
              <a:t> Utvei</a:t>
            </a:r>
          </a:p>
        </p:txBody>
      </p:sp>
    </p:spTree>
    <p:extLst>
      <p:ext uri="{BB962C8B-B14F-4D97-AF65-F5344CB8AC3E}">
        <p14:creationId xmlns:p14="http://schemas.microsoft.com/office/powerpoint/2010/main" val="60630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9" grpId="0" animBg="1"/>
      <p:bldP spid="27" grpId="0" animBg="1"/>
      <p:bldP spid="13" grpId="0"/>
      <p:bldP spid="14" grpId="0"/>
      <p:bldP spid="15" grpId="0"/>
      <p:bldP spid="16" grpId="0"/>
      <p:bldP spid="18" grpId="0"/>
      <p:bldP spid="2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80315" y="1018421"/>
            <a:ext cx="5219722" cy="42473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nn-NO" sz="3600">
                <a:solidFill>
                  <a:srgbClr val="000000"/>
                </a:solidFill>
                <a:latin typeface="Roboto Slab"/>
                <a:ea typeface="+mn-ea"/>
                <a:cs typeface="+mn-cs"/>
              </a:rPr>
              <a:t>Dette blir oppgåver: </a:t>
            </a:r>
            <a:br>
              <a:rPr lang="nn-NO" sz="3600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</a:br>
            <a:br>
              <a:rPr lang="nn-NO" sz="3600">
                <a:latin typeface="Roboto Slab"/>
                <a:ea typeface="Roboto Slab"/>
                <a:cs typeface="Roboto Slab"/>
              </a:rPr>
            </a:br>
            <a:r>
              <a:rPr lang="nn-NO" sz="1800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1. Teknisk/praktisk: Fylkeskommunalt IKT-landskap på lærarrom (jf. behov for tilgang til eigne system)</a:t>
            </a:r>
            <a:br>
              <a:rPr lang="nn-NO" sz="1800">
                <a:latin typeface="Roboto Slab"/>
                <a:ea typeface="Roboto Slab"/>
                <a:cs typeface="Roboto Slab"/>
              </a:rPr>
            </a:br>
            <a:br>
              <a:rPr lang="nn-NO" sz="1800">
                <a:latin typeface="Roboto Slab"/>
                <a:ea typeface="Roboto Slab"/>
                <a:cs typeface="Roboto Slab"/>
              </a:rPr>
            </a:br>
            <a:r>
              <a:rPr lang="nn-NO" sz="1800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2. Kompetansebygging for teams – og ta val for bruk</a:t>
            </a:r>
            <a:br>
              <a:rPr lang="nn-NO" sz="1800">
                <a:latin typeface="Roboto Slab"/>
                <a:ea typeface="Roboto Slab"/>
                <a:cs typeface="Roboto Slab"/>
              </a:rPr>
            </a:br>
            <a:br>
              <a:rPr lang="nn-NO" sz="1800">
                <a:latin typeface="Roboto Slab"/>
                <a:ea typeface="Roboto Slab"/>
                <a:cs typeface="Roboto Slab"/>
              </a:rPr>
            </a:br>
            <a:r>
              <a:rPr lang="nn-NO" sz="1800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3. Nødvendig maskinvare</a:t>
            </a:r>
            <a:br>
              <a:rPr lang="nn-NO" sz="1800">
                <a:latin typeface="Roboto Slab"/>
                <a:ea typeface="Roboto Slab"/>
                <a:cs typeface="Roboto Slab"/>
              </a:rPr>
            </a:br>
            <a:br>
              <a:rPr lang="nn-NO" sz="1800">
                <a:cs typeface="Roboto Slab" pitchFamily="2" charset="0"/>
              </a:rPr>
            </a:br>
            <a:r>
              <a:rPr lang="nn-NO" sz="1800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4. Rutinar/vurderingar: Korleis skal ivareta personopplysningar i og utanfor </a:t>
            </a:r>
            <a:r>
              <a:rPr lang="nn-NO" sz="1800" err="1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Utvei</a:t>
            </a:r>
            <a:endParaRPr lang="nn-NO" sz="1800" err="1">
              <a:solidFill>
                <a:srgbClr val="000000"/>
              </a:solidFill>
              <a:cs typeface="Roboto Slab" pitchFamily="2" charset="0"/>
            </a:endParaRPr>
          </a:p>
        </p:txBody>
      </p:sp>
      <p:pic>
        <p:nvPicPr>
          <p:cNvPr id="17" name="Picture Placeholder 16" descr="Fokus bilde av en Misty jernbane">
            <a:extLst>
              <a:ext uri="{FF2B5EF4-FFF2-40B4-BE49-F238E27FC236}">
                <a16:creationId xmlns:a16="http://schemas.microsoft.com/office/drawing/2014/main" id="{0F324450-BC21-7D41-BA3B-1B35002D0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>
          <a:xfrm>
            <a:off x="-1051" y="1040859"/>
            <a:ext cx="6096958" cy="4585089"/>
          </a:xfrm>
        </p:spPr>
      </p:pic>
    </p:spTree>
    <p:extLst>
      <p:ext uri="{BB962C8B-B14F-4D97-AF65-F5344CB8AC3E}">
        <p14:creationId xmlns:p14="http://schemas.microsoft.com/office/powerpoint/2010/main" val="20033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6" descr="Et bilde som inneholder sky, landskap, natur, fjell&#10;&#10;Automatisk generert beskrivelse">
            <a:extLst>
              <a:ext uri="{FF2B5EF4-FFF2-40B4-BE49-F238E27FC236}">
                <a16:creationId xmlns:a16="http://schemas.microsoft.com/office/drawing/2014/main" id="{7049D9AE-042F-4ED5-1C8A-B5C421D491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6778" t="23738" r="3693" b="7226"/>
          <a:stretch/>
        </p:blipFill>
        <p:spPr>
          <a:xfrm>
            <a:off x="0" y="0"/>
            <a:ext cx="12192000" cy="6857999"/>
          </a:xfr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AC8520F8-E133-CA7A-887F-0C167D3B0F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85381" y="697265"/>
            <a:ext cx="6021237" cy="6186309"/>
          </a:xfrm>
          <a:prstGeom prst="rect">
            <a:avLst/>
          </a:prstGeom>
          <a:noFill/>
          <a:ln>
            <a:noFill/>
            <a:prstDash/>
          </a:ln>
          <a:effectLst>
            <a:outerShdw blurRad="101600" dist="63500" dir="2400000" algn="tl" rotWithShape="0">
              <a:prstClr val="black">
                <a:alpha val="64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Utvei – </a:t>
            </a:r>
            <a:r>
              <a:rPr kumimoji="0" lang="nb-NO" sz="6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ein</a:t>
            </a:r>
            <a:r>
              <a:rPr kumimoji="0" lang="nb-NO" sz="6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del </a:t>
            </a:r>
            <a:r>
              <a:rPr kumimoji="0" lang="nb-NO" sz="6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moglegheiter</a:t>
            </a:r>
            <a:r>
              <a:rPr kumimoji="0" lang="nb-NO" sz="6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og </a:t>
            </a:r>
            <a:r>
              <a:rPr kumimoji="0" lang="nb-NO" sz="6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ope</a:t>
            </a:r>
            <a:r>
              <a:rPr kumimoji="0" lang="nb-NO" sz="6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farvatn, og </a:t>
            </a:r>
            <a:r>
              <a:rPr kumimoji="0" lang="nb-NO" sz="6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nokre</a:t>
            </a:r>
            <a:r>
              <a:rPr kumimoji="0" lang="nb-NO" sz="6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høge fjell …</a:t>
            </a:r>
          </a:p>
        </p:txBody>
      </p:sp>
    </p:spTree>
    <p:extLst>
      <p:ext uri="{BB962C8B-B14F-4D97-AF65-F5344CB8AC3E}">
        <p14:creationId xmlns:p14="http://schemas.microsoft.com/office/powerpoint/2010/main" val="245382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elektronikk, datamaskin, computer, tekst&#10;&#10;Automatisk generert beskrivelse">
            <a:extLst>
              <a:ext uri="{FF2B5EF4-FFF2-40B4-BE49-F238E27FC236}">
                <a16:creationId xmlns:a16="http://schemas.microsoft.com/office/drawing/2014/main" id="{4961A3DD-934A-D4B1-58D3-9265DC71E5E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9973" r="19973"/>
          <a:stretch/>
        </p:blipFill>
        <p:spPr>
          <a:xfrm>
            <a:off x="5880110" y="0"/>
            <a:ext cx="6311882" cy="6857999"/>
          </a:xfrm>
          <a:noFill/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70761BB-912B-1A1E-9927-2049F1482E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4500562" cy="563231"/>
          </a:xfrm>
        </p:spPr>
        <p:txBody>
          <a:bodyPr wrap="square" lIns="91440" tIns="45720" rIns="91440" bIns="45720" anchor="t">
            <a:normAutofit/>
          </a:bodyPr>
          <a:lstStyle/>
          <a:p>
            <a:r>
              <a:rPr lang="nb-NO"/>
              <a:t>Kva </a:t>
            </a:r>
            <a:r>
              <a:rPr lang="nb-NO" err="1"/>
              <a:t>utelet</a:t>
            </a:r>
            <a:r>
              <a:rPr lang="nb-NO"/>
              <a:t> </a:t>
            </a:r>
            <a:r>
              <a:rPr lang="nb-NO" err="1"/>
              <a:t>me</a:t>
            </a:r>
            <a:r>
              <a:rPr lang="nb-NO"/>
              <a:t>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98012D4-308B-438E-0640-8F7ED47929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985" y="2199035"/>
            <a:ext cx="4500562" cy="3419324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nb-NO" sz="2400" err="1">
                <a:latin typeface="Roboto"/>
                <a:ea typeface="Roboto"/>
                <a:cs typeface="Roboto"/>
              </a:rPr>
              <a:t>Erfaringane</a:t>
            </a:r>
            <a:r>
              <a:rPr lang="nb-NO" sz="2400">
                <a:latin typeface="Roboto"/>
                <a:ea typeface="Roboto"/>
                <a:cs typeface="Roboto"/>
              </a:rPr>
              <a:t> </a:t>
            </a:r>
            <a:r>
              <a:rPr lang="nb-NO" sz="2400" err="1">
                <a:latin typeface="Roboto"/>
                <a:ea typeface="Roboto"/>
                <a:cs typeface="Roboto"/>
              </a:rPr>
              <a:t>frå</a:t>
            </a:r>
            <a:r>
              <a:rPr lang="nb-NO" sz="2400">
                <a:latin typeface="Roboto"/>
                <a:ea typeface="Roboto"/>
                <a:cs typeface="Roboto"/>
              </a:rPr>
              <a:t> Mandal </a:t>
            </a:r>
            <a:r>
              <a:rPr lang="nb-NO" sz="2400" err="1">
                <a:latin typeface="Roboto"/>
                <a:ea typeface="Roboto"/>
                <a:cs typeface="Roboto"/>
              </a:rPr>
              <a:t>vgs</a:t>
            </a:r>
            <a:r>
              <a:rPr lang="nb-NO" sz="2400">
                <a:latin typeface="Roboto"/>
                <a:ea typeface="Roboto"/>
                <a:cs typeface="Roboto"/>
              </a:rPr>
              <a:t>! </a:t>
            </a:r>
          </a:p>
          <a:p>
            <a:pPr marL="0" indent="0">
              <a:buNone/>
            </a:pPr>
            <a:endParaRPr lang="nb-NO" sz="2400">
              <a:cs typeface="Roboto"/>
            </a:endParaRPr>
          </a:p>
          <a:p>
            <a:pPr marL="0" indent="0">
              <a:buNone/>
            </a:pPr>
            <a:r>
              <a:rPr lang="nb-NO" sz="2400">
                <a:latin typeface="Roboto"/>
                <a:ea typeface="Roboto"/>
                <a:cs typeface="Roboto"/>
              </a:rPr>
              <a:t>Formidling </a:t>
            </a:r>
            <a:r>
              <a:rPr lang="nb-NO" sz="2400" err="1">
                <a:latin typeface="Roboto"/>
                <a:ea typeface="Roboto"/>
                <a:cs typeface="Roboto"/>
              </a:rPr>
              <a:t>frå</a:t>
            </a:r>
            <a:r>
              <a:rPr lang="nb-NO" sz="2400">
                <a:latin typeface="Roboto"/>
                <a:ea typeface="Roboto"/>
                <a:cs typeface="Roboto"/>
              </a:rPr>
              <a:t> Mandal </a:t>
            </a:r>
            <a:r>
              <a:rPr lang="nb-NO" sz="2400" err="1">
                <a:latin typeface="Roboto"/>
                <a:ea typeface="Roboto"/>
                <a:cs typeface="Roboto"/>
              </a:rPr>
              <a:t>vgs</a:t>
            </a:r>
            <a:r>
              <a:rPr lang="nb-NO" sz="2400">
                <a:latin typeface="Roboto"/>
                <a:ea typeface="Roboto"/>
                <a:cs typeface="Roboto"/>
              </a:rPr>
              <a:t> neste </a:t>
            </a:r>
            <a:r>
              <a:rPr lang="nb-NO" sz="2400" err="1">
                <a:latin typeface="Roboto"/>
                <a:ea typeface="Roboto"/>
                <a:cs typeface="Roboto"/>
              </a:rPr>
              <a:t>leiarsamling</a:t>
            </a:r>
            <a:r>
              <a:rPr lang="nb-NO" sz="2400">
                <a:latin typeface="Roboto"/>
                <a:ea typeface="Roboto"/>
                <a:cs typeface="Roboto"/>
              </a:rPr>
              <a:t>?</a:t>
            </a:r>
            <a:endParaRPr lang="nb-NO" sz="2400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nb-NO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nb-NO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nb-NO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91503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Kaller millionkutt for skandale - fvn.no">
            <a:extLst>
              <a:ext uri="{FF2B5EF4-FFF2-40B4-BE49-F238E27FC236}">
                <a16:creationId xmlns:a16="http://schemas.microsoft.com/office/drawing/2014/main" id="{82905CA0-3C20-9FCD-90BA-4CD0E94A11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5391" r="25391"/>
          <a:stretch/>
        </p:blipFill>
        <p:spPr/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FBB69FC-A56F-3ABF-7B2B-6CA764C8E1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wrap="square" lIns="91440" tIns="45720" rIns="0" bIns="45720" anchor="t">
            <a:spAutoFit/>
          </a:bodyPr>
          <a:lstStyle/>
          <a:p>
            <a:r>
              <a:rPr lang="nb-NO">
                <a:latin typeface="Roboto Slab"/>
                <a:ea typeface="Roboto Slab"/>
                <a:cs typeface="Roboto Slab"/>
              </a:rPr>
              <a:t>Pilot - Mandal </a:t>
            </a:r>
            <a:r>
              <a:rPr lang="nb-NO" err="1">
                <a:latin typeface="Roboto Slab"/>
                <a:ea typeface="Roboto Slab"/>
                <a:cs typeface="Roboto Slab"/>
              </a:rPr>
              <a:t>vgs</a:t>
            </a:r>
            <a:endParaRPr lang="nb-NO" err="1">
              <a:cs typeface="Roboto Slab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3283366-4087-2689-DF68-8791CF741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nb-NO">
                <a:latin typeface="Roboto"/>
                <a:ea typeface="Roboto"/>
                <a:cs typeface="Roboto"/>
              </a:rPr>
              <a:t>Høy sikkerhet</a:t>
            </a:r>
          </a:p>
          <a:p>
            <a:r>
              <a:rPr lang="nb-NO">
                <a:latin typeface="Roboto"/>
                <a:ea typeface="Roboto"/>
                <a:cs typeface="Roboto"/>
              </a:rPr>
              <a:t>25 elever og 7 lærere</a:t>
            </a:r>
          </a:p>
          <a:p>
            <a:r>
              <a:rPr lang="nb-NO">
                <a:latin typeface="Roboto"/>
                <a:ea typeface="Roboto"/>
                <a:cs typeface="Roboto"/>
              </a:rPr>
              <a:t>Oppstart 2. januar 2024 og vil vare i 6 </a:t>
            </a:r>
            <a:r>
              <a:rPr lang="nb-NO" err="1">
                <a:latin typeface="Roboto"/>
                <a:ea typeface="Roboto"/>
                <a:cs typeface="Roboto"/>
              </a:rPr>
              <a:t>mnd</a:t>
            </a:r>
            <a:endParaRPr lang="nb-NO">
              <a:latin typeface="Roboto"/>
              <a:ea typeface="Roboto"/>
              <a:cs typeface="Roboto"/>
            </a:endParaRPr>
          </a:p>
          <a:p>
            <a:r>
              <a:rPr lang="nb-NO">
                <a:latin typeface="Roboto"/>
                <a:ea typeface="Roboto"/>
                <a:cs typeface="Roboto"/>
              </a:rPr>
              <a:t>Noen barnesykdommer, men også gode opplevelser</a:t>
            </a:r>
            <a:endParaRPr lang="nb-NO">
              <a:cs typeface="Roboto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893E6B-B885-66EC-A18D-774B6FE31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t">
            <a:spAutoFit/>
          </a:bodyPr>
          <a:lstStyle/>
          <a:p>
            <a:r>
              <a:rPr lang="nb-NO">
                <a:latin typeface="Roboto"/>
                <a:ea typeface="Roboto"/>
                <a:cs typeface="Roboto"/>
              </a:rPr>
              <a:t>i Agder fengsel, Mandal avdeling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074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Kaller millionkutt for skandale - fvn.no">
            <a:extLst>
              <a:ext uri="{FF2B5EF4-FFF2-40B4-BE49-F238E27FC236}">
                <a16:creationId xmlns:a16="http://schemas.microsoft.com/office/drawing/2014/main" id="{82905CA0-3C20-9FCD-90BA-4CD0E94A11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5391" r="25391"/>
          <a:stretch/>
        </p:blipFill>
        <p:spPr/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FBB69FC-A56F-3ABF-7B2B-6CA764C8E1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wrap="square" lIns="91440" tIns="45720" rIns="0" bIns="45720" anchor="t">
            <a:spAutoFit/>
          </a:bodyPr>
          <a:lstStyle/>
          <a:p>
            <a:r>
              <a:rPr lang="nb-NO">
                <a:latin typeface="Roboto Slab"/>
                <a:ea typeface="Roboto Slab"/>
                <a:cs typeface="Roboto Slab"/>
              </a:rPr>
              <a:t>Når kjem Utvei til dykk?</a:t>
            </a:r>
            <a:endParaRPr lang="nb-NO">
              <a:cs typeface="Roboto Slab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3283366-4087-2689-DF68-8791CF741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2546" y="2199035"/>
            <a:ext cx="6205807" cy="321442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>
                <a:latin typeface="Roboto"/>
                <a:ea typeface="Roboto"/>
                <a:cs typeface="Roboto"/>
              </a:rPr>
              <a:t>! DFS har "End </a:t>
            </a:r>
            <a:r>
              <a:rPr lang="nb-NO" err="1">
                <a:latin typeface="Roboto"/>
                <a:ea typeface="Roboto"/>
                <a:cs typeface="Roboto"/>
              </a:rPr>
              <a:t>of</a:t>
            </a:r>
            <a:r>
              <a:rPr lang="nb-NO">
                <a:latin typeface="Roboto"/>
                <a:ea typeface="Roboto"/>
                <a:cs typeface="Roboto"/>
              </a:rPr>
              <a:t> support" ut 2024 – </a:t>
            </a:r>
            <a:r>
              <a:rPr lang="nb-NO" err="1">
                <a:latin typeface="Roboto"/>
                <a:ea typeface="Roboto"/>
                <a:cs typeface="Roboto"/>
              </a:rPr>
              <a:t>meir</a:t>
            </a:r>
            <a:r>
              <a:rPr lang="nb-NO">
                <a:latin typeface="Roboto"/>
                <a:ea typeface="Roboto"/>
                <a:cs typeface="Roboto"/>
              </a:rPr>
              <a:t> og </a:t>
            </a:r>
            <a:r>
              <a:rPr lang="nb-NO" err="1">
                <a:latin typeface="Roboto"/>
                <a:ea typeface="Roboto"/>
                <a:cs typeface="Roboto"/>
              </a:rPr>
              <a:t>meir</a:t>
            </a:r>
            <a:r>
              <a:rPr lang="nb-NO">
                <a:latin typeface="Roboto"/>
                <a:ea typeface="Roboto"/>
                <a:cs typeface="Roboto"/>
              </a:rPr>
              <a:t> kritisk</a:t>
            </a:r>
            <a:endParaRPr lang="en-US">
              <a:cs typeface="Roboto" panose="02000000000000000000" pitchFamily="2" charset="0"/>
            </a:endParaRPr>
          </a:p>
          <a:p>
            <a:pPr>
              <a:buAutoNum type="arabicParenR"/>
            </a:pPr>
            <a:endParaRPr lang="nb-NO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nb-NO">
                <a:latin typeface="Roboto"/>
                <a:ea typeface="Roboto"/>
                <a:cs typeface="Roboto"/>
              </a:rPr>
              <a:t>To scenarier for overgang:</a:t>
            </a:r>
          </a:p>
          <a:p>
            <a:pPr marL="342900" indent="-342900">
              <a:buAutoNum type="arabicParenR"/>
            </a:pPr>
            <a:r>
              <a:rPr lang="nb-NO">
                <a:latin typeface="Roboto"/>
                <a:ea typeface="Roboto"/>
                <a:cs typeface="Roboto"/>
              </a:rPr>
              <a:t>DFS verkar – kontrollert, etappevis utrulling</a:t>
            </a:r>
            <a:endParaRPr lang="nb-NO">
              <a:cs typeface="Roboto"/>
            </a:endParaRPr>
          </a:p>
          <a:p>
            <a:pPr>
              <a:buAutoNum type="arabicParenR"/>
            </a:pPr>
            <a:r>
              <a:rPr lang="nb-NO">
                <a:latin typeface="Roboto"/>
                <a:ea typeface="Roboto"/>
                <a:cs typeface="Roboto"/>
              </a:rPr>
              <a:t>DFS går ned – Hasteovergang til Utvei</a:t>
            </a:r>
          </a:p>
          <a:p>
            <a:pPr marL="0" indent="0">
              <a:buNone/>
            </a:pPr>
            <a:br>
              <a:rPr lang="nb-NO">
                <a:cs typeface="Roboto"/>
              </a:rPr>
            </a:br>
            <a:r>
              <a:rPr lang="nb-NO">
                <a:latin typeface="Roboto"/>
                <a:ea typeface="Roboto"/>
                <a:cs typeface="Roboto"/>
              </a:rPr>
              <a:t>Ingen vedtatt utrullingsplan per nå.</a:t>
            </a:r>
            <a:endParaRPr lang="nb-NO">
              <a:cs typeface="Roboto"/>
            </a:endParaRPr>
          </a:p>
          <a:p>
            <a:pPr marL="0" indent="0">
              <a:buNone/>
            </a:pPr>
            <a:endParaRPr lang="nb-NO">
              <a:cs typeface="Roboto"/>
            </a:endParaRPr>
          </a:p>
          <a:p>
            <a:pPr marL="0" indent="0">
              <a:buNone/>
            </a:pPr>
            <a:r>
              <a:rPr lang="nb-NO">
                <a:latin typeface="Roboto"/>
                <a:ea typeface="Roboto"/>
                <a:cs typeface="Roboto"/>
              </a:rPr>
              <a:t>Konklusjon: Når kjem Utvei til dykk?</a:t>
            </a:r>
            <a:endParaRPr lang="nb-NO">
              <a:cs typeface="Roboto"/>
            </a:endParaRPr>
          </a:p>
          <a:p>
            <a:pPr marL="0" indent="0">
              <a:buNone/>
            </a:pPr>
            <a:r>
              <a:rPr lang="nb-NO" err="1">
                <a:latin typeface="Roboto"/>
                <a:ea typeface="Roboto"/>
                <a:cs typeface="Roboto"/>
              </a:rPr>
              <a:t>Innan</a:t>
            </a:r>
            <a:r>
              <a:rPr lang="nb-NO">
                <a:latin typeface="Roboto"/>
                <a:ea typeface="Roboto"/>
                <a:cs typeface="Roboto"/>
              </a:rPr>
              <a:t> tre år - og så kjapt som </a:t>
            </a:r>
            <a:r>
              <a:rPr lang="nb-NO" err="1">
                <a:latin typeface="Roboto"/>
                <a:ea typeface="Roboto"/>
                <a:cs typeface="Roboto"/>
              </a:rPr>
              <a:t>mogleg</a:t>
            </a:r>
            <a:r>
              <a:rPr lang="nb-NO">
                <a:latin typeface="Roboto"/>
                <a:ea typeface="Roboto"/>
                <a:cs typeface="Roboto"/>
              </a:rPr>
              <a:t>!</a:t>
            </a:r>
            <a:endParaRPr lang="nb-NO">
              <a:cs typeface="Roboto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893E6B-B885-66EC-A18D-774B6FE31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t">
            <a:spAutoFit/>
          </a:bodyPr>
          <a:lstStyle/>
          <a:p>
            <a:r>
              <a:rPr lang="nb-NO">
                <a:latin typeface="Roboto"/>
                <a:ea typeface="Roboto"/>
                <a:cs typeface="Roboto"/>
              </a:rPr>
              <a:t>Prosjekt tre år til – dvs. ut 2027</a:t>
            </a:r>
            <a:endParaRPr lang="nb-NO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97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28B191-0474-D3D9-92A1-6BA4F9E148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68663"/>
            <a:ext cx="3065463" cy="3384550"/>
          </a:xfrm>
        </p:spPr>
        <p:txBody>
          <a:bodyPr>
            <a:normAutofit/>
          </a:bodyPr>
          <a:lstStyle/>
          <a:p>
            <a:pPr algn="r"/>
            <a:r>
              <a:rPr lang="nb-NO" sz="4000">
                <a:cs typeface="Calibri Light"/>
              </a:rPr>
              <a:t>Om plattforma</a:t>
            </a:r>
            <a:br>
              <a:rPr lang="nb-NO" sz="4000">
                <a:cs typeface="Calibri Light"/>
              </a:rPr>
            </a:br>
            <a:r>
              <a:rPr lang="nb-NO" sz="4000" i="1">
                <a:cs typeface="Calibri Light"/>
              </a:rPr>
              <a:t>Utvei </a:t>
            </a:r>
            <a:br>
              <a:rPr lang="nb-NO" sz="6600">
                <a:ea typeface="Calibri Light"/>
                <a:cs typeface="Calibri Light"/>
              </a:rPr>
            </a:br>
            <a:endParaRPr lang="nb-NO" sz="6600"/>
          </a:p>
        </p:txBody>
      </p:sp>
      <p:graphicFrame>
        <p:nvGraphicFramePr>
          <p:cNvPr id="5" name="Plassholder for tekst 2">
            <a:extLst>
              <a:ext uri="{FF2B5EF4-FFF2-40B4-BE49-F238E27FC236}">
                <a16:creationId xmlns:a16="http://schemas.microsoft.com/office/drawing/2014/main" id="{1525D4A7-ED3E-5520-DEF4-6C6A82F76A7E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997450" y="2944813"/>
          <a:ext cx="7194550" cy="3852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Plassholder for tekst 2">
            <a:extLst>
              <a:ext uri="{FF2B5EF4-FFF2-40B4-BE49-F238E27FC236}">
                <a16:creationId xmlns:a16="http://schemas.microsoft.com/office/drawing/2014/main" id="{7F790EA4-6750-9069-740B-844EF217BD53}"/>
              </a:ext>
            </a:extLst>
          </p:cNvPr>
          <p:cNvGraphicFramePr>
            <a:graphicFrameLocks/>
          </p:cNvGraphicFramePr>
          <p:nvPr/>
        </p:nvGraphicFramePr>
        <p:xfrm>
          <a:off x="138659" y="204865"/>
          <a:ext cx="11764780" cy="2391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1587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 </a:t>
            </a:r>
          </a:p>
        </p:txBody>
      </p:sp>
      <p:sp>
        <p:nvSpPr>
          <p:cNvPr id="6" name="Rektangel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 </a:t>
            </a:r>
          </a:p>
        </p:txBody>
      </p:sp>
      <p:grpSp>
        <p:nvGrpSpPr>
          <p:cNvPr id="4" name="Gruppe 3"/>
          <p:cNvGrpSpPr/>
          <p:nvPr/>
        </p:nvGrpSpPr>
        <p:grpSpPr>
          <a:xfrm>
            <a:off x="0" y="324598"/>
            <a:ext cx="9732033" cy="6208803"/>
            <a:chOff x="127893" y="680484"/>
            <a:chExt cx="9732033" cy="6208803"/>
          </a:xfrm>
        </p:grpSpPr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893" y="680484"/>
              <a:ext cx="9732033" cy="6208803"/>
            </a:xfrm>
            <a:prstGeom prst="rect">
              <a:avLst/>
            </a:prstGeom>
          </p:spPr>
        </p:pic>
        <p:pic>
          <p:nvPicPr>
            <p:cNvPr id="3" name="Bild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9587" y="751368"/>
              <a:ext cx="7218608" cy="4271963"/>
            </a:xfrm>
            <a:prstGeom prst="rect">
              <a:avLst/>
            </a:prstGeom>
          </p:spPr>
        </p:pic>
      </p:grp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037674" y="680485"/>
            <a:ext cx="2920410" cy="3150952"/>
          </a:xfrm>
        </p:spPr>
        <p:txBody>
          <a:bodyPr>
            <a:normAutofit/>
          </a:bodyPr>
          <a:lstStyle/>
          <a:p>
            <a:r>
              <a:rPr lang="nb-NO" sz="2800" b="0"/>
              <a:t>Microsoft</a:t>
            </a:r>
            <a:r>
              <a:rPr lang="nb-NO" sz="2800"/>
              <a:t> </a:t>
            </a:r>
            <a:r>
              <a:rPr lang="nb-NO" sz="2800" b="0"/>
              <a:t> Teams for </a:t>
            </a:r>
            <a:r>
              <a:rPr lang="nb-NO" sz="2800" b="0" err="1"/>
              <a:t>Education</a:t>
            </a:r>
            <a:br>
              <a:rPr lang="nb-NO" sz="2800">
                <a:cs typeface="Calibri Light"/>
              </a:rPr>
            </a:br>
            <a:br>
              <a:rPr lang="nb-NO" sz="2800"/>
            </a:br>
            <a:r>
              <a:rPr lang="nb-NO" sz="2800">
                <a:cs typeface="Calibri Light"/>
              </a:rPr>
              <a:t>Normalitet</a:t>
            </a:r>
            <a:br>
              <a:rPr lang="nb-NO" sz="2800">
                <a:cs typeface="Calibri Light"/>
              </a:rPr>
            </a:br>
            <a:r>
              <a:rPr lang="nb-NO" sz="2800">
                <a:cs typeface="Calibri Light"/>
              </a:rPr>
              <a:t>Kommunikasjon</a:t>
            </a:r>
            <a:br>
              <a:rPr lang="nb-NO" sz="2800">
                <a:cs typeface="Calibri Light"/>
              </a:rPr>
            </a:br>
            <a:endParaRPr lang="nb-NO" sz="2800" b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1750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104E29-B31C-5922-982A-C00B21EDD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52" y="1100666"/>
            <a:ext cx="6532359" cy="5757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BF1B9-05CB-700B-60A1-2DD2D7D8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5" y="-3406"/>
            <a:ext cx="6669335" cy="58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9C434-FF01-D94C-8B44-FD37AD698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98540" y="1708533"/>
            <a:ext cx="4601497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nn-NO" sz="3600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  <a:t>Incidentsystem</a:t>
            </a:r>
            <a:br>
              <a:rPr lang="nn-NO" sz="3600">
                <a:solidFill>
                  <a:srgbClr val="000000"/>
                </a:solidFill>
                <a:latin typeface="Roboto Slab"/>
                <a:ea typeface="Roboto Slab"/>
                <a:cs typeface="Roboto Slab"/>
              </a:rPr>
            </a:br>
            <a:endParaRPr lang="nn-NO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Roboto Slab"/>
              <a:cs typeface="Roboto Slab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ABA280E-B23E-4BE0-C199-71B6C06EAA3A}"/>
              </a:ext>
            </a:extLst>
          </p:cNvPr>
          <p:cNvSpPr txBox="1"/>
          <p:nvPr/>
        </p:nvSpPr>
        <p:spPr>
          <a:xfrm>
            <a:off x="7270812" y="3160450"/>
            <a:ext cx="4447712" cy="2862322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err="1">
                <a:ea typeface="Roboto"/>
                <a:cs typeface="Roboto"/>
              </a:rPr>
              <a:t>Devops</a:t>
            </a:r>
            <a:r>
              <a:rPr lang="nb-NO">
                <a:ea typeface="Roboto"/>
                <a:cs typeface="Roboto"/>
              </a:rPr>
              <a:t> utvei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ea typeface="+mn-lt"/>
                <a:cs typeface="+mn-lt"/>
              </a:rPr>
              <a:t>https://dev.azure.com/utvei</a:t>
            </a:r>
            <a:endParaRPr lang="nb-NO">
              <a:ea typeface="Roboto"/>
              <a:cs typeface="Roboto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b-NO">
                <a:ea typeface="Roboto"/>
                <a:cs typeface="Roboto"/>
              </a:rPr>
              <a:t>Feil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b-NO"/>
              <a:t>Ønsker</a:t>
            </a:r>
            <a:endParaRPr lang="nb-NO">
              <a:ea typeface="Roboto"/>
              <a:cs typeface="Roboto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b-NO"/>
              <a:t>Internettsider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b-NO">
                <a:ea typeface="Roboto"/>
                <a:cs typeface="Roboto"/>
              </a:rPr>
              <a:t>Utvikling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b-NO">
                <a:ea typeface="Roboto"/>
                <a:cs typeface="Roboto"/>
              </a:rPr>
              <a:t>Saksgang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b-NO">
                <a:ea typeface="Roboto"/>
                <a:cs typeface="Roboto"/>
              </a:rPr>
              <a:t>Brukeropprettelse mm</a:t>
            </a: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0C2A3-C43B-9B7F-94B6-2C6587212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039" y="-640"/>
            <a:ext cx="2000250" cy="1400175"/>
          </a:xfrm>
          <a:prstGeom prst="rect">
            <a:avLst/>
          </a:prstGeom>
        </p:spPr>
      </p:pic>
      <p:pic>
        <p:nvPicPr>
          <p:cNvPr id="4" name="Picture Placeholder 3" descr="Sprøyte med heldekkende fyll">
            <a:extLst>
              <a:ext uri="{FF2B5EF4-FFF2-40B4-BE49-F238E27FC236}">
                <a16:creationId xmlns:a16="http://schemas.microsoft.com/office/drawing/2014/main" id="{DBBAB9AB-F3EC-BF2B-F05A-A8A34BE1AA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05" b="205"/>
          <a:stretch/>
        </p:blipFill>
        <p:spPr>
          <a:xfrm>
            <a:off x="389948" y="337644"/>
            <a:ext cx="6191840" cy="6165669"/>
          </a:xfrm>
        </p:spPr>
      </p:pic>
    </p:spTree>
    <p:extLst>
      <p:ext uri="{BB962C8B-B14F-4D97-AF65-F5344CB8AC3E}">
        <p14:creationId xmlns:p14="http://schemas.microsoft.com/office/powerpoint/2010/main" val="12976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estland_PPT-mal">
  <a:themeElements>
    <a:clrScheme name="Vestland">
      <a:dk1>
        <a:srgbClr val="000000"/>
      </a:dk1>
      <a:lt1>
        <a:srgbClr val="FEFFFF"/>
      </a:lt1>
      <a:dk2>
        <a:srgbClr val="0074A2"/>
      </a:dk2>
      <a:lt2>
        <a:srgbClr val="8EDDED"/>
      </a:lt2>
      <a:accent1>
        <a:srgbClr val="E2758F"/>
      </a:accent1>
      <a:accent2>
        <a:srgbClr val="CCA3D6"/>
      </a:accent2>
      <a:accent3>
        <a:srgbClr val="E0D268"/>
      </a:accent3>
      <a:accent4>
        <a:srgbClr val="00BEAD"/>
      </a:accent4>
      <a:accent5>
        <a:srgbClr val="B7DD79"/>
      </a:accent5>
      <a:accent6>
        <a:srgbClr val="FF674D"/>
      </a:accent6>
      <a:hlink>
        <a:srgbClr val="F8B5C3"/>
      </a:hlink>
      <a:folHlink>
        <a:srgbClr val="8CE2D0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0B603B58-49D4-43E7-8B7E-2A65E8A60767}" vid="{12F7BFC8-2BDD-4A92-821B-8568C59058CC}"/>
    </a:ext>
  </a:extLst>
</a:theme>
</file>

<file path=ppt/theme/theme2.xml><?xml version="1.0" encoding="utf-8"?>
<a:theme xmlns:a="http://schemas.openxmlformats.org/drawingml/2006/main" name="Vestland Fylkeskommune">
  <a:themeElements>
    <a:clrScheme name="Vestland Fylkeskommune">
      <a:dk1>
        <a:srgbClr val="000000"/>
      </a:dk1>
      <a:lt1>
        <a:srgbClr val="FFFFFF"/>
      </a:lt1>
      <a:dk2>
        <a:srgbClr val="040000"/>
      </a:dk2>
      <a:lt2>
        <a:srgbClr val="E7E6E6"/>
      </a:lt2>
      <a:accent1>
        <a:srgbClr val="8EDDED"/>
      </a:accent1>
      <a:accent2>
        <a:srgbClr val="E2758F"/>
      </a:accent2>
      <a:accent3>
        <a:srgbClr val="CCA3D6"/>
      </a:accent3>
      <a:accent4>
        <a:srgbClr val="E0D268"/>
      </a:accent4>
      <a:accent5>
        <a:srgbClr val="00BEAD"/>
      </a:accent5>
      <a:accent6>
        <a:srgbClr val="E8F8FB"/>
      </a:accent6>
      <a:hlink>
        <a:srgbClr val="0563C1"/>
      </a:hlink>
      <a:folHlink>
        <a:srgbClr val="954F72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Vestland Fylkeskommune" id="{EC4DED52-0B16-F342-B832-F927C4B1117A}" vid="{5AA55E43-BA76-E544-A522-7238EE633247}"/>
    </a:ext>
  </a:extLst>
</a:theme>
</file>

<file path=ppt/theme/theme3.xml><?xml version="1.0" encoding="utf-8"?>
<a:theme xmlns:a="http://schemas.openxmlformats.org/drawingml/2006/main" name="1_Vestland Fylkeskommune">
  <a:themeElements>
    <a:clrScheme name="Vestland Fylkeskommune">
      <a:dk1>
        <a:srgbClr val="000000"/>
      </a:dk1>
      <a:lt1>
        <a:srgbClr val="FFFFFF"/>
      </a:lt1>
      <a:dk2>
        <a:srgbClr val="040000"/>
      </a:dk2>
      <a:lt2>
        <a:srgbClr val="E7E6E6"/>
      </a:lt2>
      <a:accent1>
        <a:srgbClr val="8EDDED"/>
      </a:accent1>
      <a:accent2>
        <a:srgbClr val="E2758F"/>
      </a:accent2>
      <a:accent3>
        <a:srgbClr val="CCA3D6"/>
      </a:accent3>
      <a:accent4>
        <a:srgbClr val="E0D268"/>
      </a:accent4>
      <a:accent5>
        <a:srgbClr val="00BEAD"/>
      </a:accent5>
      <a:accent6>
        <a:srgbClr val="E8F8FB"/>
      </a:accent6>
      <a:hlink>
        <a:srgbClr val="0563C1"/>
      </a:hlink>
      <a:folHlink>
        <a:srgbClr val="954F72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7BFD4982-EEC0-3146-AC15-70A1DA855933}" vid="{0C713A01-D305-8245-9D7B-96A3EA2FC463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F67BCE6-A582-4B9D-BCC9-FA73DBEF705D}">
  <we:reference id="9e9a702b-b4c8-4e5a-bf32-c82a9db4bc85" version="1.2.0.0" store="EXCatalog" storeType="EXCatalog"/>
  <we:alternateReferences>
    <we:reference id="WA104380621" version="1.2.0.0" store="nb-NO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0E57CF112CAA43B437CC20C1BEB8EF" ma:contentTypeVersion="8" ma:contentTypeDescription="Opprett et nytt dokument." ma:contentTypeScope="" ma:versionID="7e2703a143fbbd77a46d2f292916f5a6">
  <xsd:schema xmlns:xsd="http://www.w3.org/2001/XMLSchema" xmlns:xs="http://www.w3.org/2001/XMLSchema" xmlns:p="http://schemas.microsoft.com/office/2006/metadata/properties" xmlns:ns2="2413a52b-b82e-4c3d-ba88-cee48cf1b244" xmlns:ns3="f12b9f8f-f51a-4d1c-8519-9a55a1329400" targetNamespace="http://schemas.microsoft.com/office/2006/metadata/properties" ma:root="true" ma:fieldsID="d51cb1e200860eaf21bc9418e160aa09" ns2:_="" ns3:_="">
    <xsd:import namespace="2413a52b-b82e-4c3d-ba88-cee48cf1b244"/>
    <xsd:import namespace="f12b9f8f-f51a-4d1c-8519-9a55a1329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3a52b-b82e-4c3d-ba88-cee48cf1b2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b9f8f-f51a-4d1c-8519-9a55a1329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294C6B-C011-4AB7-BC48-11F4C4BC93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13a52b-b82e-4c3d-ba88-cee48cf1b244"/>
    <ds:schemaRef ds:uri="f12b9f8f-f51a-4d1c-8519-9a55a13294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C171CE-0BE0-446F-B1AB-DDE84D59760F}">
  <ds:schemaRefs>
    <ds:schemaRef ds:uri="55e3adb5-3c50-4bbb-8c58-69cb6a0c2698"/>
    <ds:schemaRef ds:uri="a14515df-3624-4a61-b8f6-292e51b820c0"/>
    <ds:schemaRef ds:uri="a3be91da-2c9c-4b39-9589-0e72280bcfde"/>
    <ds:schemaRef ds:uri="c5e2e9ed-a785-405f-92bf-ac9e26d83f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868BDD-A596-4094-907D-A05A47F455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Vestland_PPT-mal_2021</Template>
  <TotalTime>0</TotalTime>
  <Words>863</Words>
  <Application>Microsoft Office PowerPoint</Application>
  <PresentationFormat>Widescreen</PresentationFormat>
  <Paragraphs>182</Paragraphs>
  <Slides>21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Vestland_PPT-mal</vt:lpstr>
      <vt:lpstr>Vestland Fylkeskommune</vt:lpstr>
      <vt:lpstr>1_Vestland Fylkeskommune</vt:lpstr>
      <vt:lpstr>Office-tema</vt:lpstr>
      <vt:lpstr>Ny digital pedagogisk skoleplattform – Utvei kva må på plass hos dykk?    Pilot for ny IKT-løysing har starta</vt:lpstr>
      <vt:lpstr>Kva må på plass hos dykk?</vt:lpstr>
      <vt:lpstr>PowerPoint-presentasjon</vt:lpstr>
      <vt:lpstr>PowerPoint-presentasjon</vt:lpstr>
      <vt:lpstr>PowerPoint-presentasjon</vt:lpstr>
      <vt:lpstr>Om plattforma Utvei  </vt:lpstr>
      <vt:lpstr>Microsoft  Teams for Education  Normalitet Kommunikasjon </vt:lpstr>
      <vt:lpstr>PowerPoint-presentasjon</vt:lpstr>
      <vt:lpstr>Incidentsystem </vt:lpstr>
      <vt:lpstr>Brukeroppretting</vt:lpstr>
      <vt:lpstr>Tofaktorbrikker</vt:lpstr>
      <vt:lpstr>Maskinvare</vt:lpstr>
      <vt:lpstr>Nytt verktøy: kompetanse</vt:lpstr>
      <vt:lpstr>Personopplysningar i Utvei </vt:lpstr>
      <vt:lpstr>Personopplysningar i og utanfor Utvei </vt:lpstr>
      <vt:lpstr>Politisk styrt</vt:lpstr>
      <vt:lpstr>Lærar-arena</vt:lpstr>
      <vt:lpstr>Bestilling til dykk</vt:lpstr>
      <vt:lpstr>KDIs perspektiv</vt:lpstr>
      <vt:lpstr>Dette blir oppgåver:   1. Teknisk/praktisk: Fylkeskommunalt IKT-landskap på lærarrom (jf. behov for tilgang til eigne system)  2. Kompetansebygging for teams – og ta val for bruk  3. Nødvendig maskinvare  4. Rutinar/vurderingar: Korleis skal ivareta personopplysningar i og utanfor Utvei</vt:lpstr>
      <vt:lpstr>Utvei – ein del moglegheiter og ope farvatn, og nokre høge fjell 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Jennifer Lebon Fossnes</dc:creator>
  <cp:keywords/>
  <dc:description/>
  <cp:lastModifiedBy>Bent Dahle Hansen</cp:lastModifiedBy>
  <cp:revision>5</cp:revision>
  <dcterms:created xsi:type="dcterms:W3CDTF">2023-05-03T11:51:59Z</dcterms:created>
  <dcterms:modified xsi:type="dcterms:W3CDTF">2024-02-16T13:14:30Z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0x010100DA0E57CF112CAA43B437CC20C1BEB8EF</vt:lpwstr>
  </property>
  <property fmtid="{D5CDD505-2E9C-101B-9397-08002B2CF9AE}" pid="3" name="MediaServiceImageTags">
    <vt:lpwstr/>
  </property>
</Properties>
</file>