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2" r:id="rId2"/>
    <p:sldMasterId id="2147483677" r:id="rId3"/>
  </p:sldMasterIdLst>
  <p:notesMasterIdLst>
    <p:notesMasterId r:id="rId20"/>
  </p:notesMasterIdLst>
  <p:handoutMasterIdLst>
    <p:handoutMasterId r:id="rId21"/>
  </p:handoutMasterIdLst>
  <p:sldIdLst>
    <p:sldId id="257" r:id="rId4"/>
    <p:sldId id="281" r:id="rId5"/>
    <p:sldId id="276" r:id="rId6"/>
    <p:sldId id="282" r:id="rId7"/>
    <p:sldId id="277" r:id="rId8"/>
    <p:sldId id="267" r:id="rId9"/>
    <p:sldId id="275" r:id="rId10"/>
    <p:sldId id="272" r:id="rId11"/>
    <p:sldId id="280" r:id="rId12"/>
    <p:sldId id="274" r:id="rId13"/>
    <p:sldId id="262" r:id="rId14"/>
    <p:sldId id="259" r:id="rId15"/>
    <p:sldId id="258" r:id="rId16"/>
    <p:sldId id="270" r:id="rId17"/>
    <p:sldId id="283" r:id="rId18"/>
    <p:sldId id="279" r:id="rId19"/>
  </p:sldIdLst>
  <p:sldSz cx="9144000" cy="6858000" type="screen4x3"/>
  <p:notesSz cx="6669088" cy="9928225"/>
  <p:defaultText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525" autoAdjust="0"/>
    <p:restoredTop sz="94660"/>
  </p:normalViewPr>
  <p:slideViewPr>
    <p:cSldViewPr>
      <p:cViewPr varScale="1">
        <p:scale>
          <a:sx n="154" d="100"/>
          <a:sy n="154" d="100"/>
        </p:scale>
        <p:origin x="2088" y="13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3" Type="http://schemas.openxmlformats.org/officeDocument/2006/relationships/slideMaster" Target="slideMasters/slideMaster3.xml"/><Relationship Id="rId21" Type="http://schemas.openxmlformats.org/officeDocument/2006/relationships/handoutMaster" Target="handoutMasters/handoutMaster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theme" Target="theme/theme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viewProps" Target="viewProps.xml"/><Relationship Id="rId10" Type="http://schemas.openxmlformats.org/officeDocument/2006/relationships/slide" Target="slides/slide7.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opptekst 1"/>
          <p:cNvSpPr>
            <a:spLocks noGrp="1"/>
          </p:cNvSpPr>
          <p:nvPr>
            <p:ph type="hdr" sz="quarter"/>
          </p:nvPr>
        </p:nvSpPr>
        <p:spPr>
          <a:xfrm>
            <a:off x="0" y="0"/>
            <a:ext cx="2889938" cy="496411"/>
          </a:xfrm>
          <a:prstGeom prst="rect">
            <a:avLst/>
          </a:prstGeom>
        </p:spPr>
        <p:txBody>
          <a:bodyPr vert="horz" lIns="91440" tIns="45720" rIns="91440" bIns="45720" rtlCol="0"/>
          <a:lstStyle>
            <a:lvl1pPr algn="l">
              <a:defRPr sz="1200"/>
            </a:lvl1pPr>
          </a:lstStyle>
          <a:p>
            <a:endParaRPr lang="nb-NO"/>
          </a:p>
        </p:txBody>
      </p:sp>
      <p:sp>
        <p:nvSpPr>
          <p:cNvPr id="3" name="Plassholder for dato 2"/>
          <p:cNvSpPr>
            <a:spLocks noGrp="1"/>
          </p:cNvSpPr>
          <p:nvPr>
            <p:ph type="dt" sz="quarter" idx="1"/>
          </p:nvPr>
        </p:nvSpPr>
        <p:spPr>
          <a:xfrm>
            <a:off x="3777607" y="0"/>
            <a:ext cx="2889938" cy="496411"/>
          </a:xfrm>
          <a:prstGeom prst="rect">
            <a:avLst/>
          </a:prstGeom>
        </p:spPr>
        <p:txBody>
          <a:bodyPr vert="horz" lIns="91440" tIns="45720" rIns="91440" bIns="45720" rtlCol="0"/>
          <a:lstStyle>
            <a:lvl1pPr algn="r">
              <a:defRPr sz="1200"/>
            </a:lvl1pPr>
          </a:lstStyle>
          <a:p>
            <a:fld id="{A6F813E5-295B-4762-A303-CCE28B85604B}" type="datetimeFigureOut">
              <a:rPr lang="nb-NO" smtClean="0"/>
              <a:t>26.10.2021</a:t>
            </a:fld>
            <a:endParaRPr lang="nb-NO"/>
          </a:p>
        </p:txBody>
      </p:sp>
      <p:sp>
        <p:nvSpPr>
          <p:cNvPr id="4" name="Plassholder for bunntekst 3"/>
          <p:cNvSpPr>
            <a:spLocks noGrp="1"/>
          </p:cNvSpPr>
          <p:nvPr>
            <p:ph type="ftr" sz="quarter" idx="2"/>
          </p:nvPr>
        </p:nvSpPr>
        <p:spPr>
          <a:xfrm>
            <a:off x="0" y="9430091"/>
            <a:ext cx="2889938" cy="496411"/>
          </a:xfrm>
          <a:prstGeom prst="rect">
            <a:avLst/>
          </a:prstGeom>
        </p:spPr>
        <p:txBody>
          <a:bodyPr vert="horz" lIns="91440" tIns="45720" rIns="91440" bIns="45720" rtlCol="0" anchor="b"/>
          <a:lstStyle>
            <a:lvl1pPr algn="l">
              <a:defRPr sz="1200"/>
            </a:lvl1pPr>
          </a:lstStyle>
          <a:p>
            <a:endParaRPr lang="nb-NO"/>
          </a:p>
        </p:txBody>
      </p:sp>
      <p:sp>
        <p:nvSpPr>
          <p:cNvPr id="5" name="Plassholder for lysbildenummer 4"/>
          <p:cNvSpPr>
            <a:spLocks noGrp="1"/>
          </p:cNvSpPr>
          <p:nvPr>
            <p:ph type="sldNum" sz="quarter" idx="3"/>
          </p:nvPr>
        </p:nvSpPr>
        <p:spPr>
          <a:xfrm>
            <a:off x="3777607" y="9430091"/>
            <a:ext cx="2889938" cy="496411"/>
          </a:xfrm>
          <a:prstGeom prst="rect">
            <a:avLst/>
          </a:prstGeom>
        </p:spPr>
        <p:txBody>
          <a:bodyPr vert="horz" lIns="91440" tIns="45720" rIns="91440" bIns="45720" rtlCol="0" anchor="b"/>
          <a:lstStyle>
            <a:lvl1pPr algn="r">
              <a:defRPr sz="1200"/>
            </a:lvl1pPr>
          </a:lstStyle>
          <a:p>
            <a:fld id="{92A967E9-7888-4BC3-AA0C-DC558B62B93A}" type="slidenum">
              <a:rPr lang="nb-NO" smtClean="0"/>
              <a:t>‹#›</a:t>
            </a:fld>
            <a:endParaRPr lang="nb-NO"/>
          </a:p>
        </p:txBody>
      </p:sp>
    </p:spTree>
    <p:extLst>
      <p:ext uri="{BB962C8B-B14F-4D97-AF65-F5344CB8AC3E}">
        <p14:creationId xmlns:p14="http://schemas.microsoft.com/office/powerpoint/2010/main" val="227409331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opptekst 1"/>
          <p:cNvSpPr>
            <a:spLocks noGrp="1"/>
          </p:cNvSpPr>
          <p:nvPr>
            <p:ph type="hdr" sz="quarter"/>
          </p:nvPr>
        </p:nvSpPr>
        <p:spPr>
          <a:xfrm>
            <a:off x="0" y="0"/>
            <a:ext cx="2889938" cy="496411"/>
          </a:xfrm>
          <a:prstGeom prst="rect">
            <a:avLst/>
          </a:prstGeom>
        </p:spPr>
        <p:txBody>
          <a:bodyPr vert="horz" lIns="91440" tIns="45720" rIns="91440" bIns="45720" rtlCol="0"/>
          <a:lstStyle>
            <a:lvl1pPr algn="l">
              <a:defRPr sz="1200"/>
            </a:lvl1pPr>
          </a:lstStyle>
          <a:p>
            <a:endParaRPr lang="nb-NO"/>
          </a:p>
        </p:txBody>
      </p:sp>
      <p:sp>
        <p:nvSpPr>
          <p:cNvPr id="3" name="Plassholder for dato 2"/>
          <p:cNvSpPr>
            <a:spLocks noGrp="1"/>
          </p:cNvSpPr>
          <p:nvPr>
            <p:ph type="dt" idx="1"/>
          </p:nvPr>
        </p:nvSpPr>
        <p:spPr>
          <a:xfrm>
            <a:off x="3777607" y="0"/>
            <a:ext cx="2889938" cy="496411"/>
          </a:xfrm>
          <a:prstGeom prst="rect">
            <a:avLst/>
          </a:prstGeom>
        </p:spPr>
        <p:txBody>
          <a:bodyPr vert="horz" lIns="91440" tIns="45720" rIns="91440" bIns="45720" rtlCol="0"/>
          <a:lstStyle>
            <a:lvl1pPr algn="r">
              <a:defRPr sz="1200"/>
            </a:lvl1pPr>
          </a:lstStyle>
          <a:p>
            <a:fld id="{51DEA505-0B0D-41FB-8384-E2F0529727F3}" type="datetimeFigureOut">
              <a:rPr lang="nb-NO" smtClean="0"/>
              <a:t>26.10.2021</a:t>
            </a:fld>
            <a:endParaRPr lang="nb-NO"/>
          </a:p>
        </p:txBody>
      </p:sp>
      <p:sp>
        <p:nvSpPr>
          <p:cNvPr id="4" name="Plassholder for lysbilde 3"/>
          <p:cNvSpPr>
            <a:spLocks noGrp="1" noRot="1" noChangeAspect="1"/>
          </p:cNvSpPr>
          <p:nvPr>
            <p:ph type="sldImg" idx="2"/>
          </p:nvPr>
        </p:nvSpPr>
        <p:spPr>
          <a:xfrm>
            <a:off x="854075" y="744538"/>
            <a:ext cx="4960938" cy="3722687"/>
          </a:xfrm>
          <a:prstGeom prst="rect">
            <a:avLst/>
          </a:prstGeom>
          <a:noFill/>
          <a:ln w="12700">
            <a:solidFill>
              <a:prstClr val="black"/>
            </a:solidFill>
          </a:ln>
        </p:spPr>
        <p:txBody>
          <a:bodyPr vert="horz" lIns="91440" tIns="45720" rIns="91440" bIns="45720" rtlCol="0" anchor="ctr"/>
          <a:lstStyle/>
          <a:p>
            <a:endParaRPr lang="nb-NO"/>
          </a:p>
        </p:txBody>
      </p:sp>
      <p:sp>
        <p:nvSpPr>
          <p:cNvPr id="5" name="Plassholder for notater 4"/>
          <p:cNvSpPr>
            <a:spLocks noGrp="1"/>
          </p:cNvSpPr>
          <p:nvPr>
            <p:ph type="body" sz="quarter" idx="3"/>
          </p:nvPr>
        </p:nvSpPr>
        <p:spPr>
          <a:xfrm>
            <a:off x="666909" y="4715907"/>
            <a:ext cx="5335270" cy="4467701"/>
          </a:xfrm>
          <a:prstGeom prst="rect">
            <a:avLst/>
          </a:prstGeom>
        </p:spPr>
        <p:txBody>
          <a:bodyPr vert="horz" lIns="91440" tIns="45720" rIns="91440" bIns="45720" rtlCol="0"/>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6" name="Plassholder for bunntekst 5"/>
          <p:cNvSpPr>
            <a:spLocks noGrp="1"/>
          </p:cNvSpPr>
          <p:nvPr>
            <p:ph type="ftr" sz="quarter" idx="4"/>
          </p:nvPr>
        </p:nvSpPr>
        <p:spPr>
          <a:xfrm>
            <a:off x="0" y="9430091"/>
            <a:ext cx="2889938" cy="496411"/>
          </a:xfrm>
          <a:prstGeom prst="rect">
            <a:avLst/>
          </a:prstGeom>
        </p:spPr>
        <p:txBody>
          <a:bodyPr vert="horz" lIns="91440" tIns="45720" rIns="91440" bIns="45720" rtlCol="0" anchor="b"/>
          <a:lstStyle>
            <a:lvl1pPr algn="l">
              <a:defRPr sz="1200"/>
            </a:lvl1pPr>
          </a:lstStyle>
          <a:p>
            <a:endParaRPr lang="nb-NO"/>
          </a:p>
        </p:txBody>
      </p:sp>
      <p:sp>
        <p:nvSpPr>
          <p:cNvPr id="7" name="Plassholder for lysbildenummer 6"/>
          <p:cNvSpPr>
            <a:spLocks noGrp="1"/>
          </p:cNvSpPr>
          <p:nvPr>
            <p:ph type="sldNum" sz="quarter" idx="5"/>
          </p:nvPr>
        </p:nvSpPr>
        <p:spPr>
          <a:xfrm>
            <a:off x="3777607" y="9430091"/>
            <a:ext cx="2889938" cy="496411"/>
          </a:xfrm>
          <a:prstGeom prst="rect">
            <a:avLst/>
          </a:prstGeom>
        </p:spPr>
        <p:txBody>
          <a:bodyPr vert="horz" lIns="91440" tIns="45720" rIns="91440" bIns="45720" rtlCol="0" anchor="b"/>
          <a:lstStyle>
            <a:lvl1pPr algn="r">
              <a:defRPr sz="1200"/>
            </a:lvl1pPr>
          </a:lstStyle>
          <a:p>
            <a:fld id="{0CEC1329-25A0-41EB-899D-4EF08E85963F}" type="slidenum">
              <a:rPr lang="nb-NO" smtClean="0"/>
              <a:t>‹#›</a:t>
            </a:fld>
            <a:endParaRPr lang="nb-NO"/>
          </a:p>
        </p:txBody>
      </p:sp>
    </p:spTree>
    <p:extLst>
      <p:ext uri="{BB962C8B-B14F-4D97-AF65-F5344CB8AC3E}">
        <p14:creationId xmlns:p14="http://schemas.microsoft.com/office/powerpoint/2010/main" val="366555147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a:t>En OECD rapport fra 2013,</a:t>
            </a:r>
            <a:r>
              <a:rPr lang="nb-NO" baseline="0" dirty="0"/>
              <a:t> konkluderte med at det er for lang avstand mellom helsevesen og de andre sektorer, eksempelvis utdanningsinstitusjoner og arbeidsmarkedet.</a:t>
            </a:r>
          </a:p>
          <a:p>
            <a:r>
              <a:rPr lang="nb-NO" dirty="0"/>
              <a:t>Økningen av psykiske helseproblemer blant unge er en av de største helseutfordringene i Norden. Vi må klare å fange opp problemene tidligere. En forutsetning er at helsesektoren, skolesektoren og arbeidssektoren samarbeider tettere, sa statsminister Erna Solberg da hun 27.februar 2017 åpnet Nordisk toppmøte om psykisk helse i Oslo.( NAPHA.no)</a:t>
            </a:r>
          </a:p>
        </p:txBody>
      </p:sp>
      <p:sp>
        <p:nvSpPr>
          <p:cNvPr id="4" name="Plassholder for lysbildenummer 3"/>
          <p:cNvSpPr>
            <a:spLocks noGrp="1"/>
          </p:cNvSpPr>
          <p:nvPr>
            <p:ph type="sldNum" sz="quarter" idx="10"/>
          </p:nvPr>
        </p:nvSpPr>
        <p:spPr/>
        <p:txBody>
          <a:bodyPr/>
          <a:lstStyle/>
          <a:p>
            <a:fld id="{0CEC1329-25A0-41EB-899D-4EF08E85963F}" type="slidenum">
              <a:rPr lang="nb-NO" smtClean="0"/>
              <a:t>1</a:t>
            </a:fld>
            <a:endParaRPr lang="nb-NO"/>
          </a:p>
        </p:txBody>
      </p:sp>
    </p:spTree>
    <p:extLst>
      <p:ext uri="{BB962C8B-B14F-4D97-AF65-F5344CB8AC3E}">
        <p14:creationId xmlns:p14="http://schemas.microsoft.com/office/powerpoint/2010/main" val="213828859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nb-NO" sz="1200" kern="1200" dirty="0">
                <a:solidFill>
                  <a:schemeClr val="tx1"/>
                </a:solidFill>
                <a:effectLst/>
                <a:latin typeface="+mn-lt"/>
                <a:ea typeface="+mn-ea"/>
                <a:cs typeface="+mn-cs"/>
              </a:rPr>
              <a:t>Tilgjengelig spesialisert helsetjeneste integrert med tjenester for utdanning og arbeid er fremtiden. </a:t>
            </a:r>
            <a:r>
              <a:rPr lang="nb-NO" sz="1200" kern="1200" dirty="0" err="1">
                <a:solidFill>
                  <a:schemeClr val="tx1"/>
                </a:solidFill>
                <a:effectLst/>
                <a:latin typeface="+mn-lt"/>
                <a:ea typeface="+mn-ea"/>
                <a:cs typeface="+mn-cs"/>
              </a:rPr>
              <a:t>SkoleResept</a:t>
            </a:r>
            <a:r>
              <a:rPr lang="nb-NO" sz="1200" kern="1200" dirty="0">
                <a:solidFill>
                  <a:schemeClr val="tx1"/>
                </a:solidFill>
                <a:effectLst/>
                <a:latin typeface="+mn-lt"/>
                <a:ea typeface="+mn-ea"/>
                <a:cs typeface="+mn-cs"/>
              </a:rPr>
              <a:t> bør være et standard tilbud til alle unge mennesker som har psykiske helseutfordringer og står i fare for å falle ut</a:t>
            </a:r>
            <a:r>
              <a:rPr lang="nb-NO" sz="1200" kern="1200" baseline="0" dirty="0">
                <a:solidFill>
                  <a:schemeClr val="tx1"/>
                </a:solidFill>
                <a:effectLst/>
                <a:latin typeface="+mn-lt"/>
                <a:ea typeface="+mn-ea"/>
                <a:cs typeface="+mn-cs"/>
              </a:rPr>
              <a:t> av ordinær</a:t>
            </a:r>
            <a:r>
              <a:rPr lang="nb-NO" sz="1200" kern="1200" dirty="0">
                <a:solidFill>
                  <a:schemeClr val="tx1"/>
                </a:solidFill>
                <a:effectLst/>
                <a:latin typeface="+mn-lt"/>
                <a:ea typeface="+mn-ea"/>
                <a:cs typeface="+mn-cs"/>
              </a:rPr>
              <a:t> skole. </a:t>
            </a:r>
          </a:p>
          <a:p>
            <a:pPr marL="0" marR="0" indent="0" algn="l" defTabSz="914400" rtl="0" eaLnBrk="1" fontAlgn="auto" latinLnBrk="0" hangingPunct="1">
              <a:lnSpc>
                <a:spcPct val="100000"/>
              </a:lnSpc>
              <a:spcBef>
                <a:spcPts val="0"/>
              </a:spcBef>
              <a:spcAft>
                <a:spcPts val="0"/>
              </a:spcAft>
              <a:buClrTx/>
              <a:buSzTx/>
              <a:buFontTx/>
              <a:buNone/>
              <a:tabLst/>
              <a:defRPr/>
            </a:pPr>
            <a:r>
              <a:rPr lang="nb-NO" sz="1200" kern="1200" dirty="0">
                <a:solidFill>
                  <a:schemeClr val="tx1"/>
                </a:solidFill>
                <a:effectLst/>
                <a:latin typeface="+mn-lt"/>
                <a:ea typeface="+mn-ea"/>
                <a:cs typeface="+mn-cs"/>
              </a:rPr>
              <a:t>Problem? : Hvordan løse ISF koder, og konsultasjons serier, altså økonomien knyttet til forebyggende innsats!</a:t>
            </a:r>
            <a:endParaRPr lang="nb-NO" dirty="0"/>
          </a:p>
        </p:txBody>
      </p:sp>
      <p:sp>
        <p:nvSpPr>
          <p:cNvPr id="4" name="Plassholder for lysbildenummer 3"/>
          <p:cNvSpPr>
            <a:spLocks noGrp="1"/>
          </p:cNvSpPr>
          <p:nvPr>
            <p:ph type="sldNum" sz="quarter" idx="10"/>
          </p:nvPr>
        </p:nvSpPr>
        <p:spPr/>
        <p:txBody>
          <a:bodyPr/>
          <a:lstStyle/>
          <a:p>
            <a:fld id="{0CEC1329-25A0-41EB-899D-4EF08E85963F}" type="slidenum">
              <a:rPr lang="nb-NO" smtClean="0"/>
              <a:t>13</a:t>
            </a:fld>
            <a:endParaRPr lang="nb-NO"/>
          </a:p>
        </p:txBody>
      </p:sp>
    </p:spTree>
    <p:extLst>
      <p:ext uri="{BB962C8B-B14F-4D97-AF65-F5344CB8AC3E}">
        <p14:creationId xmlns:p14="http://schemas.microsoft.com/office/powerpoint/2010/main" val="418899386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a:t>Vanntette skott mellom sektorene.</a:t>
            </a:r>
            <a:r>
              <a:rPr lang="nb-NO" baseline="0" dirty="0"/>
              <a:t> Glidende overganger?</a:t>
            </a:r>
            <a:endParaRPr lang="nb-NO" dirty="0"/>
          </a:p>
        </p:txBody>
      </p:sp>
      <p:sp>
        <p:nvSpPr>
          <p:cNvPr id="4" name="Plassholder for lysbildenummer 3"/>
          <p:cNvSpPr>
            <a:spLocks noGrp="1"/>
          </p:cNvSpPr>
          <p:nvPr>
            <p:ph type="sldNum" sz="quarter" idx="10"/>
          </p:nvPr>
        </p:nvSpPr>
        <p:spPr/>
        <p:txBody>
          <a:bodyPr/>
          <a:lstStyle/>
          <a:p>
            <a:fld id="{0CEC1329-25A0-41EB-899D-4EF08E85963F}" type="slidenum">
              <a:rPr lang="nb-NO" smtClean="0"/>
              <a:t>2</a:t>
            </a:fld>
            <a:endParaRPr lang="nb-NO"/>
          </a:p>
        </p:txBody>
      </p:sp>
    </p:spTree>
    <p:extLst>
      <p:ext uri="{BB962C8B-B14F-4D97-AF65-F5344CB8AC3E}">
        <p14:creationId xmlns:p14="http://schemas.microsoft.com/office/powerpoint/2010/main" val="64420295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a:t>1000 henvisninger.</a:t>
            </a:r>
            <a:r>
              <a:rPr lang="nb-NO" baseline="0" dirty="0"/>
              <a:t> Utredning, symptombehandling, medisiner…funksjon og fungering.</a:t>
            </a:r>
            <a:endParaRPr lang="nb-NO" dirty="0"/>
          </a:p>
        </p:txBody>
      </p:sp>
      <p:sp>
        <p:nvSpPr>
          <p:cNvPr id="4" name="Plassholder for lysbildenummer 3"/>
          <p:cNvSpPr>
            <a:spLocks noGrp="1"/>
          </p:cNvSpPr>
          <p:nvPr>
            <p:ph type="sldNum" sz="quarter" idx="10"/>
          </p:nvPr>
        </p:nvSpPr>
        <p:spPr/>
        <p:txBody>
          <a:bodyPr/>
          <a:lstStyle/>
          <a:p>
            <a:fld id="{E6EB4295-5570-42FD-BA65-5399CDC4519F}" type="slidenum">
              <a:rPr lang="nb-NO" smtClean="0">
                <a:solidFill>
                  <a:prstClr val="black"/>
                </a:solidFill>
              </a:rPr>
              <a:pPr/>
              <a:t>3</a:t>
            </a:fld>
            <a:endParaRPr lang="nb-NO">
              <a:solidFill>
                <a:prstClr val="black"/>
              </a:solidFill>
            </a:endParaRPr>
          </a:p>
        </p:txBody>
      </p:sp>
    </p:spTree>
    <p:extLst>
      <p:ext uri="{BB962C8B-B14F-4D97-AF65-F5344CB8AC3E}">
        <p14:creationId xmlns:p14="http://schemas.microsoft.com/office/powerpoint/2010/main" val="137280781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sz="1200" i="1" kern="1200" dirty="0">
                <a:solidFill>
                  <a:schemeClr val="tx1"/>
                </a:solidFill>
                <a:effectLst/>
                <a:latin typeface="+mn-lt"/>
                <a:ea typeface="+mn-ea"/>
                <a:cs typeface="+mn-cs"/>
              </a:rPr>
              <a:t>Ingrid Andreassen, Avdelingsleder</a:t>
            </a:r>
            <a:endParaRPr lang="nb-NO" sz="1200" kern="1200" dirty="0">
              <a:solidFill>
                <a:schemeClr val="tx1"/>
              </a:solidFill>
              <a:effectLst/>
              <a:latin typeface="+mn-lt"/>
              <a:ea typeface="+mn-ea"/>
              <a:cs typeface="+mn-cs"/>
            </a:endParaRPr>
          </a:p>
          <a:p>
            <a:r>
              <a:rPr lang="nb-NO" sz="1200" i="1" kern="1200" dirty="0">
                <a:solidFill>
                  <a:schemeClr val="tx1"/>
                </a:solidFill>
                <a:effectLst/>
                <a:latin typeface="+mn-lt"/>
                <a:ea typeface="+mn-ea"/>
                <a:cs typeface="+mn-cs"/>
              </a:rPr>
              <a:t>Helsestasjon for ungdom og Helsetjenesten for elever i videregående skoler i Stavanger:</a:t>
            </a:r>
            <a:endParaRPr lang="nb-NO" sz="1200" kern="1200" dirty="0">
              <a:solidFill>
                <a:schemeClr val="tx1"/>
              </a:solidFill>
              <a:effectLst/>
              <a:latin typeface="+mn-lt"/>
              <a:ea typeface="+mn-ea"/>
              <a:cs typeface="+mn-cs"/>
            </a:endParaRPr>
          </a:p>
          <a:p>
            <a:r>
              <a:rPr lang="nb-NO" sz="1200" kern="1200" dirty="0">
                <a:solidFill>
                  <a:schemeClr val="tx1"/>
                </a:solidFill>
                <a:effectLst/>
                <a:latin typeface="+mn-lt"/>
                <a:ea typeface="+mn-ea"/>
                <a:cs typeface="+mn-cs"/>
              </a:rPr>
              <a:t>Ut i fra vår kunnskap er det mange elever som går i BUP, - det å komme seg til og fra en poliklinisk behandling er en utfordring. Forslag er at BUP kunne hatt disse samtaler ute i skolene.</a:t>
            </a:r>
          </a:p>
          <a:p>
            <a:r>
              <a:rPr lang="nb-NO" sz="1200" kern="1200" dirty="0">
                <a:solidFill>
                  <a:schemeClr val="tx1"/>
                </a:solidFill>
                <a:effectLst/>
                <a:latin typeface="+mn-lt"/>
                <a:ea typeface="+mn-ea"/>
                <a:cs typeface="+mn-cs"/>
              </a:rPr>
              <a:t>Da slipper ungdommene så mye fravær og stress med forflytning. Det er lettere for dem å følge opp behandlingen her. </a:t>
            </a:r>
          </a:p>
          <a:p>
            <a:r>
              <a:rPr lang="nb-NO" sz="1200" kern="1200" dirty="0">
                <a:solidFill>
                  <a:schemeClr val="tx1"/>
                </a:solidFill>
                <a:effectLst/>
                <a:latin typeface="+mn-lt"/>
                <a:ea typeface="+mn-ea"/>
                <a:cs typeface="+mn-cs"/>
              </a:rPr>
              <a:t>Ut fra vår hverdag er det spesielt viktig at ungdom kommer raskt til spesialisthelsetjenesten når de har behov for dette. </a:t>
            </a:r>
          </a:p>
          <a:p>
            <a:r>
              <a:rPr lang="nb-NO" sz="1200" kern="1200" dirty="0">
                <a:solidFill>
                  <a:schemeClr val="tx1"/>
                </a:solidFill>
                <a:effectLst/>
                <a:latin typeface="+mn-lt"/>
                <a:ea typeface="+mn-ea"/>
                <a:cs typeface="+mn-cs"/>
              </a:rPr>
              <a:t>Samtalene kunne gjerne blitt utført ute i skolene samt samarbeidsmøter og tilretteleggelse. Prinsippet er at hjelpen kommer til elevene og at de ikke dras vekk fra den arena de oppholder seg på,</a:t>
            </a:r>
          </a:p>
          <a:p>
            <a:r>
              <a:rPr lang="nb-NO" sz="1200" kern="1200" dirty="0">
                <a:solidFill>
                  <a:schemeClr val="tx1"/>
                </a:solidFill>
                <a:effectLst/>
                <a:latin typeface="+mn-lt"/>
                <a:ea typeface="+mn-ea"/>
                <a:cs typeface="+mn-cs"/>
              </a:rPr>
              <a:t>ordinære arena. </a:t>
            </a:r>
          </a:p>
          <a:p>
            <a:r>
              <a:rPr lang="nb-NO" dirty="0"/>
              <a:t>Tidligere tenkte man at angst og depresjons problematikk førte til skole </a:t>
            </a:r>
            <a:r>
              <a:rPr lang="nb-NO" dirty="0" err="1"/>
              <a:t>dropout</a:t>
            </a:r>
            <a:r>
              <a:rPr lang="nb-NO" dirty="0"/>
              <a:t>. Men, det er ikke forskningsmessig belegg for å hevde dette, men fravær må forebygges fordi fravær og </a:t>
            </a:r>
            <a:r>
              <a:rPr lang="nb-NO" dirty="0" err="1"/>
              <a:t>utenforskap</a:t>
            </a:r>
            <a:r>
              <a:rPr lang="nb-NO" dirty="0"/>
              <a:t> fører til skole </a:t>
            </a:r>
            <a:r>
              <a:rPr lang="nb-NO" dirty="0" err="1"/>
              <a:t>dropout</a:t>
            </a:r>
            <a:r>
              <a:rPr lang="nb-NO" dirty="0"/>
              <a:t>.</a:t>
            </a:r>
          </a:p>
          <a:p>
            <a:endParaRPr lang="nb-NO" dirty="0"/>
          </a:p>
        </p:txBody>
      </p:sp>
      <p:sp>
        <p:nvSpPr>
          <p:cNvPr id="4" name="Plassholder for lysbildenumm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CEC1329-25A0-41EB-899D-4EF08E85963F}" type="slidenum">
              <a:rPr kumimoji="0" lang="nb-NO"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nb-NO"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24213919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err="1"/>
              <a:t>Gjenopptrene</a:t>
            </a:r>
            <a:r>
              <a:rPr lang="nb-NO" dirty="0"/>
              <a:t> så raskt som mulig. Sosiale arenaer og</a:t>
            </a:r>
            <a:r>
              <a:rPr lang="nb-NO" baseline="0" dirty="0"/>
              <a:t> ordinære andre arenaer.</a:t>
            </a:r>
          </a:p>
          <a:p>
            <a:r>
              <a:rPr lang="nb-NO" baseline="0" dirty="0"/>
              <a:t>NB. Psykisk sykdom er de unges sykdom. Debuterer sent i tenårene.</a:t>
            </a:r>
            <a:endParaRPr lang="nb-NO" dirty="0"/>
          </a:p>
        </p:txBody>
      </p:sp>
      <p:sp>
        <p:nvSpPr>
          <p:cNvPr id="4" name="Plassholder for lysbildenummer 3"/>
          <p:cNvSpPr>
            <a:spLocks noGrp="1"/>
          </p:cNvSpPr>
          <p:nvPr>
            <p:ph type="sldNum" sz="quarter" idx="10"/>
          </p:nvPr>
        </p:nvSpPr>
        <p:spPr/>
        <p:txBody>
          <a:bodyPr/>
          <a:lstStyle/>
          <a:p>
            <a:fld id="{0CEC1329-25A0-41EB-899D-4EF08E85963F}" type="slidenum">
              <a:rPr lang="nb-NO" smtClean="0"/>
              <a:t>5</a:t>
            </a:fld>
            <a:endParaRPr lang="nb-NO"/>
          </a:p>
        </p:txBody>
      </p:sp>
    </p:spTree>
    <p:extLst>
      <p:ext uri="{BB962C8B-B14F-4D97-AF65-F5344CB8AC3E}">
        <p14:creationId xmlns:p14="http://schemas.microsoft.com/office/powerpoint/2010/main" val="172078351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dirty="0"/>
          </a:p>
        </p:txBody>
      </p:sp>
      <p:sp>
        <p:nvSpPr>
          <p:cNvPr id="4" name="Plassholder for lysbildenummer 3"/>
          <p:cNvSpPr>
            <a:spLocks noGrp="1"/>
          </p:cNvSpPr>
          <p:nvPr>
            <p:ph type="sldNum" sz="quarter" idx="10"/>
          </p:nvPr>
        </p:nvSpPr>
        <p:spPr/>
        <p:txBody>
          <a:bodyPr/>
          <a:lstStyle/>
          <a:p>
            <a:fld id="{0CEC1329-25A0-41EB-899D-4EF08E85963F}" type="slidenum">
              <a:rPr lang="nb-NO" smtClean="0"/>
              <a:t>6</a:t>
            </a:fld>
            <a:endParaRPr lang="nb-NO"/>
          </a:p>
        </p:txBody>
      </p:sp>
    </p:spTree>
    <p:extLst>
      <p:ext uri="{BB962C8B-B14F-4D97-AF65-F5344CB8AC3E}">
        <p14:creationId xmlns:p14="http://schemas.microsoft.com/office/powerpoint/2010/main" val="14751278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a:effectLst/>
              </a:rPr>
              <a:t>”Flertallet av ungdommene som kommer til Nav er rikt utstyrt med medisinske diagnoser, men mangler vitnemål”, utsagnet er fra tidligere tjenestedirektør i Nav, Bjørn </a:t>
            </a:r>
            <a:r>
              <a:rPr lang="nb-NO" dirty="0" err="1">
                <a:effectLst/>
              </a:rPr>
              <a:t>Gudbjørgsrud</a:t>
            </a:r>
            <a:endParaRPr lang="nb-NO" dirty="0"/>
          </a:p>
          <a:p>
            <a:r>
              <a:rPr lang="nb-NO" dirty="0"/>
              <a:t>De neste 20 årene vil hver tredje jobb</a:t>
            </a:r>
            <a:r>
              <a:rPr lang="nb-NO" baseline="0" dirty="0"/>
              <a:t> i Norge være utsatt for a</a:t>
            </a:r>
            <a:r>
              <a:rPr lang="nb-NO" dirty="0"/>
              <a:t>utomatisering, ( NHO og</a:t>
            </a:r>
            <a:r>
              <a:rPr lang="nb-NO" baseline="0" dirty="0"/>
              <a:t> Kristin Skogen bl.a.) det vil ramme unge ufaglærte og de med lavest kompetanse hardest. </a:t>
            </a:r>
            <a:r>
              <a:rPr lang="nb-NO" dirty="0">
                <a:effectLst/>
              </a:rPr>
              <a:t>For den som aldri slipper innenfor en bedriftsport, er ikke diagnosen langt unna. Mangelen på arbeid treffer de unge ufaglærte midt i troen på framtiden, og enda mer i troen på seg selv.</a:t>
            </a:r>
          </a:p>
          <a:p>
            <a:r>
              <a:rPr lang="nb-NO" dirty="0">
                <a:effectLst/>
              </a:rPr>
              <a:t>Terskelen inn i arbeidslivet er blitt høyere, og den kommer til å bli hevet og hevet i årene som kommer. Utdanning og opplæring må holde tritt, men siden ikke alle er utstyrt med evner eller sosioøkonomiske bakgrunn til å lære det som trengs, vil flere stå utenfor når den digitale arbeidsdagen virkelig tar til.</a:t>
            </a:r>
          </a:p>
          <a:p>
            <a:r>
              <a:rPr lang="nb-NO" dirty="0">
                <a:effectLst/>
              </a:rPr>
              <a:t>Regjeringen ser ikke den økende </a:t>
            </a:r>
            <a:r>
              <a:rPr lang="nb-NO" dirty="0" err="1">
                <a:effectLst/>
              </a:rPr>
              <a:t>psykeligheten</a:t>
            </a:r>
            <a:r>
              <a:rPr lang="nb-NO" dirty="0">
                <a:effectLst/>
              </a:rPr>
              <a:t> blant de unge som varsel om et nytt arbeidsliv uten jobb til alle. De unge trenger bare litt motivasjon, og ingenting motiverer dem mer enn noen sviende rapp med den økonomiske pisken. Svein Egil Omdal i Stavanger</a:t>
            </a:r>
            <a:r>
              <a:rPr lang="nb-NO" baseline="0" dirty="0">
                <a:effectLst/>
              </a:rPr>
              <a:t> Aftenblad, 28.okt.2017.</a:t>
            </a:r>
            <a:endParaRPr lang="nb-NO" dirty="0"/>
          </a:p>
        </p:txBody>
      </p:sp>
      <p:sp>
        <p:nvSpPr>
          <p:cNvPr id="4" name="Plassholder for lysbildenummer 3"/>
          <p:cNvSpPr>
            <a:spLocks noGrp="1"/>
          </p:cNvSpPr>
          <p:nvPr>
            <p:ph type="sldNum" sz="quarter" idx="10"/>
          </p:nvPr>
        </p:nvSpPr>
        <p:spPr/>
        <p:txBody>
          <a:bodyPr/>
          <a:lstStyle/>
          <a:p>
            <a:fld id="{0CEC1329-25A0-41EB-899D-4EF08E85963F}" type="slidenum">
              <a:rPr lang="nb-NO" smtClean="0">
                <a:solidFill>
                  <a:prstClr val="black"/>
                </a:solidFill>
              </a:rPr>
              <a:pPr/>
              <a:t>9</a:t>
            </a:fld>
            <a:endParaRPr lang="nb-NO">
              <a:solidFill>
                <a:prstClr val="black"/>
              </a:solidFill>
            </a:endParaRPr>
          </a:p>
        </p:txBody>
      </p:sp>
    </p:spTree>
    <p:extLst>
      <p:ext uri="{BB962C8B-B14F-4D97-AF65-F5344CB8AC3E}">
        <p14:creationId xmlns:p14="http://schemas.microsoft.com/office/powerpoint/2010/main" val="335440123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a:t>Tall fra SSB – 01.07.2017.</a:t>
            </a:r>
            <a:r>
              <a:rPr lang="nb-NO" baseline="0" dirty="0"/>
              <a:t> 73 % av elever som fullførte videregående opplæring i løpet av 5 år. </a:t>
            </a:r>
            <a:r>
              <a:rPr lang="nb-NO" baseline="0" dirty="0" err="1"/>
              <a:t>Dvs</a:t>
            </a:r>
            <a:r>
              <a:rPr lang="nb-NO" baseline="0" dirty="0"/>
              <a:t> at 27 % fullfører ikke. </a:t>
            </a:r>
          </a:p>
          <a:p>
            <a:r>
              <a:rPr lang="nb-NO" baseline="0" dirty="0"/>
              <a:t>Senter for samfunnsøkonomisk forskning, NTNU beregner at samfunnet sparer mellom 5,4 – 8,8 milliarder kroner per år, hvis vi øker andelen som fullfører videregående opplæring med 10 %. Ser konturene av det nye SUS der i tallene</a:t>
            </a:r>
            <a:r>
              <a:rPr lang="nb-NO" baseline="0" dirty="0">
                <a:sym typeface="Wingdings" panose="05000000000000000000" pitchFamily="2" charset="2"/>
              </a:rPr>
              <a:t></a:t>
            </a:r>
          </a:p>
          <a:p>
            <a:r>
              <a:rPr lang="nb-NO" baseline="0" dirty="0">
                <a:sym typeface="Wingdings" panose="05000000000000000000" pitchFamily="2" charset="2"/>
              </a:rPr>
              <a:t>Ergo det er lønnsomt å få ungdom til å fullføre den videregående skolen, for den enkelte men også samfunnet.</a:t>
            </a:r>
          </a:p>
          <a:p>
            <a:r>
              <a:rPr lang="nb-NO" baseline="0" dirty="0">
                <a:sym typeface="Wingdings" panose="05000000000000000000" pitchFamily="2" charset="2"/>
              </a:rPr>
              <a:t>Vi, ser disse ungdommene igjen senere i </a:t>
            </a:r>
            <a:r>
              <a:rPr lang="nb-NO" baseline="0" dirty="0" err="1">
                <a:sym typeface="Wingdings" panose="05000000000000000000" pitchFamily="2" charset="2"/>
              </a:rPr>
              <a:t>JobbResept</a:t>
            </a:r>
            <a:r>
              <a:rPr lang="nb-NO" baseline="0" dirty="0">
                <a:sym typeface="Wingdings" panose="05000000000000000000" pitchFamily="2" charset="2"/>
              </a:rPr>
              <a:t>, som unge uføre, sosialhjelpsmottakere eller arbeidsledige.</a:t>
            </a:r>
            <a:endParaRPr lang="nb-NO" baseline="0" dirty="0"/>
          </a:p>
          <a:p>
            <a:endParaRPr lang="nb-NO" baseline="0" dirty="0"/>
          </a:p>
        </p:txBody>
      </p:sp>
      <p:sp>
        <p:nvSpPr>
          <p:cNvPr id="4" name="Plassholder for lysbildenummer 3"/>
          <p:cNvSpPr>
            <a:spLocks noGrp="1"/>
          </p:cNvSpPr>
          <p:nvPr>
            <p:ph type="sldNum" sz="quarter" idx="10"/>
          </p:nvPr>
        </p:nvSpPr>
        <p:spPr/>
        <p:txBody>
          <a:bodyPr/>
          <a:lstStyle/>
          <a:p>
            <a:fld id="{0CEC1329-25A0-41EB-899D-4EF08E85963F}" type="slidenum">
              <a:rPr lang="nb-NO" smtClean="0">
                <a:solidFill>
                  <a:prstClr val="black"/>
                </a:solidFill>
              </a:rPr>
              <a:pPr/>
              <a:t>10</a:t>
            </a:fld>
            <a:endParaRPr lang="nb-NO">
              <a:solidFill>
                <a:prstClr val="black"/>
              </a:solidFill>
            </a:endParaRPr>
          </a:p>
        </p:txBody>
      </p:sp>
    </p:spTree>
    <p:extLst>
      <p:ext uri="{BB962C8B-B14F-4D97-AF65-F5344CB8AC3E}">
        <p14:creationId xmlns:p14="http://schemas.microsoft.com/office/powerpoint/2010/main" val="320996706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sz="1200" kern="1200" dirty="0">
                <a:solidFill>
                  <a:schemeClr val="tx1"/>
                </a:solidFill>
                <a:effectLst/>
                <a:latin typeface="+mn-lt"/>
                <a:ea typeface="+mn-ea"/>
                <a:cs typeface="+mn-cs"/>
              </a:rPr>
              <a:t>Stortinget ba i 2016 regjeringen om å legge frem en helhetlig tverrsektoriell strategi for barn og unges psykiske helse som omfatter individ og samfunn, og som inneholder både </a:t>
            </a:r>
            <a:r>
              <a:rPr lang="nb-NO" sz="1200" b="1" kern="1200" dirty="0">
                <a:solidFill>
                  <a:schemeClr val="tx1"/>
                </a:solidFill>
                <a:effectLst/>
                <a:latin typeface="+mn-lt"/>
                <a:ea typeface="+mn-ea"/>
                <a:cs typeface="+mn-cs"/>
              </a:rPr>
              <a:t>helsefremmende, sykdomsforebyggende og kurative initiativ</a:t>
            </a:r>
            <a:r>
              <a:rPr lang="nb-NO" sz="1200" kern="1200" dirty="0">
                <a:solidFill>
                  <a:schemeClr val="tx1"/>
                </a:solidFill>
                <a:effectLst/>
                <a:latin typeface="+mn-lt"/>
                <a:ea typeface="+mn-ea"/>
                <a:cs typeface="+mn-cs"/>
              </a:rPr>
              <a:t>.</a:t>
            </a:r>
          </a:p>
          <a:p>
            <a:r>
              <a:rPr lang="nb-NO" sz="1200" kern="1200" dirty="0">
                <a:solidFill>
                  <a:schemeClr val="tx1"/>
                </a:solidFill>
                <a:effectLst/>
                <a:latin typeface="+mn-lt"/>
                <a:ea typeface="+mn-ea"/>
                <a:cs typeface="+mn-cs"/>
              </a:rPr>
              <a:t>Dermed utformet regjeringen en strategi for god psykisk helse 2017-2022, </a:t>
            </a:r>
            <a:r>
              <a:rPr lang="nb-NO" sz="1200" b="1" kern="1200" dirty="0">
                <a:solidFill>
                  <a:schemeClr val="tx1"/>
                </a:solidFill>
                <a:effectLst/>
                <a:latin typeface="+mn-lt"/>
                <a:ea typeface="+mn-ea"/>
                <a:cs typeface="+mn-cs"/>
              </a:rPr>
              <a:t>«Mestre hele livet»</a:t>
            </a:r>
            <a:r>
              <a:rPr lang="nb-NO" sz="1200" kern="1200" dirty="0">
                <a:solidFill>
                  <a:schemeClr val="tx1"/>
                </a:solidFill>
                <a:effectLst/>
                <a:latin typeface="+mn-lt"/>
                <a:ea typeface="+mn-ea"/>
                <a:cs typeface="+mn-cs"/>
              </a:rPr>
              <a:t> i innledningen påpekes det at god psykisk helse ikke skal være helsesektorens ansvar alene, men se på virkemidler i ulike sektorer. Det har blant annet blitt økt bevissthet om betydningen av psykisk helse i barnehage, skole, frivillig sektor og arbeidsliv. Det påpekes at samarbeidet mellom helsesektoren og andre sektorer skal styrkes.</a:t>
            </a:r>
          </a:p>
          <a:p>
            <a:r>
              <a:rPr lang="nb-NO" sz="1200" kern="1200" dirty="0">
                <a:solidFill>
                  <a:schemeClr val="tx1"/>
                </a:solidFill>
                <a:effectLst/>
                <a:latin typeface="+mn-lt"/>
                <a:ea typeface="+mn-ea"/>
                <a:cs typeface="+mn-cs"/>
              </a:rPr>
              <a:t>Fra kapittel 7 «</a:t>
            </a:r>
            <a:r>
              <a:rPr lang="nb-NO" sz="1200" i="1" kern="1200" dirty="0">
                <a:solidFill>
                  <a:schemeClr val="tx1"/>
                </a:solidFill>
                <a:effectLst/>
                <a:latin typeface="+mn-lt"/>
                <a:ea typeface="+mn-ea"/>
                <a:cs typeface="+mn-cs"/>
              </a:rPr>
              <a:t>Fremme god psykisk helse hos barn og unge»</a:t>
            </a:r>
            <a:r>
              <a:rPr lang="nb-NO" sz="1200" kern="1200" dirty="0">
                <a:solidFill>
                  <a:schemeClr val="tx1"/>
                </a:solidFill>
                <a:effectLst/>
                <a:latin typeface="+mn-lt"/>
                <a:ea typeface="+mn-ea"/>
                <a:cs typeface="+mn-cs"/>
              </a:rPr>
              <a:t>, i strategidokumentet står det at beregninger utført av Folkehelseinstituttet viser at mellom 15 – 20 % av barn og unge har så betydelige psykiske plager at det går utover deres daglige fungering. Mange av disse kan sannsynligvis klare seg godt dersom de får tilbud om lavterskelhjelp og tidlig intervensjon.</a:t>
            </a:r>
          </a:p>
          <a:p>
            <a:endParaRPr lang="nb-NO" dirty="0"/>
          </a:p>
        </p:txBody>
      </p:sp>
      <p:sp>
        <p:nvSpPr>
          <p:cNvPr id="4" name="Plassholder for lysbildenummer 3"/>
          <p:cNvSpPr>
            <a:spLocks noGrp="1"/>
          </p:cNvSpPr>
          <p:nvPr>
            <p:ph type="sldNum" sz="quarter" idx="10"/>
          </p:nvPr>
        </p:nvSpPr>
        <p:spPr/>
        <p:txBody>
          <a:bodyPr/>
          <a:lstStyle/>
          <a:p>
            <a:fld id="{0CEC1329-25A0-41EB-899D-4EF08E85963F}" type="slidenum">
              <a:rPr lang="nb-NO" smtClean="0"/>
              <a:t>11</a:t>
            </a:fld>
            <a:endParaRPr lang="nb-NO"/>
          </a:p>
        </p:txBody>
      </p:sp>
    </p:spTree>
    <p:extLst>
      <p:ext uri="{BB962C8B-B14F-4D97-AF65-F5344CB8AC3E}">
        <p14:creationId xmlns:p14="http://schemas.microsoft.com/office/powerpoint/2010/main" val="262525311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tellysbilde">
    <p:spTree>
      <p:nvGrpSpPr>
        <p:cNvPr id="1" name=""/>
        <p:cNvGrpSpPr/>
        <p:nvPr/>
      </p:nvGrpSpPr>
      <p:grpSpPr>
        <a:xfrm>
          <a:off x="0" y="0"/>
          <a:ext cx="0" cy="0"/>
          <a:chOff x="0" y="0"/>
          <a:chExt cx="0" cy="0"/>
        </a:xfrm>
      </p:grpSpPr>
      <p:sp>
        <p:nvSpPr>
          <p:cNvPr id="2" name="Tittel 1"/>
          <p:cNvSpPr>
            <a:spLocks noGrp="1"/>
          </p:cNvSpPr>
          <p:nvPr>
            <p:ph type="ctrTitle"/>
          </p:nvPr>
        </p:nvSpPr>
        <p:spPr>
          <a:xfrm>
            <a:off x="685800" y="2130425"/>
            <a:ext cx="7772400" cy="1470025"/>
          </a:xfrm>
        </p:spPr>
        <p:txBody>
          <a:bodyPr/>
          <a:lstStyle/>
          <a:p>
            <a:r>
              <a:rPr lang="nb-NO"/>
              <a:t>Klikk for å redigere tittelstil</a:t>
            </a:r>
          </a:p>
        </p:txBody>
      </p:sp>
      <p:sp>
        <p:nvSpPr>
          <p:cNvPr id="3" name="Undertittel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b-NO"/>
              <a:t>Klikk for å redigere undertittelstil i malen</a:t>
            </a:r>
          </a:p>
        </p:txBody>
      </p:sp>
      <p:sp>
        <p:nvSpPr>
          <p:cNvPr id="4" name="Plassholder for dato 3"/>
          <p:cNvSpPr>
            <a:spLocks noGrp="1"/>
          </p:cNvSpPr>
          <p:nvPr>
            <p:ph type="dt" sz="half" idx="10"/>
          </p:nvPr>
        </p:nvSpPr>
        <p:spPr/>
        <p:txBody>
          <a:bodyPr/>
          <a:lstStyle/>
          <a:p>
            <a:fld id="{9CDA538D-B112-4327-A5EF-098B3829D592}" type="datetimeFigureOut">
              <a:rPr lang="nb-NO" smtClean="0"/>
              <a:t>26.10.2021</a:t>
            </a:fld>
            <a:endParaRPr lang="nb-NO"/>
          </a:p>
        </p:txBody>
      </p:sp>
      <p:sp>
        <p:nvSpPr>
          <p:cNvPr id="5" name="Plassholder for bunntekst 4"/>
          <p:cNvSpPr>
            <a:spLocks noGrp="1"/>
          </p:cNvSpPr>
          <p:nvPr>
            <p:ph type="ftr" sz="quarter" idx="11"/>
          </p:nvPr>
        </p:nvSpPr>
        <p:spPr/>
        <p:txBody>
          <a:bodyPr/>
          <a:lstStyle/>
          <a:p>
            <a:endParaRPr lang="nb-NO"/>
          </a:p>
        </p:txBody>
      </p:sp>
      <p:sp>
        <p:nvSpPr>
          <p:cNvPr id="6" name="Plassholder for lysbildenummer 5"/>
          <p:cNvSpPr>
            <a:spLocks noGrp="1"/>
          </p:cNvSpPr>
          <p:nvPr>
            <p:ph type="sldNum" sz="quarter" idx="12"/>
          </p:nvPr>
        </p:nvSpPr>
        <p:spPr/>
        <p:txBody>
          <a:bodyPr/>
          <a:lstStyle/>
          <a:p>
            <a:fld id="{5B2915B0-57D2-4EF7-A930-2C1AC2E34B2A}" type="slidenum">
              <a:rPr lang="nb-NO" smtClean="0"/>
              <a:t>‹#›</a:t>
            </a:fld>
            <a:endParaRPr lang="nb-NO"/>
          </a:p>
        </p:txBody>
      </p:sp>
    </p:spTree>
    <p:extLst>
      <p:ext uri="{BB962C8B-B14F-4D97-AF65-F5344CB8AC3E}">
        <p14:creationId xmlns:p14="http://schemas.microsoft.com/office/powerpoint/2010/main" val="301661026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Loddrett tekst">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a:t>Klikk for å redigere tittelstil</a:t>
            </a:r>
          </a:p>
        </p:txBody>
      </p:sp>
      <p:sp>
        <p:nvSpPr>
          <p:cNvPr id="3" name="Plassholder for loddrett tekst 2"/>
          <p:cNvSpPr>
            <a:spLocks noGrp="1"/>
          </p:cNvSpPr>
          <p:nvPr>
            <p:ph type="body" orient="vert" idx="1"/>
          </p:nvPr>
        </p:nvSpPr>
        <p:spPr/>
        <p:txBody>
          <a:bodyPr vert="eaVert"/>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dato 3"/>
          <p:cNvSpPr>
            <a:spLocks noGrp="1"/>
          </p:cNvSpPr>
          <p:nvPr>
            <p:ph type="dt" sz="half" idx="10"/>
          </p:nvPr>
        </p:nvSpPr>
        <p:spPr/>
        <p:txBody>
          <a:bodyPr/>
          <a:lstStyle/>
          <a:p>
            <a:fld id="{9CDA538D-B112-4327-A5EF-098B3829D592}" type="datetimeFigureOut">
              <a:rPr lang="nb-NO" smtClean="0"/>
              <a:t>26.10.2021</a:t>
            </a:fld>
            <a:endParaRPr lang="nb-NO"/>
          </a:p>
        </p:txBody>
      </p:sp>
      <p:sp>
        <p:nvSpPr>
          <p:cNvPr id="5" name="Plassholder for bunntekst 4"/>
          <p:cNvSpPr>
            <a:spLocks noGrp="1"/>
          </p:cNvSpPr>
          <p:nvPr>
            <p:ph type="ftr" sz="quarter" idx="11"/>
          </p:nvPr>
        </p:nvSpPr>
        <p:spPr/>
        <p:txBody>
          <a:bodyPr/>
          <a:lstStyle/>
          <a:p>
            <a:endParaRPr lang="nb-NO"/>
          </a:p>
        </p:txBody>
      </p:sp>
      <p:sp>
        <p:nvSpPr>
          <p:cNvPr id="6" name="Plassholder for lysbildenummer 5"/>
          <p:cNvSpPr>
            <a:spLocks noGrp="1"/>
          </p:cNvSpPr>
          <p:nvPr>
            <p:ph type="sldNum" sz="quarter" idx="12"/>
          </p:nvPr>
        </p:nvSpPr>
        <p:spPr/>
        <p:txBody>
          <a:bodyPr/>
          <a:lstStyle/>
          <a:p>
            <a:fld id="{5B2915B0-57D2-4EF7-A930-2C1AC2E34B2A}" type="slidenum">
              <a:rPr lang="nb-NO" smtClean="0"/>
              <a:t>‹#›</a:t>
            </a:fld>
            <a:endParaRPr lang="nb-NO"/>
          </a:p>
        </p:txBody>
      </p:sp>
    </p:spTree>
    <p:extLst>
      <p:ext uri="{BB962C8B-B14F-4D97-AF65-F5344CB8AC3E}">
        <p14:creationId xmlns:p14="http://schemas.microsoft.com/office/powerpoint/2010/main" val="164234164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Loddrett tittel og tekst">
    <p:spTree>
      <p:nvGrpSpPr>
        <p:cNvPr id="1" name=""/>
        <p:cNvGrpSpPr/>
        <p:nvPr/>
      </p:nvGrpSpPr>
      <p:grpSpPr>
        <a:xfrm>
          <a:off x="0" y="0"/>
          <a:ext cx="0" cy="0"/>
          <a:chOff x="0" y="0"/>
          <a:chExt cx="0" cy="0"/>
        </a:xfrm>
      </p:grpSpPr>
      <p:sp>
        <p:nvSpPr>
          <p:cNvPr id="2" name="Loddrett tittel 1"/>
          <p:cNvSpPr>
            <a:spLocks noGrp="1"/>
          </p:cNvSpPr>
          <p:nvPr>
            <p:ph type="title" orient="vert"/>
          </p:nvPr>
        </p:nvSpPr>
        <p:spPr>
          <a:xfrm>
            <a:off x="6629400" y="274638"/>
            <a:ext cx="2057400" cy="5851525"/>
          </a:xfrm>
        </p:spPr>
        <p:txBody>
          <a:bodyPr vert="eaVert"/>
          <a:lstStyle/>
          <a:p>
            <a:r>
              <a:rPr lang="nb-NO"/>
              <a:t>Klikk for å redigere tittelstil</a:t>
            </a:r>
          </a:p>
        </p:txBody>
      </p:sp>
      <p:sp>
        <p:nvSpPr>
          <p:cNvPr id="3" name="Plassholder for loddrett tekst 2"/>
          <p:cNvSpPr>
            <a:spLocks noGrp="1"/>
          </p:cNvSpPr>
          <p:nvPr>
            <p:ph type="body" orient="vert" idx="1"/>
          </p:nvPr>
        </p:nvSpPr>
        <p:spPr>
          <a:xfrm>
            <a:off x="457200" y="274638"/>
            <a:ext cx="6019800" cy="5851525"/>
          </a:xfrm>
        </p:spPr>
        <p:txBody>
          <a:bodyPr vert="eaVert"/>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dato 3"/>
          <p:cNvSpPr>
            <a:spLocks noGrp="1"/>
          </p:cNvSpPr>
          <p:nvPr>
            <p:ph type="dt" sz="half" idx="10"/>
          </p:nvPr>
        </p:nvSpPr>
        <p:spPr/>
        <p:txBody>
          <a:bodyPr/>
          <a:lstStyle/>
          <a:p>
            <a:fld id="{9CDA538D-B112-4327-A5EF-098B3829D592}" type="datetimeFigureOut">
              <a:rPr lang="nb-NO" smtClean="0"/>
              <a:t>26.10.2021</a:t>
            </a:fld>
            <a:endParaRPr lang="nb-NO"/>
          </a:p>
        </p:txBody>
      </p:sp>
      <p:sp>
        <p:nvSpPr>
          <p:cNvPr id="5" name="Plassholder for bunntekst 4"/>
          <p:cNvSpPr>
            <a:spLocks noGrp="1"/>
          </p:cNvSpPr>
          <p:nvPr>
            <p:ph type="ftr" sz="quarter" idx="11"/>
          </p:nvPr>
        </p:nvSpPr>
        <p:spPr/>
        <p:txBody>
          <a:bodyPr/>
          <a:lstStyle/>
          <a:p>
            <a:endParaRPr lang="nb-NO"/>
          </a:p>
        </p:txBody>
      </p:sp>
      <p:sp>
        <p:nvSpPr>
          <p:cNvPr id="6" name="Plassholder for lysbildenummer 5"/>
          <p:cNvSpPr>
            <a:spLocks noGrp="1"/>
          </p:cNvSpPr>
          <p:nvPr>
            <p:ph type="sldNum" sz="quarter" idx="12"/>
          </p:nvPr>
        </p:nvSpPr>
        <p:spPr/>
        <p:txBody>
          <a:bodyPr/>
          <a:lstStyle/>
          <a:p>
            <a:fld id="{5B2915B0-57D2-4EF7-A930-2C1AC2E34B2A}" type="slidenum">
              <a:rPr lang="nb-NO" smtClean="0"/>
              <a:t>‹#›</a:t>
            </a:fld>
            <a:endParaRPr lang="nb-NO"/>
          </a:p>
        </p:txBody>
      </p:sp>
    </p:spTree>
    <p:extLst>
      <p:ext uri="{BB962C8B-B14F-4D97-AF65-F5344CB8AC3E}">
        <p14:creationId xmlns:p14="http://schemas.microsoft.com/office/powerpoint/2010/main" val="60413636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Tittel og mengdetekst">
    <p:spTree>
      <p:nvGrpSpPr>
        <p:cNvPr id="1" name=""/>
        <p:cNvGrpSpPr/>
        <p:nvPr/>
      </p:nvGrpSpPr>
      <p:grpSpPr>
        <a:xfrm>
          <a:off x="0" y="0"/>
          <a:ext cx="0" cy="0"/>
          <a:chOff x="0" y="0"/>
          <a:chExt cx="0" cy="0"/>
        </a:xfrm>
      </p:grpSpPr>
      <p:cxnSp>
        <p:nvCxnSpPr>
          <p:cNvPr id="4" name="Rett linje 3"/>
          <p:cNvCxnSpPr/>
          <p:nvPr userDrawn="1"/>
        </p:nvCxnSpPr>
        <p:spPr>
          <a:xfrm>
            <a:off x="0" y="368300"/>
            <a:ext cx="7594600" cy="0"/>
          </a:xfrm>
          <a:prstGeom prst="line">
            <a:avLst/>
          </a:prstGeom>
          <a:ln w="63500" cap="rnd" cmpd="sng">
            <a:solidFill>
              <a:srgbClr val="E7E9F5"/>
            </a:solidFill>
            <a:prstDash val="sysDot"/>
          </a:ln>
          <a:effectLst/>
        </p:spPr>
        <p:style>
          <a:lnRef idx="2">
            <a:schemeClr val="accent1"/>
          </a:lnRef>
          <a:fillRef idx="0">
            <a:schemeClr val="accent1"/>
          </a:fillRef>
          <a:effectRef idx="1">
            <a:schemeClr val="accent1"/>
          </a:effectRef>
          <a:fontRef idx="minor">
            <a:schemeClr val="tx1"/>
          </a:fontRef>
        </p:style>
      </p:cxnSp>
      <p:cxnSp>
        <p:nvCxnSpPr>
          <p:cNvPr id="5" name="Rett linje 4"/>
          <p:cNvCxnSpPr/>
          <p:nvPr userDrawn="1"/>
        </p:nvCxnSpPr>
        <p:spPr>
          <a:xfrm>
            <a:off x="8005763" y="1725613"/>
            <a:ext cx="1460500" cy="0"/>
          </a:xfrm>
          <a:prstGeom prst="line">
            <a:avLst/>
          </a:prstGeom>
          <a:ln w="63500" cap="rnd" cmpd="sng">
            <a:solidFill>
              <a:srgbClr val="E7E9F5"/>
            </a:solidFill>
            <a:prstDash val="sysDot"/>
          </a:ln>
          <a:effectLst/>
        </p:spPr>
        <p:style>
          <a:lnRef idx="2">
            <a:schemeClr val="accent1"/>
          </a:lnRef>
          <a:fillRef idx="0">
            <a:schemeClr val="accent1"/>
          </a:fillRef>
          <a:effectRef idx="1">
            <a:schemeClr val="accent1"/>
          </a:effectRef>
          <a:fontRef idx="minor">
            <a:schemeClr val="tx1"/>
          </a:fontRef>
        </p:style>
      </p:cxnSp>
      <p:grpSp>
        <p:nvGrpSpPr>
          <p:cNvPr id="6" name="Gruppe 5"/>
          <p:cNvGrpSpPr/>
          <p:nvPr userDrawn="1"/>
        </p:nvGrpSpPr>
        <p:grpSpPr>
          <a:xfrm>
            <a:off x="7043097" y="344549"/>
            <a:ext cx="1435248" cy="1416312"/>
            <a:chOff x="1361705" y="363625"/>
            <a:chExt cx="509429" cy="502708"/>
          </a:xfrm>
          <a:solidFill>
            <a:srgbClr val="E7E9F5"/>
          </a:solidFill>
        </p:grpSpPr>
        <p:sp>
          <p:nvSpPr>
            <p:cNvPr id="8" name="Ellipse 7"/>
            <p:cNvSpPr/>
            <p:nvPr/>
          </p:nvSpPr>
          <p:spPr>
            <a:xfrm>
              <a:off x="1550088" y="363625"/>
              <a:ext cx="132662" cy="132662"/>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nb-NO"/>
            </a:p>
          </p:txBody>
        </p:sp>
        <p:sp>
          <p:nvSpPr>
            <p:cNvPr id="9" name="Ellipse 8"/>
            <p:cNvSpPr/>
            <p:nvPr/>
          </p:nvSpPr>
          <p:spPr>
            <a:xfrm>
              <a:off x="1550088" y="733671"/>
              <a:ext cx="132662" cy="132662"/>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nb-NO"/>
            </a:p>
          </p:txBody>
        </p:sp>
        <p:grpSp>
          <p:nvGrpSpPr>
            <p:cNvPr id="10" name="Gruppe 9"/>
            <p:cNvGrpSpPr/>
            <p:nvPr/>
          </p:nvGrpSpPr>
          <p:grpSpPr>
            <a:xfrm>
              <a:off x="1361705" y="548648"/>
              <a:ext cx="509429" cy="132662"/>
              <a:chOff x="1361705" y="551638"/>
              <a:chExt cx="509429" cy="132662"/>
            </a:xfrm>
            <a:grpFill/>
          </p:grpSpPr>
          <p:sp>
            <p:nvSpPr>
              <p:cNvPr id="11" name="Ellipse 10"/>
              <p:cNvSpPr/>
              <p:nvPr/>
            </p:nvSpPr>
            <p:spPr>
              <a:xfrm>
                <a:off x="1552204" y="551638"/>
                <a:ext cx="132662" cy="132662"/>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nb-NO"/>
              </a:p>
            </p:txBody>
          </p:sp>
          <p:sp>
            <p:nvSpPr>
              <p:cNvPr id="12" name="Ellipse 11"/>
              <p:cNvSpPr/>
              <p:nvPr/>
            </p:nvSpPr>
            <p:spPr>
              <a:xfrm>
                <a:off x="1361705" y="551638"/>
                <a:ext cx="132662" cy="132662"/>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nb-NO"/>
              </a:p>
            </p:txBody>
          </p:sp>
          <p:sp>
            <p:nvSpPr>
              <p:cNvPr id="13" name="Ellipse 12"/>
              <p:cNvSpPr/>
              <p:nvPr/>
            </p:nvSpPr>
            <p:spPr>
              <a:xfrm>
                <a:off x="1738472" y="551638"/>
                <a:ext cx="132662" cy="132662"/>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nb-NO"/>
              </a:p>
            </p:txBody>
          </p:sp>
        </p:grpSp>
      </p:grpSp>
      <p:pic>
        <p:nvPicPr>
          <p:cNvPr id="14" name="Bilde 10" descr="Helse Stavanger.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457200" y="6092825"/>
            <a:ext cx="3044825" cy="493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Plassholder for innhold 2"/>
          <p:cNvSpPr>
            <a:spLocks noGrp="1"/>
          </p:cNvSpPr>
          <p:nvPr>
            <p:ph idx="1"/>
          </p:nvPr>
        </p:nvSpPr>
        <p:spPr>
          <a:xfrm>
            <a:off x="457201" y="2070099"/>
            <a:ext cx="8021144" cy="461665"/>
          </a:xfrm>
          <a:prstGeom prst="rect">
            <a:avLst/>
          </a:prstGeom>
        </p:spPr>
        <p:txBody>
          <a:bodyPr>
            <a:spAutoFit/>
          </a:bodyPr>
          <a:lstStyle>
            <a:lvl1pPr marL="0" indent="0">
              <a:buFontTx/>
              <a:buNone/>
              <a:defRPr sz="2400">
                <a:latin typeface="Arial"/>
                <a:cs typeface="Arial"/>
              </a:defRPr>
            </a:lvl1pPr>
            <a:lvl2pPr>
              <a:defRPr sz="1400">
                <a:latin typeface="ScalaSans"/>
                <a:cs typeface="ScalaSans"/>
              </a:defRPr>
            </a:lvl2pPr>
            <a:lvl3pPr>
              <a:defRPr sz="1200">
                <a:latin typeface="ScalaSans"/>
                <a:cs typeface="ScalaSans"/>
              </a:defRPr>
            </a:lvl3pPr>
            <a:lvl4pPr>
              <a:defRPr sz="1100">
                <a:latin typeface="ScalaSans"/>
                <a:cs typeface="ScalaSans"/>
              </a:defRPr>
            </a:lvl4pPr>
            <a:lvl5pPr>
              <a:defRPr sz="1100">
                <a:latin typeface="ScalaSans"/>
                <a:cs typeface="ScalaSans"/>
              </a:defRPr>
            </a:lvl5pPr>
          </a:lstStyle>
          <a:p>
            <a:pPr lvl="0"/>
            <a:r>
              <a:rPr lang="nb-NO"/>
              <a:t>Klikk for å redigere tekststiler i malen</a:t>
            </a:r>
          </a:p>
        </p:txBody>
      </p:sp>
      <p:sp>
        <p:nvSpPr>
          <p:cNvPr id="7" name="Tittel 1"/>
          <p:cNvSpPr>
            <a:spLocks noGrp="1"/>
          </p:cNvSpPr>
          <p:nvPr>
            <p:ph type="ctrTitle"/>
          </p:nvPr>
        </p:nvSpPr>
        <p:spPr>
          <a:xfrm>
            <a:off x="457200" y="710161"/>
            <a:ext cx="6388100" cy="646331"/>
          </a:xfrm>
          <a:prstGeom prst="rect">
            <a:avLst/>
          </a:prstGeom>
        </p:spPr>
        <p:txBody>
          <a:bodyPr wrap="square" anchor="t">
            <a:spAutoFit/>
          </a:bodyPr>
          <a:lstStyle>
            <a:lvl1pPr algn="l">
              <a:defRPr sz="3600" b="1">
                <a:latin typeface="Arial"/>
                <a:cs typeface="Arial"/>
              </a:defRPr>
            </a:lvl1pPr>
          </a:lstStyle>
          <a:p>
            <a:r>
              <a:rPr lang="nb-NO"/>
              <a:t>Klikk for å redigere tittelstil</a:t>
            </a:r>
            <a:endParaRPr lang="nb-NO" dirty="0"/>
          </a:p>
        </p:txBody>
      </p:sp>
    </p:spTree>
    <p:extLst>
      <p:ext uri="{BB962C8B-B14F-4D97-AF65-F5344CB8AC3E}">
        <p14:creationId xmlns:p14="http://schemas.microsoft.com/office/powerpoint/2010/main" val="1989842646"/>
      </p:ext>
    </p:extLst>
  </p:cSld>
  <p:clrMapOvr>
    <a:masterClrMapping/>
  </p:clrMapOvr>
  <p:transition spd="slow">
    <p:pull/>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Tittel og innhald med punktlisting">
    <p:spTree>
      <p:nvGrpSpPr>
        <p:cNvPr id="1" name=""/>
        <p:cNvGrpSpPr/>
        <p:nvPr/>
      </p:nvGrpSpPr>
      <p:grpSpPr>
        <a:xfrm>
          <a:off x="0" y="0"/>
          <a:ext cx="0" cy="0"/>
          <a:chOff x="0" y="0"/>
          <a:chExt cx="0" cy="0"/>
        </a:xfrm>
      </p:grpSpPr>
      <p:cxnSp>
        <p:nvCxnSpPr>
          <p:cNvPr id="4" name="Rett linje 3"/>
          <p:cNvCxnSpPr/>
          <p:nvPr userDrawn="1"/>
        </p:nvCxnSpPr>
        <p:spPr>
          <a:xfrm>
            <a:off x="0" y="368300"/>
            <a:ext cx="7594600" cy="0"/>
          </a:xfrm>
          <a:prstGeom prst="line">
            <a:avLst/>
          </a:prstGeom>
          <a:ln w="63500" cap="rnd" cmpd="sng">
            <a:solidFill>
              <a:srgbClr val="E7E9F5"/>
            </a:solidFill>
            <a:prstDash val="sysDot"/>
          </a:ln>
          <a:effectLst/>
        </p:spPr>
        <p:style>
          <a:lnRef idx="2">
            <a:schemeClr val="accent1"/>
          </a:lnRef>
          <a:fillRef idx="0">
            <a:schemeClr val="accent1"/>
          </a:fillRef>
          <a:effectRef idx="1">
            <a:schemeClr val="accent1"/>
          </a:effectRef>
          <a:fontRef idx="minor">
            <a:schemeClr val="tx1"/>
          </a:fontRef>
        </p:style>
      </p:cxnSp>
      <p:cxnSp>
        <p:nvCxnSpPr>
          <p:cNvPr id="5" name="Rett linje 4"/>
          <p:cNvCxnSpPr/>
          <p:nvPr userDrawn="1"/>
        </p:nvCxnSpPr>
        <p:spPr>
          <a:xfrm>
            <a:off x="8005763" y="1725613"/>
            <a:ext cx="1460500" cy="0"/>
          </a:xfrm>
          <a:prstGeom prst="line">
            <a:avLst/>
          </a:prstGeom>
          <a:ln w="63500" cap="rnd" cmpd="sng">
            <a:solidFill>
              <a:srgbClr val="E7E9F5"/>
            </a:solidFill>
            <a:prstDash val="sysDot"/>
          </a:ln>
          <a:effectLst/>
        </p:spPr>
        <p:style>
          <a:lnRef idx="2">
            <a:schemeClr val="accent1"/>
          </a:lnRef>
          <a:fillRef idx="0">
            <a:schemeClr val="accent1"/>
          </a:fillRef>
          <a:effectRef idx="1">
            <a:schemeClr val="accent1"/>
          </a:effectRef>
          <a:fontRef idx="minor">
            <a:schemeClr val="tx1"/>
          </a:fontRef>
        </p:style>
      </p:cxnSp>
      <p:grpSp>
        <p:nvGrpSpPr>
          <p:cNvPr id="6" name="Gruppe 5"/>
          <p:cNvGrpSpPr/>
          <p:nvPr userDrawn="1"/>
        </p:nvGrpSpPr>
        <p:grpSpPr>
          <a:xfrm>
            <a:off x="7043097" y="344549"/>
            <a:ext cx="1435248" cy="1416312"/>
            <a:chOff x="1361705" y="363625"/>
            <a:chExt cx="509429" cy="502708"/>
          </a:xfrm>
          <a:solidFill>
            <a:srgbClr val="E7E9F5"/>
          </a:solidFill>
        </p:grpSpPr>
        <p:sp>
          <p:nvSpPr>
            <p:cNvPr id="7" name="Ellipse 6"/>
            <p:cNvSpPr/>
            <p:nvPr/>
          </p:nvSpPr>
          <p:spPr>
            <a:xfrm>
              <a:off x="1550088" y="363625"/>
              <a:ext cx="132662" cy="132662"/>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nb-NO"/>
            </a:p>
          </p:txBody>
        </p:sp>
        <p:sp>
          <p:nvSpPr>
            <p:cNvPr id="8" name="Ellipse 7"/>
            <p:cNvSpPr/>
            <p:nvPr/>
          </p:nvSpPr>
          <p:spPr>
            <a:xfrm>
              <a:off x="1550088" y="733671"/>
              <a:ext cx="132662" cy="132662"/>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nb-NO"/>
            </a:p>
          </p:txBody>
        </p:sp>
        <p:grpSp>
          <p:nvGrpSpPr>
            <p:cNvPr id="9" name="Gruppe 8"/>
            <p:cNvGrpSpPr/>
            <p:nvPr/>
          </p:nvGrpSpPr>
          <p:grpSpPr>
            <a:xfrm>
              <a:off x="1361705" y="548648"/>
              <a:ext cx="509429" cy="132662"/>
              <a:chOff x="1361705" y="551638"/>
              <a:chExt cx="509429" cy="132662"/>
            </a:xfrm>
            <a:grpFill/>
          </p:grpSpPr>
          <p:sp>
            <p:nvSpPr>
              <p:cNvPr id="10" name="Ellipse 9"/>
              <p:cNvSpPr/>
              <p:nvPr/>
            </p:nvSpPr>
            <p:spPr>
              <a:xfrm>
                <a:off x="1552204" y="551638"/>
                <a:ext cx="132662" cy="132662"/>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nb-NO"/>
              </a:p>
            </p:txBody>
          </p:sp>
          <p:sp>
            <p:nvSpPr>
              <p:cNvPr id="11" name="Ellipse 10"/>
              <p:cNvSpPr/>
              <p:nvPr/>
            </p:nvSpPr>
            <p:spPr>
              <a:xfrm>
                <a:off x="1361705" y="551638"/>
                <a:ext cx="132662" cy="132662"/>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nb-NO"/>
              </a:p>
            </p:txBody>
          </p:sp>
          <p:sp>
            <p:nvSpPr>
              <p:cNvPr id="12" name="Ellipse 11"/>
              <p:cNvSpPr/>
              <p:nvPr/>
            </p:nvSpPr>
            <p:spPr>
              <a:xfrm>
                <a:off x="1738472" y="551638"/>
                <a:ext cx="132662" cy="132662"/>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nb-NO"/>
              </a:p>
            </p:txBody>
          </p:sp>
        </p:grpSp>
      </p:grpSp>
      <p:pic>
        <p:nvPicPr>
          <p:cNvPr id="13" name="Bilde 10" descr="Helse Stavanger.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457200" y="6092825"/>
            <a:ext cx="3044825" cy="493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Plassholder for innhold 2"/>
          <p:cNvSpPr>
            <a:spLocks noGrp="1"/>
          </p:cNvSpPr>
          <p:nvPr>
            <p:ph idx="1"/>
          </p:nvPr>
        </p:nvSpPr>
        <p:spPr>
          <a:xfrm>
            <a:off x="457200" y="2066902"/>
            <a:ext cx="8021145" cy="2234458"/>
          </a:xfrm>
          <a:prstGeom prst="rect">
            <a:avLst/>
          </a:prstGeom>
        </p:spPr>
        <p:txBody>
          <a:bodyPr>
            <a:spAutoFit/>
          </a:bodyPr>
          <a:lstStyle>
            <a:lvl1pPr>
              <a:defRPr sz="2400">
                <a:latin typeface="Arial"/>
                <a:cs typeface="Arial"/>
              </a:defRPr>
            </a:lvl1pPr>
            <a:lvl2pPr>
              <a:defRPr sz="2400">
                <a:latin typeface="Arial"/>
                <a:cs typeface="Arial"/>
              </a:defRPr>
            </a:lvl2pPr>
            <a:lvl3pPr>
              <a:defRPr sz="2400">
                <a:latin typeface="Arial"/>
                <a:cs typeface="Arial"/>
              </a:defRPr>
            </a:lvl3pPr>
            <a:lvl4pPr>
              <a:defRPr sz="2400">
                <a:latin typeface="Arial"/>
                <a:cs typeface="Arial"/>
              </a:defRPr>
            </a:lvl4pPr>
            <a:lvl5pPr>
              <a:defRPr sz="2400">
                <a:latin typeface="Arial"/>
                <a:cs typeface="Arial"/>
              </a:defRPr>
            </a:lvl5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nb-NO" dirty="0"/>
          </a:p>
        </p:txBody>
      </p:sp>
      <p:sp>
        <p:nvSpPr>
          <p:cNvPr id="29" name="Tittel 1"/>
          <p:cNvSpPr>
            <a:spLocks noGrp="1"/>
          </p:cNvSpPr>
          <p:nvPr>
            <p:ph type="ctrTitle"/>
          </p:nvPr>
        </p:nvSpPr>
        <p:spPr>
          <a:xfrm>
            <a:off x="457200" y="710161"/>
            <a:ext cx="6388100" cy="646331"/>
          </a:xfrm>
          <a:prstGeom prst="rect">
            <a:avLst/>
          </a:prstGeom>
        </p:spPr>
        <p:txBody>
          <a:bodyPr wrap="square" anchor="t">
            <a:spAutoFit/>
          </a:bodyPr>
          <a:lstStyle>
            <a:lvl1pPr algn="l">
              <a:defRPr sz="3600" b="1">
                <a:latin typeface="Arial"/>
                <a:cs typeface="Arial"/>
              </a:defRPr>
            </a:lvl1pPr>
          </a:lstStyle>
          <a:p>
            <a:r>
              <a:rPr lang="nb-NO"/>
              <a:t>Klikk for å redigere tittelstil</a:t>
            </a:r>
            <a:endParaRPr lang="nb-NO" dirty="0"/>
          </a:p>
        </p:txBody>
      </p:sp>
    </p:spTree>
    <p:extLst>
      <p:ext uri="{BB962C8B-B14F-4D97-AF65-F5344CB8AC3E}">
        <p14:creationId xmlns:p14="http://schemas.microsoft.com/office/powerpoint/2010/main" val="406811864"/>
      </p:ext>
    </p:extLst>
  </p:cSld>
  <p:clrMapOvr>
    <a:masterClrMapping/>
  </p:clrMapOvr>
  <p:transition spd="slow">
    <p:pull/>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tellysbilde">
    <p:spTree>
      <p:nvGrpSpPr>
        <p:cNvPr id="1" name=""/>
        <p:cNvGrpSpPr/>
        <p:nvPr/>
      </p:nvGrpSpPr>
      <p:grpSpPr>
        <a:xfrm>
          <a:off x="0" y="0"/>
          <a:ext cx="0" cy="0"/>
          <a:chOff x="0" y="0"/>
          <a:chExt cx="0" cy="0"/>
        </a:xfrm>
      </p:grpSpPr>
      <p:sp>
        <p:nvSpPr>
          <p:cNvPr id="2" name="Tittel 1"/>
          <p:cNvSpPr>
            <a:spLocks noGrp="1"/>
          </p:cNvSpPr>
          <p:nvPr>
            <p:ph type="ctrTitle"/>
          </p:nvPr>
        </p:nvSpPr>
        <p:spPr>
          <a:xfrm>
            <a:off x="685800" y="2130425"/>
            <a:ext cx="7772400" cy="1470025"/>
          </a:xfrm>
        </p:spPr>
        <p:txBody>
          <a:bodyPr/>
          <a:lstStyle/>
          <a:p>
            <a:r>
              <a:rPr lang="nb-NO"/>
              <a:t>Klikk for å redigere tittelstil</a:t>
            </a:r>
          </a:p>
        </p:txBody>
      </p:sp>
      <p:sp>
        <p:nvSpPr>
          <p:cNvPr id="3" name="Undertittel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b-NO"/>
              <a:t>Klikk for å redigere undertittelstil i malen</a:t>
            </a:r>
          </a:p>
        </p:txBody>
      </p:sp>
      <p:sp>
        <p:nvSpPr>
          <p:cNvPr id="4" name="Plassholder for dato 3"/>
          <p:cNvSpPr>
            <a:spLocks noGrp="1"/>
          </p:cNvSpPr>
          <p:nvPr>
            <p:ph type="dt" sz="half" idx="10"/>
          </p:nvPr>
        </p:nvSpPr>
        <p:spPr/>
        <p:txBody>
          <a:bodyPr/>
          <a:lstStyle/>
          <a:p>
            <a:fld id="{9CDA538D-B112-4327-A5EF-098B3829D592}" type="datetimeFigureOut">
              <a:rPr lang="nb-NO" smtClean="0">
                <a:solidFill>
                  <a:prstClr val="black">
                    <a:tint val="75000"/>
                  </a:prstClr>
                </a:solidFill>
              </a:rPr>
              <a:pPr/>
              <a:t>26.10.2021</a:t>
            </a:fld>
            <a:endParaRPr lang="nb-NO">
              <a:solidFill>
                <a:prstClr val="black">
                  <a:tint val="75000"/>
                </a:prstClr>
              </a:solidFill>
            </a:endParaRPr>
          </a:p>
        </p:txBody>
      </p:sp>
      <p:sp>
        <p:nvSpPr>
          <p:cNvPr id="5" name="Plassholder for bunntekst 4"/>
          <p:cNvSpPr>
            <a:spLocks noGrp="1"/>
          </p:cNvSpPr>
          <p:nvPr>
            <p:ph type="ftr" sz="quarter" idx="11"/>
          </p:nvPr>
        </p:nvSpPr>
        <p:spPr/>
        <p:txBody>
          <a:bodyPr/>
          <a:lstStyle/>
          <a:p>
            <a:endParaRPr lang="nb-NO">
              <a:solidFill>
                <a:prstClr val="black">
                  <a:tint val="75000"/>
                </a:prstClr>
              </a:solidFill>
            </a:endParaRPr>
          </a:p>
        </p:txBody>
      </p:sp>
      <p:sp>
        <p:nvSpPr>
          <p:cNvPr id="6" name="Plassholder for lysbildenummer 5"/>
          <p:cNvSpPr>
            <a:spLocks noGrp="1"/>
          </p:cNvSpPr>
          <p:nvPr>
            <p:ph type="sldNum" sz="quarter" idx="12"/>
          </p:nvPr>
        </p:nvSpPr>
        <p:spPr/>
        <p:txBody>
          <a:bodyPr/>
          <a:lstStyle/>
          <a:p>
            <a:fld id="{5B2915B0-57D2-4EF7-A930-2C1AC2E34B2A}" type="slidenum">
              <a:rPr lang="nb-NO" smtClean="0">
                <a:solidFill>
                  <a:prstClr val="black">
                    <a:tint val="75000"/>
                  </a:prstClr>
                </a:solidFill>
              </a:rPr>
              <a:pPr/>
              <a:t>‹#›</a:t>
            </a:fld>
            <a:endParaRPr lang="nb-NO">
              <a:solidFill>
                <a:prstClr val="black">
                  <a:tint val="75000"/>
                </a:prstClr>
              </a:solidFill>
            </a:endParaRPr>
          </a:p>
        </p:txBody>
      </p:sp>
    </p:spTree>
    <p:extLst>
      <p:ext uri="{BB962C8B-B14F-4D97-AF65-F5344CB8AC3E}">
        <p14:creationId xmlns:p14="http://schemas.microsoft.com/office/powerpoint/2010/main" val="242491827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tel og innho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a:t>Klikk for å redigere tittelstil</a:t>
            </a:r>
          </a:p>
        </p:txBody>
      </p:sp>
      <p:sp>
        <p:nvSpPr>
          <p:cNvPr id="3" name="Plassholder for innhold 2"/>
          <p:cNvSpPr>
            <a:spLocks noGrp="1"/>
          </p:cNvSpPr>
          <p:nvPr>
            <p:ph idx="1"/>
          </p:nvPr>
        </p:nvSpPr>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dato 3"/>
          <p:cNvSpPr>
            <a:spLocks noGrp="1"/>
          </p:cNvSpPr>
          <p:nvPr>
            <p:ph type="dt" sz="half" idx="10"/>
          </p:nvPr>
        </p:nvSpPr>
        <p:spPr/>
        <p:txBody>
          <a:bodyPr/>
          <a:lstStyle/>
          <a:p>
            <a:fld id="{9CDA538D-B112-4327-A5EF-098B3829D592}" type="datetimeFigureOut">
              <a:rPr lang="nb-NO" smtClean="0">
                <a:solidFill>
                  <a:prstClr val="black">
                    <a:tint val="75000"/>
                  </a:prstClr>
                </a:solidFill>
              </a:rPr>
              <a:pPr/>
              <a:t>26.10.2021</a:t>
            </a:fld>
            <a:endParaRPr lang="nb-NO">
              <a:solidFill>
                <a:prstClr val="black">
                  <a:tint val="75000"/>
                </a:prstClr>
              </a:solidFill>
            </a:endParaRPr>
          </a:p>
        </p:txBody>
      </p:sp>
      <p:sp>
        <p:nvSpPr>
          <p:cNvPr id="5" name="Plassholder for bunntekst 4"/>
          <p:cNvSpPr>
            <a:spLocks noGrp="1"/>
          </p:cNvSpPr>
          <p:nvPr>
            <p:ph type="ftr" sz="quarter" idx="11"/>
          </p:nvPr>
        </p:nvSpPr>
        <p:spPr/>
        <p:txBody>
          <a:bodyPr/>
          <a:lstStyle/>
          <a:p>
            <a:endParaRPr lang="nb-NO">
              <a:solidFill>
                <a:prstClr val="black">
                  <a:tint val="75000"/>
                </a:prstClr>
              </a:solidFill>
            </a:endParaRPr>
          </a:p>
        </p:txBody>
      </p:sp>
      <p:sp>
        <p:nvSpPr>
          <p:cNvPr id="6" name="Plassholder for lysbildenummer 5"/>
          <p:cNvSpPr>
            <a:spLocks noGrp="1"/>
          </p:cNvSpPr>
          <p:nvPr>
            <p:ph type="sldNum" sz="quarter" idx="12"/>
          </p:nvPr>
        </p:nvSpPr>
        <p:spPr/>
        <p:txBody>
          <a:bodyPr/>
          <a:lstStyle/>
          <a:p>
            <a:fld id="{5B2915B0-57D2-4EF7-A930-2C1AC2E34B2A}" type="slidenum">
              <a:rPr lang="nb-NO" smtClean="0">
                <a:solidFill>
                  <a:prstClr val="black">
                    <a:tint val="75000"/>
                  </a:prstClr>
                </a:solidFill>
              </a:rPr>
              <a:pPr/>
              <a:t>‹#›</a:t>
            </a:fld>
            <a:endParaRPr lang="nb-NO">
              <a:solidFill>
                <a:prstClr val="black">
                  <a:tint val="75000"/>
                </a:prstClr>
              </a:solidFill>
            </a:endParaRPr>
          </a:p>
        </p:txBody>
      </p:sp>
    </p:spTree>
    <p:extLst>
      <p:ext uri="{BB962C8B-B14F-4D97-AF65-F5344CB8AC3E}">
        <p14:creationId xmlns:p14="http://schemas.microsoft.com/office/powerpoint/2010/main" val="21949715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Deloverskrift">
    <p:spTree>
      <p:nvGrpSpPr>
        <p:cNvPr id="1" name=""/>
        <p:cNvGrpSpPr/>
        <p:nvPr/>
      </p:nvGrpSpPr>
      <p:grpSpPr>
        <a:xfrm>
          <a:off x="0" y="0"/>
          <a:ext cx="0" cy="0"/>
          <a:chOff x="0" y="0"/>
          <a:chExt cx="0" cy="0"/>
        </a:xfrm>
      </p:grpSpPr>
      <p:sp>
        <p:nvSpPr>
          <p:cNvPr id="2" name="Tittel 1"/>
          <p:cNvSpPr>
            <a:spLocks noGrp="1"/>
          </p:cNvSpPr>
          <p:nvPr>
            <p:ph type="title"/>
          </p:nvPr>
        </p:nvSpPr>
        <p:spPr>
          <a:xfrm>
            <a:off x="722313" y="4406900"/>
            <a:ext cx="7772400" cy="1362075"/>
          </a:xfrm>
        </p:spPr>
        <p:txBody>
          <a:bodyPr anchor="t"/>
          <a:lstStyle>
            <a:lvl1pPr algn="l">
              <a:defRPr sz="4000" b="1" cap="all"/>
            </a:lvl1pPr>
          </a:lstStyle>
          <a:p>
            <a:r>
              <a:rPr lang="nb-NO"/>
              <a:t>Klikk for å redigere tittelstil</a:t>
            </a:r>
          </a:p>
        </p:txBody>
      </p:sp>
      <p:sp>
        <p:nvSpPr>
          <p:cNvPr id="3" name="Plassholder for teks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b-NO"/>
              <a:t>Klikk for å redigere tekststiler i malen</a:t>
            </a:r>
          </a:p>
        </p:txBody>
      </p:sp>
      <p:sp>
        <p:nvSpPr>
          <p:cNvPr id="4" name="Plassholder for dato 3"/>
          <p:cNvSpPr>
            <a:spLocks noGrp="1"/>
          </p:cNvSpPr>
          <p:nvPr>
            <p:ph type="dt" sz="half" idx="10"/>
          </p:nvPr>
        </p:nvSpPr>
        <p:spPr/>
        <p:txBody>
          <a:bodyPr/>
          <a:lstStyle/>
          <a:p>
            <a:fld id="{9CDA538D-B112-4327-A5EF-098B3829D592}" type="datetimeFigureOut">
              <a:rPr lang="nb-NO" smtClean="0">
                <a:solidFill>
                  <a:prstClr val="black">
                    <a:tint val="75000"/>
                  </a:prstClr>
                </a:solidFill>
              </a:rPr>
              <a:pPr/>
              <a:t>26.10.2021</a:t>
            </a:fld>
            <a:endParaRPr lang="nb-NO">
              <a:solidFill>
                <a:prstClr val="black">
                  <a:tint val="75000"/>
                </a:prstClr>
              </a:solidFill>
            </a:endParaRPr>
          </a:p>
        </p:txBody>
      </p:sp>
      <p:sp>
        <p:nvSpPr>
          <p:cNvPr id="5" name="Plassholder for bunntekst 4"/>
          <p:cNvSpPr>
            <a:spLocks noGrp="1"/>
          </p:cNvSpPr>
          <p:nvPr>
            <p:ph type="ftr" sz="quarter" idx="11"/>
          </p:nvPr>
        </p:nvSpPr>
        <p:spPr/>
        <p:txBody>
          <a:bodyPr/>
          <a:lstStyle/>
          <a:p>
            <a:endParaRPr lang="nb-NO">
              <a:solidFill>
                <a:prstClr val="black">
                  <a:tint val="75000"/>
                </a:prstClr>
              </a:solidFill>
            </a:endParaRPr>
          </a:p>
        </p:txBody>
      </p:sp>
      <p:sp>
        <p:nvSpPr>
          <p:cNvPr id="6" name="Plassholder for lysbildenummer 5"/>
          <p:cNvSpPr>
            <a:spLocks noGrp="1"/>
          </p:cNvSpPr>
          <p:nvPr>
            <p:ph type="sldNum" sz="quarter" idx="12"/>
          </p:nvPr>
        </p:nvSpPr>
        <p:spPr/>
        <p:txBody>
          <a:bodyPr/>
          <a:lstStyle/>
          <a:p>
            <a:fld id="{5B2915B0-57D2-4EF7-A930-2C1AC2E34B2A}" type="slidenum">
              <a:rPr lang="nb-NO" smtClean="0">
                <a:solidFill>
                  <a:prstClr val="black">
                    <a:tint val="75000"/>
                  </a:prstClr>
                </a:solidFill>
              </a:rPr>
              <a:pPr/>
              <a:t>‹#›</a:t>
            </a:fld>
            <a:endParaRPr lang="nb-NO">
              <a:solidFill>
                <a:prstClr val="black">
                  <a:tint val="75000"/>
                </a:prstClr>
              </a:solidFill>
            </a:endParaRPr>
          </a:p>
        </p:txBody>
      </p:sp>
    </p:spTree>
    <p:extLst>
      <p:ext uri="{BB962C8B-B14F-4D97-AF65-F5344CB8AC3E}">
        <p14:creationId xmlns:p14="http://schemas.microsoft.com/office/powerpoint/2010/main" val="373093898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o innholdsdeler">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a:t>Klikk for å redigere tittelstil</a:t>
            </a:r>
          </a:p>
        </p:txBody>
      </p:sp>
      <p:sp>
        <p:nvSpPr>
          <p:cNvPr id="3" name="Plassholder for innhold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innhold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5" name="Plassholder for dato 4"/>
          <p:cNvSpPr>
            <a:spLocks noGrp="1"/>
          </p:cNvSpPr>
          <p:nvPr>
            <p:ph type="dt" sz="half" idx="10"/>
          </p:nvPr>
        </p:nvSpPr>
        <p:spPr/>
        <p:txBody>
          <a:bodyPr/>
          <a:lstStyle/>
          <a:p>
            <a:fld id="{9CDA538D-B112-4327-A5EF-098B3829D592}" type="datetimeFigureOut">
              <a:rPr lang="nb-NO" smtClean="0">
                <a:solidFill>
                  <a:prstClr val="black">
                    <a:tint val="75000"/>
                  </a:prstClr>
                </a:solidFill>
              </a:rPr>
              <a:pPr/>
              <a:t>26.10.2021</a:t>
            </a:fld>
            <a:endParaRPr lang="nb-NO">
              <a:solidFill>
                <a:prstClr val="black">
                  <a:tint val="75000"/>
                </a:prstClr>
              </a:solidFill>
            </a:endParaRPr>
          </a:p>
        </p:txBody>
      </p:sp>
      <p:sp>
        <p:nvSpPr>
          <p:cNvPr id="6" name="Plassholder for bunntekst 5"/>
          <p:cNvSpPr>
            <a:spLocks noGrp="1"/>
          </p:cNvSpPr>
          <p:nvPr>
            <p:ph type="ftr" sz="quarter" idx="11"/>
          </p:nvPr>
        </p:nvSpPr>
        <p:spPr/>
        <p:txBody>
          <a:bodyPr/>
          <a:lstStyle/>
          <a:p>
            <a:endParaRPr lang="nb-NO">
              <a:solidFill>
                <a:prstClr val="black">
                  <a:tint val="75000"/>
                </a:prstClr>
              </a:solidFill>
            </a:endParaRPr>
          </a:p>
        </p:txBody>
      </p:sp>
      <p:sp>
        <p:nvSpPr>
          <p:cNvPr id="7" name="Plassholder for lysbildenummer 6"/>
          <p:cNvSpPr>
            <a:spLocks noGrp="1"/>
          </p:cNvSpPr>
          <p:nvPr>
            <p:ph type="sldNum" sz="quarter" idx="12"/>
          </p:nvPr>
        </p:nvSpPr>
        <p:spPr/>
        <p:txBody>
          <a:bodyPr/>
          <a:lstStyle/>
          <a:p>
            <a:fld id="{5B2915B0-57D2-4EF7-A930-2C1AC2E34B2A}" type="slidenum">
              <a:rPr lang="nb-NO" smtClean="0">
                <a:solidFill>
                  <a:prstClr val="black">
                    <a:tint val="75000"/>
                  </a:prstClr>
                </a:solidFill>
              </a:rPr>
              <a:pPr/>
              <a:t>‹#›</a:t>
            </a:fld>
            <a:endParaRPr lang="nb-NO">
              <a:solidFill>
                <a:prstClr val="black">
                  <a:tint val="75000"/>
                </a:prstClr>
              </a:solidFill>
            </a:endParaRPr>
          </a:p>
        </p:txBody>
      </p:sp>
    </p:spTree>
    <p:extLst>
      <p:ext uri="{BB962C8B-B14F-4D97-AF65-F5344CB8AC3E}">
        <p14:creationId xmlns:p14="http://schemas.microsoft.com/office/powerpoint/2010/main" val="188525451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Sammenligning">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lvl1pPr>
              <a:defRPr/>
            </a:lvl1pPr>
          </a:lstStyle>
          <a:p>
            <a:r>
              <a:rPr lang="nb-NO"/>
              <a:t>Klikk for å redigere tittelstil</a:t>
            </a:r>
          </a:p>
        </p:txBody>
      </p:sp>
      <p:sp>
        <p:nvSpPr>
          <p:cNvPr id="3" name="Plassholder for teks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a:t>Klikk for å redigere tekststiler i malen</a:t>
            </a:r>
          </a:p>
        </p:txBody>
      </p:sp>
      <p:sp>
        <p:nvSpPr>
          <p:cNvPr id="4" name="Plassholder for innhold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5" name="Plassholder for teks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a:t>Klikk for å redigere tekststiler i malen</a:t>
            </a:r>
          </a:p>
        </p:txBody>
      </p:sp>
      <p:sp>
        <p:nvSpPr>
          <p:cNvPr id="6" name="Plassholder for innhold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7" name="Plassholder for dato 6"/>
          <p:cNvSpPr>
            <a:spLocks noGrp="1"/>
          </p:cNvSpPr>
          <p:nvPr>
            <p:ph type="dt" sz="half" idx="10"/>
          </p:nvPr>
        </p:nvSpPr>
        <p:spPr/>
        <p:txBody>
          <a:bodyPr/>
          <a:lstStyle/>
          <a:p>
            <a:fld id="{9CDA538D-B112-4327-A5EF-098B3829D592}" type="datetimeFigureOut">
              <a:rPr lang="nb-NO" smtClean="0">
                <a:solidFill>
                  <a:prstClr val="black">
                    <a:tint val="75000"/>
                  </a:prstClr>
                </a:solidFill>
              </a:rPr>
              <a:pPr/>
              <a:t>26.10.2021</a:t>
            </a:fld>
            <a:endParaRPr lang="nb-NO">
              <a:solidFill>
                <a:prstClr val="black">
                  <a:tint val="75000"/>
                </a:prstClr>
              </a:solidFill>
            </a:endParaRPr>
          </a:p>
        </p:txBody>
      </p:sp>
      <p:sp>
        <p:nvSpPr>
          <p:cNvPr id="8" name="Plassholder for bunntekst 7"/>
          <p:cNvSpPr>
            <a:spLocks noGrp="1"/>
          </p:cNvSpPr>
          <p:nvPr>
            <p:ph type="ftr" sz="quarter" idx="11"/>
          </p:nvPr>
        </p:nvSpPr>
        <p:spPr/>
        <p:txBody>
          <a:bodyPr/>
          <a:lstStyle/>
          <a:p>
            <a:endParaRPr lang="nb-NO">
              <a:solidFill>
                <a:prstClr val="black">
                  <a:tint val="75000"/>
                </a:prstClr>
              </a:solidFill>
            </a:endParaRPr>
          </a:p>
        </p:txBody>
      </p:sp>
      <p:sp>
        <p:nvSpPr>
          <p:cNvPr id="9" name="Plassholder for lysbildenummer 8"/>
          <p:cNvSpPr>
            <a:spLocks noGrp="1"/>
          </p:cNvSpPr>
          <p:nvPr>
            <p:ph type="sldNum" sz="quarter" idx="12"/>
          </p:nvPr>
        </p:nvSpPr>
        <p:spPr/>
        <p:txBody>
          <a:bodyPr/>
          <a:lstStyle/>
          <a:p>
            <a:fld id="{5B2915B0-57D2-4EF7-A930-2C1AC2E34B2A}" type="slidenum">
              <a:rPr lang="nb-NO" smtClean="0">
                <a:solidFill>
                  <a:prstClr val="black">
                    <a:tint val="75000"/>
                  </a:prstClr>
                </a:solidFill>
              </a:rPr>
              <a:pPr/>
              <a:t>‹#›</a:t>
            </a:fld>
            <a:endParaRPr lang="nb-NO">
              <a:solidFill>
                <a:prstClr val="black">
                  <a:tint val="75000"/>
                </a:prstClr>
              </a:solidFill>
            </a:endParaRPr>
          </a:p>
        </p:txBody>
      </p:sp>
    </p:spTree>
    <p:extLst>
      <p:ext uri="{BB962C8B-B14F-4D97-AF65-F5344CB8AC3E}">
        <p14:creationId xmlns:p14="http://schemas.microsoft.com/office/powerpoint/2010/main" val="271723061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Bare tittel">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a:t>Klikk for å redigere tittelstil</a:t>
            </a:r>
          </a:p>
        </p:txBody>
      </p:sp>
      <p:sp>
        <p:nvSpPr>
          <p:cNvPr id="3" name="Plassholder for dato 2"/>
          <p:cNvSpPr>
            <a:spLocks noGrp="1"/>
          </p:cNvSpPr>
          <p:nvPr>
            <p:ph type="dt" sz="half" idx="10"/>
          </p:nvPr>
        </p:nvSpPr>
        <p:spPr/>
        <p:txBody>
          <a:bodyPr/>
          <a:lstStyle/>
          <a:p>
            <a:fld id="{9CDA538D-B112-4327-A5EF-098B3829D592}" type="datetimeFigureOut">
              <a:rPr lang="nb-NO" smtClean="0">
                <a:solidFill>
                  <a:prstClr val="black">
                    <a:tint val="75000"/>
                  </a:prstClr>
                </a:solidFill>
              </a:rPr>
              <a:pPr/>
              <a:t>26.10.2021</a:t>
            </a:fld>
            <a:endParaRPr lang="nb-NO">
              <a:solidFill>
                <a:prstClr val="black">
                  <a:tint val="75000"/>
                </a:prstClr>
              </a:solidFill>
            </a:endParaRPr>
          </a:p>
        </p:txBody>
      </p:sp>
      <p:sp>
        <p:nvSpPr>
          <p:cNvPr id="4" name="Plassholder for bunntekst 3"/>
          <p:cNvSpPr>
            <a:spLocks noGrp="1"/>
          </p:cNvSpPr>
          <p:nvPr>
            <p:ph type="ftr" sz="quarter" idx="11"/>
          </p:nvPr>
        </p:nvSpPr>
        <p:spPr/>
        <p:txBody>
          <a:bodyPr/>
          <a:lstStyle/>
          <a:p>
            <a:endParaRPr lang="nb-NO">
              <a:solidFill>
                <a:prstClr val="black">
                  <a:tint val="75000"/>
                </a:prstClr>
              </a:solidFill>
            </a:endParaRPr>
          </a:p>
        </p:txBody>
      </p:sp>
      <p:sp>
        <p:nvSpPr>
          <p:cNvPr id="5" name="Plassholder for lysbildenummer 4"/>
          <p:cNvSpPr>
            <a:spLocks noGrp="1"/>
          </p:cNvSpPr>
          <p:nvPr>
            <p:ph type="sldNum" sz="quarter" idx="12"/>
          </p:nvPr>
        </p:nvSpPr>
        <p:spPr/>
        <p:txBody>
          <a:bodyPr/>
          <a:lstStyle/>
          <a:p>
            <a:fld id="{5B2915B0-57D2-4EF7-A930-2C1AC2E34B2A}" type="slidenum">
              <a:rPr lang="nb-NO" smtClean="0">
                <a:solidFill>
                  <a:prstClr val="black">
                    <a:tint val="75000"/>
                  </a:prstClr>
                </a:solidFill>
              </a:rPr>
              <a:pPr/>
              <a:t>‹#›</a:t>
            </a:fld>
            <a:endParaRPr lang="nb-NO">
              <a:solidFill>
                <a:prstClr val="black">
                  <a:tint val="75000"/>
                </a:prstClr>
              </a:solidFill>
            </a:endParaRPr>
          </a:p>
        </p:txBody>
      </p:sp>
    </p:spTree>
    <p:extLst>
      <p:ext uri="{BB962C8B-B14F-4D97-AF65-F5344CB8AC3E}">
        <p14:creationId xmlns:p14="http://schemas.microsoft.com/office/powerpoint/2010/main" val="32268029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tel og innho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a:t>Klikk for å redigere tittelstil</a:t>
            </a:r>
          </a:p>
        </p:txBody>
      </p:sp>
      <p:sp>
        <p:nvSpPr>
          <p:cNvPr id="3" name="Plassholder for innhold 2"/>
          <p:cNvSpPr>
            <a:spLocks noGrp="1"/>
          </p:cNvSpPr>
          <p:nvPr>
            <p:ph idx="1"/>
          </p:nvPr>
        </p:nvSpPr>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dato 3"/>
          <p:cNvSpPr>
            <a:spLocks noGrp="1"/>
          </p:cNvSpPr>
          <p:nvPr>
            <p:ph type="dt" sz="half" idx="10"/>
          </p:nvPr>
        </p:nvSpPr>
        <p:spPr/>
        <p:txBody>
          <a:bodyPr/>
          <a:lstStyle/>
          <a:p>
            <a:fld id="{9CDA538D-B112-4327-A5EF-098B3829D592}" type="datetimeFigureOut">
              <a:rPr lang="nb-NO" smtClean="0"/>
              <a:t>26.10.2021</a:t>
            </a:fld>
            <a:endParaRPr lang="nb-NO"/>
          </a:p>
        </p:txBody>
      </p:sp>
      <p:sp>
        <p:nvSpPr>
          <p:cNvPr id="5" name="Plassholder for bunntekst 4"/>
          <p:cNvSpPr>
            <a:spLocks noGrp="1"/>
          </p:cNvSpPr>
          <p:nvPr>
            <p:ph type="ftr" sz="quarter" idx="11"/>
          </p:nvPr>
        </p:nvSpPr>
        <p:spPr/>
        <p:txBody>
          <a:bodyPr/>
          <a:lstStyle/>
          <a:p>
            <a:endParaRPr lang="nb-NO"/>
          </a:p>
        </p:txBody>
      </p:sp>
      <p:sp>
        <p:nvSpPr>
          <p:cNvPr id="6" name="Plassholder for lysbildenummer 5"/>
          <p:cNvSpPr>
            <a:spLocks noGrp="1"/>
          </p:cNvSpPr>
          <p:nvPr>
            <p:ph type="sldNum" sz="quarter" idx="12"/>
          </p:nvPr>
        </p:nvSpPr>
        <p:spPr/>
        <p:txBody>
          <a:bodyPr/>
          <a:lstStyle/>
          <a:p>
            <a:fld id="{5B2915B0-57D2-4EF7-A930-2C1AC2E34B2A}" type="slidenum">
              <a:rPr lang="nb-NO" smtClean="0"/>
              <a:t>‹#›</a:t>
            </a:fld>
            <a:endParaRPr lang="nb-NO"/>
          </a:p>
        </p:txBody>
      </p:sp>
    </p:spTree>
    <p:extLst>
      <p:ext uri="{BB962C8B-B14F-4D97-AF65-F5344CB8AC3E}">
        <p14:creationId xmlns:p14="http://schemas.microsoft.com/office/powerpoint/2010/main" val="73389977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Tomt">
    <p:spTree>
      <p:nvGrpSpPr>
        <p:cNvPr id="1" name=""/>
        <p:cNvGrpSpPr/>
        <p:nvPr/>
      </p:nvGrpSpPr>
      <p:grpSpPr>
        <a:xfrm>
          <a:off x="0" y="0"/>
          <a:ext cx="0" cy="0"/>
          <a:chOff x="0" y="0"/>
          <a:chExt cx="0" cy="0"/>
        </a:xfrm>
      </p:grpSpPr>
      <p:sp>
        <p:nvSpPr>
          <p:cNvPr id="2" name="Plassholder for dato 1"/>
          <p:cNvSpPr>
            <a:spLocks noGrp="1"/>
          </p:cNvSpPr>
          <p:nvPr>
            <p:ph type="dt" sz="half" idx="10"/>
          </p:nvPr>
        </p:nvSpPr>
        <p:spPr/>
        <p:txBody>
          <a:bodyPr/>
          <a:lstStyle/>
          <a:p>
            <a:fld id="{9CDA538D-B112-4327-A5EF-098B3829D592}" type="datetimeFigureOut">
              <a:rPr lang="nb-NO" smtClean="0">
                <a:solidFill>
                  <a:prstClr val="black">
                    <a:tint val="75000"/>
                  </a:prstClr>
                </a:solidFill>
              </a:rPr>
              <a:pPr/>
              <a:t>26.10.2021</a:t>
            </a:fld>
            <a:endParaRPr lang="nb-NO">
              <a:solidFill>
                <a:prstClr val="black">
                  <a:tint val="75000"/>
                </a:prstClr>
              </a:solidFill>
            </a:endParaRPr>
          </a:p>
        </p:txBody>
      </p:sp>
      <p:sp>
        <p:nvSpPr>
          <p:cNvPr id="3" name="Plassholder for bunntekst 2"/>
          <p:cNvSpPr>
            <a:spLocks noGrp="1"/>
          </p:cNvSpPr>
          <p:nvPr>
            <p:ph type="ftr" sz="quarter" idx="11"/>
          </p:nvPr>
        </p:nvSpPr>
        <p:spPr/>
        <p:txBody>
          <a:bodyPr/>
          <a:lstStyle/>
          <a:p>
            <a:endParaRPr lang="nb-NO">
              <a:solidFill>
                <a:prstClr val="black">
                  <a:tint val="75000"/>
                </a:prstClr>
              </a:solidFill>
            </a:endParaRPr>
          </a:p>
        </p:txBody>
      </p:sp>
      <p:sp>
        <p:nvSpPr>
          <p:cNvPr id="4" name="Plassholder for lysbildenummer 3"/>
          <p:cNvSpPr>
            <a:spLocks noGrp="1"/>
          </p:cNvSpPr>
          <p:nvPr>
            <p:ph type="sldNum" sz="quarter" idx="12"/>
          </p:nvPr>
        </p:nvSpPr>
        <p:spPr/>
        <p:txBody>
          <a:bodyPr/>
          <a:lstStyle/>
          <a:p>
            <a:fld id="{5B2915B0-57D2-4EF7-A930-2C1AC2E34B2A}" type="slidenum">
              <a:rPr lang="nb-NO" smtClean="0">
                <a:solidFill>
                  <a:prstClr val="black">
                    <a:tint val="75000"/>
                  </a:prstClr>
                </a:solidFill>
              </a:rPr>
              <a:pPr/>
              <a:t>‹#›</a:t>
            </a:fld>
            <a:endParaRPr lang="nb-NO">
              <a:solidFill>
                <a:prstClr val="black">
                  <a:tint val="75000"/>
                </a:prstClr>
              </a:solidFill>
            </a:endParaRPr>
          </a:p>
        </p:txBody>
      </p:sp>
    </p:spTree>
    <p:extLst>
      <p:ext uri="{BB962C8B-B14F-4D97-AF65-F5344CB8AC3E}">
        <p14:creationId xmlns:p14="http://schemas.microsoft.com/office/powerpoint/2010/main" val="405599172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Innhold med tekst">
    <p:spTree>
      <p:nvGrpSpPr>
        <p:cNvPr id="1" name=""/>
        <p:cNvGrpSpPr/>
        <p:nvPr/>
      </p:nvGrpSpPr>
      <p:grpSpPr>
        <a:xfrm>
          <a:off x="0" y="0"/>
          <a:ext cx="0" cy="0"/>
          <a:chOff x="0" y="0"/>
          <a:chExt cx="0" cy="0"/>
        </a:xfrm>
      </p:grpSpPr>
      <p:sp>
        <p:nvSpPr>
          <p:cNvPr id="2" name="Tittel 1"/>
          <p:cNvSpPr>
            <a:spLocks noGrp="1"/>
          </p:cNvSpPr>
          <p:nvPr>
            <p:ph type="title"/>
          </p:nvPr>
        </p:nvSpPr>
        <p:spPr>
          <a:xfrm>
            <a:off x="457200" y="273050"/>
            <a:ext cx="3008313" cy="1162050"/>
          </a:xfrm>
        </p:spPr>
        <p:txBody>
          <a:bodyPr anchor="b"/>
          <a:lstStyle>
            <a:lvl1pPr algn="l">
              <a:defRPr sz="2000" b="1"/>
            </a:lvl1pPr>
          </a:lstStyle>
          <a:p>
            <a:r>
              <a:rPr lang="nb-NO"/>
              <a:t>Klikk for å redigere tittelstil</a:t>
            </a:r>
          </a:p>
        </p:txBody>
      </p:sp>
      <p:sp>
        <p:nvSpPr>
          <p:cNvPr id="3" name="Plassholder for innhold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teks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b-NO"/>
              <a:t>Klikk for å redigere tekststiler i malen</a:t>
            </a:r>
          </a:p>
        </p:txBody>
      </p:sp>
      <p:sp>
        <p:nvSpPr>
          <p:cNvPr id="5" name="Plassholder for dato 4"/>
          <p:cNvSpPr>
            <a:spLocks noGrp="1"/>
          </p:cNvSpPr>
          <p:nvPr>
            <p:ph type="dt" sz="half" idx="10"/>
          </p:nvPr>
        </p:nvSpPr>
        <p:spPr/>
        <p:txBody>
          <a:bodyPr/>
          <a:lstStyle/>
          <a:p>
            <a:fld id="{9CDA538D-B112-4327-A5EF-098B3829D592}" type="datetimeFigureOut">
              <a:rPr lang="nb-NO" smtClean="0">
                <a:solidFill>
                  <a:prstClr val="black">
                    <a:tint val="75000"/>
                  </a:prstClr>
                </a:solidFill>
              </a:rPr>
              <a:pPr/>
              <a:t>26.10.2021</a:t>
            </a:fld>
            <a:endParaRPr lang="nb-NO">
              <a:solidFill>
                <a:prstClr val="black">
                  <a:tint val="75000"/>
                </a:prstClr>
              </a:solidFill>
            </a:endParaRPr>
          </a:p>
        </p:txBody>
      </p:sp>
      <p:sp>
        <p:nvSpPr>
          <p:cNvPr id="6" name="Plassholder for bunntekst 5"/>
          <p:cNvSpPr>
            <a:spLocks noGrp="1"/>
          </p:cNvSpPr>
          <p:nvPr>
            <p:ph type="ftr" sz="quarter" idx="11"/>
          </p:nvPr>
        </p:nvSpPr>
        <p:spPr/>
        <p:txBody>
          <a:bodyPr/>
          <a:lstStyle/>
          <a:p>
            <a:endParaRPr lang="nb-NO">
              <a:solidFill>
                <a:prstClr val="black">
                  <a:tint val="75000"/>
                </a:prstClr>
              </a:solidFill>
            </a:endParaRPr>
          </a:p>
        </p:txBody>
      </p:sp>
      <p:sp>
        <p:nvSpPr>
          <p:cNvPr id="7" name="Plassholder for lysbildenummer 6"/>
          <p:cNvSpPr>
            <a:spLocks noGrp="1"/>
          </p:cNvSpPr>
          <p:nvPr>
            <p:ph type="sldNum" sz="quarter" idx="12"/>
          </p:nvPr>
        </p:nvSpPr>
        <p:spPr/>
        <p:txBody>
          <a:bodyPr/>
          <a:lstStyle/>
          <a:p>
            <a:fld id="{5B2915B0-57D2-4EF7-A930-2C1AC2E34B2A}" type="slidenum">
              <a:rPr lang="nb-NO" smtClean="0">
                <a:solidFill>
                  <a:prstClr val="black">
                    <a:tint val="75000"/>
                  </a:prstClr>
                </a:solidFill>
              </a:rPr>
              <a:pPr/>
              <a:t>‹#›</a:t>
            </a:fld>
            <a:endParaRPr lang="nb-NO">
              <a:solidFill>
                <a:prstClr val="black">
                  <a:tint val="75000"/>
                </a:prstClr>
              </a:solidFill>
            </a:endParaRPr>
          </a:p>
        </p:txBody>
      </p:sp>
    </p:spTree>
    <p:extLst>
      <p:ext uri="{BB962C8B-B14F-4D97-AF65-F5344CB8AC3E}">
        <p14:creationId xmlns:p14="http://schemas.microsoft.com/office/powerpoint/2010/main" val="29475960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Bilde med tekst">
    <p:spTree>
      <p:nvGrpSpPr>
        <p:cNvPr id="1" name=""/>
        <p:cNvGrpSpPr/>
        <p:nvPr/>
      </p:nvGrpSpPr>
      <p:grpSpPr>
        <a:xfrm>
          <a:off x="0" y="0"/>
          <a:ext cx="0" cy="0"/>
          <a:chOff x="0" y="0"/>
          <a:chExt cx="0" cy="0"/>
        </a:xfrm>
      </p:grpSpPr>
      <p:sp>
        <p:nvSpPr>
          <p:cNvPr id="2" name="Tittel 1"/>
          <p:cNvSpPr>
            <a:spLocks noGrp="1"/>
          </p:cNvSpPr>
          <p:nvPr>
            <p:ph type="title"/>
          </p:nvPr>
        </p:nvSpPr>
        <p:spPr>
          <a:xfrm>
            <a:off x="1792288" y="4800600"/>
            <a:ext cx="5486400" cy="566738"/>
          </a:xfrm>
        </p:spPr>
        <p:txBody>
          <a:bodyPr anchor="b"/>
          <a:lstStyle>
            <a:lvl1pPr algn="l">
              <a:defRPr sz="2000" b="1"/>
            </a:lvl1pPr>
          </a:lstStyle>
          <a:p>
            <a:r>
              <a:rPr lang="nb-NO"/>
              <a:t>Klikk for å redigere tittelstil</a:t>
            </a:r>
          </a:p>
        </p:txBody>
      </p:sp>
      <p:sp>
        <p:nvSpPr>
          <p:cNvPr id="3" name="Plassholder for bild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b-NO"/>
          </a:p>
        </p:txBody>
      </p:sp>
      <p:sp>
        <p:nvSpPr>
          <p:cNvPr id="4" name="Plassholder for teks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b-NO"/>
              <a:t>Klikk for å redigere tekststiler i malen</a:t>
            </a:r>
          </a:p>
        </p:txBody>
      </p:sp>
      <p:sp>
        <p:nvSpPr>
          <p:cNvPr id="5" name="Plassholder for dato 4"/>
          <p:cNvSpPr>
            <a:spLocks noGrp="1"/>
          </p:cNvSpPr>
          <p:nvPr>
            <p:ph type="dt" sz="half" idx="10"/>
          </p:nvPr>
        </p:nvSpPr>
        <p:spPr/>
        <p:txBody>
          <a:bodyPr/>
          <a:lstStyle/>
          <a:p>
            <a:fld id="{9CDA538D-B112-4327-A5EF-098B3829D592}" type="datetimeFigureOut">
              <a:rPr lang="nb-NO" smtClean="0">
                <a:solidFill>
                  <a:prstClr val="black">
                    <a:tint val="75000"/>
                  </a:prstClr>
                </a:solidFill>
              </a:rPr>
              <a:pPr/>
              <a:t>26.10.2021</a:t>
            </a:fld>
            <a:endParaRPr lang="nb-NO">
              <a:solidFill>
                <a:prstClr val="black">
                  <a:tint val="75000"/>
                </a:prstClr>
              </a:solidFill>
            </a:endParaRPr>
          </a:p>
        </p:txBody>
      </p:sp>
      <p:sp>
        <p:nvSpPr>
          <p:cNvPr id="6" name="Plassholder for bunntekst 5"/>
          <p:cNvSpPr>
            <a:spLocks noGrp="1"/>
          </p:cNvSpPr>
          <p:nvPr>
            <p:ph type="ftr" sz="quarter" idx="11"/>
          </p:nvPr>
        </p:nvSpPr>
        <p:spPr/>
        <p:txBody>
          <a:bodyPr/>
          <a:lstStyle/>
          <a:p>
            <a:endParaRPr lang="nb-NO">
              <a:solidFill>
                <a:prstClr val="black">
                  <a:tint val="75000"/>
                </a:prstClr>
              </a:solidFill>
            </a:endParaRPr>
          </a:p>
        </p:txBody>
      </p:sp>
      <p:sp>
        <p:nvSpPr>
          <p:cNvPr id="7" name="Plassholder for lysbildenummer 6"/>
          <p:cNvSpPr>
            <a:spLocks noGrp="1"/>
          </p:cNvSpPr>
          <p:nvPr>
            <p:ph type="sldNum" sz="quarter" idx="12"/>
          </p:nvPr>
        </p:nvSpPr>
        <p:spPr/>
        <p:txBody>
          <a:bodyPr/>
          <a:lstStyle/>
          <a:p>
            <a:fld id="{5B2915B0-57D2-4EF7-A930-2C1AC2E34B2A}" type="slidenum">
              <a:rPr lang="nb-NO" smtClean="0">
                <a:solidFill>
                  <a:prstClr val="black">
                    <a:tint val="75000"/>
                  </a:prstClr>
                </a:solidFill>
              </a:rPr>
              <a:pPr/>
              <a:t>‹#›</a:t>
            </a:fld>
            <a:endParaRPr lang="nb-NO">
              <a:solidFill>
                <a:prstClr val="black">
                  <a:tint val="75000"/>
                </a:prstClr>
              </a:solidFill>
            </a:endParaRPr>
          </a:p>
        </p:txBody>
      </p:sp>
    </p:spTree>
    <p:extLst>
      <p:ext uri="{BB962C8B-B14F-4D97-AF65-F5344CB8AC3E}">
        <p14:creationId xmlns:p14="http://schemas.microsoft.com/office/powerpoint/2010/main" val="176260094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Loddrett tekst">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a:t>Klikk for å redigere tittelstil</a:t>
            </a:r>
          </a:p>
        </p:txBody>
      </p:sp>
      <p:sp>
        <p:nvSpPr>
          <p:cNvPr id="3" name="Plassholder for loddrett tekst 2"/>
          <p:cNvSpPr>
            <a:spLocks noGrp="1"/>
          </p:cNvSpPr>
          <p:nvPr>
            <p:ph type="body" orient="vert" idx="1"/>
          </p:nvPr>
        </p:nvSpPr>
        <p:spPr/>
        <p:txBody>
          <a:bodyPr vert="eaVert"/>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dato 3"/>
          <p:cNvSpPr>
            <a:spLocks noGrp="1"/>
          </p:cNvSpPr>
          <p:nvPr>
            <p:ph type="dt" sz="half" idx="10"/>
          </p:nvPr>
        </p:nvSpPr>
        <p:spPr/>
        <p:txBody>
          <a:bodyPr/>
          <a:lstStyle/>
          <a:p>
            <a:fld id="{9CDA538D-B112-4327-A5EF-098B3829D592}" type="datetimeFigureOut">
              <a:rPr lang="nb-NO" smtClean="0">
                <a:solidFill>
                  <a:prstClr val="black">
                    <a:tint val="75000"/>
                  </a:prstClr>
                </a:solidFill>
              </a:rPr>
              <a:pPr/>
              <a:t>26.10.2021</a:t>
            </a:fld>
            <a:endParaRPr lang="nb-NO">
              <a:solidFill>
                <a:prstClr val="black">
                  <a:tint val="75000"/>
                </a:prstClr>
              </a:solidFill>
            </a:endParaRPr>
          </a:p>
        </p:txBody>
      </p:sp>
      <p:sp>
        <p:nvSpPr>
          <p:cNvPr id="5" name="Plassholder for bunntekst 4"/>
          <p:cNvSpPr>
            <a:spLocks noGrp="1"/>
          </p:cNvSpPr>
          <p:nvPr>
            <p:ph type="ftr" sz="quarter" idx="11"/>
          </p:nvPr>
        </p:nvSpPr>
        <p:spPr/>
        <p:txBody>
          <a:bodyPr/>
          <a:lstStyle/>
          <a:p>
            <a:endParaRPr lang="nb-NO">
              <a:solidFill>
                <a:prstClr val="black">
                  <a:tint val="75000"/>
                </a:prstClr>
              </a:solidFill>
            </a:endParaRPr>
          </a:p>
        </p:txBody>
      </p:sp>
      <p:sp>
        <p:nvSpPr>
          <p:cNvPr id="6" name="Plassholder for lysbildenummer 5"/>
          <p:cNvSpPr>
            <a:spLocks noGrp="1"/>
          </p:cNvSpPr>
          <p:nvPr>
            <p:ph type="sldNum" sz="quarter" idx="12"/>
          </p:nvPr>
        </p:nvSpPr>
        <p:spPr/>
        <p:txBody>
          <a:bodyPr/>
          <a:lstStyle/>
          <a:p>
            <a:fld id="{5B2915B0-57D2-4EF7-A930-2C1AC2E34B2A}" type="slidenum">
              <a:rPr lang="nb-NO" smtClean="0">
                <a:solidFill>
                  <a:prstClr val="black">
                    <a:tint val="75000"/>
                  </a:prstClr>
                </a:solidFill>
              </a:rPr>
              <a:pPr/>
              <a:t>‹#›</a:t>
            </a:fld>
            <a:endParaRPr lang="nb-NO">
              <a:solidFill>
                <a:prstClr val="black">
                  <a:tint val="75000"/>
                </a:prstClr>
              </a:solidFill>
            </a:endParaRPr>
          </a:p>
        </p:txBody>
      </p:sp>
    </p:spTree>
    <p:extLst>
      <p:ext uri="{BB962C8B-B14F-4D97-AF65-F5344CB8AC3E}">
        <p14:creationId xmlns:p14="http://schemas.microsoft.com/office/powerpoint/2010/main" val="269689719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Loddrett tittel og tekst">
    <p:spTree>
      <p:nvGrpSpPr>
        <p:cNvPr id="1" name=""/>
        <p:cNvGrpSpPr/>
        <p:nvPr/>
      </p:nvGrpSpPr>
      <p:grpSpPr>
        <a:xfrm>
          <a:off x="0" y="0"/>
          <a:ext cx="0" cy="0"/>
          <a:chOff x="0" y="0"/>
          <a:chExt cx="0" cy="0"/>
        </a:xfrm>
      </p:grpSpPr>
      <p:sp>
        <p:nvSpPr>
          <p:cNvPr id="2" name="Loddrett tittel 1"/>
          <p:cNvSpPr>
            <a:spLocks noGrp="1"/>
          </p:cNvSpPr>
          <p:nvPr>
            <p:ph type="title" orient="vert"/>
          </p:nvPr>
        </p:nvSpPr>
        <p:spPr>
          <a:xfrm>
            <a:off x="6629400" y="274638"/>
            <a:ext cx="2057400" cy="5851525"/>
          </a:xfrm>
        </p:spPr>
        <p:txBody>
          <a:bodyPr vert="eaVert"/>
          <a:lstStyle/>
          <a:p>
            <a:r>
              <a:rPr lang="nb-NO"/>
              <a:t>Klikk for å redigere tittelstil</a:t>
            </a:r>
          </a:p>
        </p:txBody>
      </p:sp>
      <p:sp>
        <p:nvSpPr>
          <p:cNvPr id="3" name="Plassholder for loddrett tekst 2"/>
          <p:cNvSpPr>
            <a:spLocks noGrp="1"/>
          </p:cNvSpPr>
          <p:nvPr>
            <p:ph type="body" orient="vert" idx="1"/>
          </p:nvPr>
        </p:nvSpPr>
        <p:spPr>
          <a:xfrm>
            <a:off x="457200" y="274638"/>
            <a:ext cx="6019800" cy="5851525"/>
          </a:xfrm>
        </p:spPr>
        <p:txBody>
          <a:bodyPr vert="eaVert"/>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dato 3"/>
          <p:cNvSpPr>
            <a:spLocks noGrp="1"/>
          </p:cNvSpPr>
          <p:nvPr>
            <p:ph type="dt" sz="half" idx="10"/>
          </p:nvPr>
        </p:nvSpPr>
        <p:spPr/>
        <p:txBody>
          <a:bodyPr/>
          <a:lstStyle/>
          <a:p>
            <a:fld id="{9CDA538D-B112-4327-A5EF-098B3829D592}" type="datetimeFigureOut">
              <a:rPr lang="nb-NO" smtClean="0">
                <a:solidFill>
                  <a:prstClr val="black">
                    <a:tint val="75000"/>
                  </a:prstClr>
                </a:solidFill>
              </a:rPr>
              <a:pPr/>
              <a:t>26.10.2021</a:t>
            </a:fld>
            <a:endParaRPr lang="nb-NO">
              <a:solidFill>
                <a:prstClr val="black">
                  <a:tint val="75000"/>
                </a:prstClr>
              </a:solidFill>
            </a:endParaRPr>
          </a:p>
        </p:txBody>
      </p:sp>
      <p:sp>
        <p:nvSpPr>
          <p:cNvPr id="5" name="Plassholder for bunntekst 4"/>
          <p:cNvSpPr>
            <a:spLocks noGrp="1"/>
          </p:cNvSpPr>
          <p:nvPr>
            <p:ph type="ftr" sz="quarter" idx="11"/>
          </p:nvPr>
        </p:nvSpPr>
        <p:spPr/>
        <p:txBody>
          <a:bodyPr/>
          <a:lstStyle/>
          <a:p>
            <a:endParaRPr lang="nb-NO">
              <a:solidFill>
                <a:prstClr val="black">
                  <a:tint val="75000"/>
                </a:prstClr>
              </a:solidFill>
            </a:endParaRPr>
          </a:p>
        </p:txBody>
      </p:sp>
      <p:sp>
        <p:nvSpPr>
          <p:cNvPr id="6" name="Plassholder for lysbildenummer 5"/>
          <p:cNvSpPr>
            <a:spLocks noGrp="1"/>
          </p:cNvSpPr>
          <p:nvPr>
            <p:ph type="sldNum" sz="quarter" idx="12"/>
          </p:nvPr>
        </p:nvSpPr>
        <p:spPr/>
        <p:txBody>
          <a:bodyPr/>
          <a:lstStyle/>
          <a:p>
            <a:fld id="{5B2915B0-57D2-4EF7-A930-2C1AC2E34B2A}" type="slidenum">
              <a:rPr lang="nb-NO" smtClean="0">
                <a:solidFill>
                  <a:prstClr val="black">
                    <a:tint val="75000"/>
                  </a:prstClr>
                </a:solidFill>
              </a:rPr>
              <a:pPr/>
              <a:t>‹#›</a:t>
            </a:fld>
            <a:endParaRPr lang="nb-NO">
              <a:solidFill>
                <a:prstClr val="black">
                  <a:tint val="75000"/>
                </a:prstClr>
              </a:solidFill>
            </a:endParaRPr>
          </a:p>
        </p:txBody>
      </p:sp>
    </p:spTree>
    <p:extLst>
      <p:ext uri="{BB962C8B-B14F-4D97-AF65-F5344CB8AC3E}">
        <p14:creationId xmlns:p14="http://schemas.microsoft.com/office/powerpoint/2010/main" val="262576102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Tittel og mengdetekst">
    <p:spTree>
      <p:nvGrpSpPr>
        <p:cNvPr id="1" name=""/>
        <p:cNvGrpSpPr/>
        <p:nvPr/>
      </p:nvGrpSpPr>
      <p:grpSpPr>
        <a:xfrm>
          <a:off x="0" y="0"/>
          <a:ext cx="0" cy="0"/>
          <a:chOff x="0" y="0"/>
          <a:chExt cx="0" cy="0"/>
        </a:xfrm>
      </p:grpSpPr>
      <p:cxnSp>
        <p:nvCxnSpPr>
          <p:cNvPr id="4" name="Rett linje 3"/>
          <p:cNvCxnSpPr/>
          <p:nvPr userDrawn="1"/>
        </p:nvCxnSpPr>
        <p:spPr>
          <a:xfrm>
            <a:off x="0" y="368300"/>
            <a:ext cx="7594600" cy="0"/>
          </a:xfrm>
          <a:prstGeom prst="line">
            <a:avLst/>
          </a:prstGeom>
          <a:ln w="63500" cap="rnd" cmpd="sng">
            <a:solidFill>
              <a:srgbClr val="E7E9F5"/>
            </a:solidFill>
            <a:prstDash val="sysDot"/>
          </a:ln>
          <a:effectLst/>
        </p:spPr>
        <p:style>
          <a:lnRef idx="2">
            <a:schemeClr val="accent1"/>
          </a:lnRef>
          <a:fillRef idx="0">
            <a:schemeClr val="accent1"/>
          </a:fillRef>
          <a:effectRef idx="1">
            <a:schemeClr val="accent1"/>
          </a:effectRef>
          <a:fontRef idx="minor">
            <a:schemeClr val="tx1"/>
          </a:fontRef>
        </p:style>
      </p:cxnSp>
      <p:cxnSp>
        <p:nvCxnSpPr>
          <p:cNvPr id="5" name="Rett linje 4"/>
          <p:cNvCxnSpPr/>
          <p:nvPr userDrawn="1"/>
        </p:nvCxnSpPr>
        <p:spPr>
          <a:xfrm>
            <a:off x="8005763" y="1725613"/>
            <a:ext cx="1460500" cy="0"/>
          </a:xfrm>
          <a:prstGeom prst="line">
            <a:avLst/>
          </a:prstGeom>
          <a:ln w="63500" cap="rnd" cmpd="sng">
            <a:solidFill>
              <a:srgbClr val="E7E9F5"/>
            </a:solidFill>
            <a:prstDash val="sysDot"/>
          </a:ln>
          <a:effectLst/>
        </p:spPr>
        <p:style>
          <a:lnRef idx="2">
            <a:schemeClr val="accent1"/>
          </a:lnRef>
          <a:fillRef idx="0">
            <a:schemeClr val="accent1"/>
          </a:fillRef>
          <a:effectRef idx="1">
            <a:schemeClr val="accent1"/>
          </a:effectRef>
          <a:fontRef idx="minor">
            <a:schemeClr val="tx1"/>
          </a:fontRef>
        </p:style>
      </p:cxnSp>
      <p:grpSp>
        <p:nvGrpSpPr>
          <p:cNvPr id="6" name="Gruppe 5"/>
          <p:cNvGrpSpPr/>
          <p:nvPr userDrawn="1"/>
        </p:nvGrpSpPr>
        <p:grpSpPr>
          <a:xfrm>
            <a:off x="7043097" y="344549"/>
            <a:ext cx="1435248" cy="1416312"/>
            <a:chOff x="1361705" y="363625"/>
            <a:chExt cx="509429" cy="502708"/>
          </a:xfrm>
          <a:solidFill>
            <a:srgbClr val="E7E9F5"/>
          </a:solidFill>
        </p:grpSpPr>
        <p:sp>
          <p:nvSpPr>
            <p:cNvPr id="8" name="Ellipse 7"/>
            <p:cNvSpPr/>
            <p:nvPr/>
          </p:nvSpPr>
          <p:spPr>
            <a:xfrm>
              <a:off x="1550088" y="363625"/>
              <a:ext cx="132662" cy="132662"/>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nb-NO">
                <a:solidFill>
                  <a:prstClr val="white"/>
                </a:solidFill>
              </a:endParaRPr>
            </a:p>
          </p:txBody>
        </p:sp>
        <p:sp>
          <p:nvSpPr>
            <p:cNvPr id="9" name="Ellipse 8"/>
            <p:cNvSpPr/>
            <p:nvPr/>
          </p:nvSpPr>
          <p:spPr>
            <a:xfrm>
              <a:off x="1550088" y="733671"/>
              <a:ext cx="132662" cy="132662"/>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nb-NO">
                <a:solidFill>
                  <a:prstClr val="white"/>
                </a:solidFill>
              </a:endParaRPr>
            </a:p>
          </p:txBody>
        </p:sp>
        <p:grpSp>
          <p:nvGrpSpPr>
            <p:cNvPr id="10" name="Gruppe 9"/>
            <p:cNvGrpSpPr/>
            <p:nvPr/>
          </p:nvGrpSpPr>
          <p:grpSpPr>
            <a:xfrm>
              <a:off x="1361705" y="548648"/>
              <a:ext cx="509429" cy="132662"/>
              <a:chOff x="1361705" y="551638"/>
              <a:chExt cx="509429" cy="132662"/>
            </a:xfrm>
            <a:grpFill/>
          </p:grpSpPr>
          <p:sp>
            <p:nvSpPr>
              <p:cNvPr id="11" name="Ellipse 10"/>
              <p:cNvSpPr/>
              <p:nvPr/>
            </p:nvSpPr>
            <p:spPr>
              <a:xfrm>
                <a:off x="1552204" y="551638"/>
                <a:ext cx="132662" cy="132662"/>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nb-NO">
                  <a:solidFill>
                    <a:prstClr val="white"/>
                  </a:solidFill>
                </a:endParaRPr>
              </a:p>
            </p:txBody>
          </p:sp>
          <p:sp>
            <p:nvSpPr>
              <p:cNvPr id="12" name="Ellipse 11"/>
              <p:cNvSpPr/>
              <p:nvPr/>
            </p:nvSpPr>
            <p:spPr>
              <a:xfrm>
                <a:off x="1361705" y="551638"/>
                <a:ext cx="132662" cy="132662"/>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nb-NO">
                  <a:solidFill>
                    <a:prstClr val="white"/>
                  </a:solidFill>
                </a:endParaRPr>
              </a:p>
            </p:txBody>
          </p:sp>
          <p:sp>
            <p:nvSpPr>
              <p:cNvPr id="13" name="Ellipse 12"/>
              <p:cNvSpPr/>
              <p:nvPr/>
            </p:nvSpPr>
            <p:spPr>
              <a:xfrm>
                <a:off x="1738472" y="551638"/>
                <a:ext cx="132662" cy="132662"/>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nb-NO">
                  <a:solidFill>
                    <a:prstClr val="white"/>
                  </a:solidFill>
                </a:endParaRPr>
              </a:p>
            </p:txBody>
          </p:sp>
        </p:grpSp>
      </p:grpSp>
      <p:pic>
        <p:nvPicPr>
          <p:cNvPr id="14" name="Bilde 10" descr="Helse Stavanger.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457200" y="6092825"/>
            <a:ext cx="3044825" cy="493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Plassholder for innhold 2"/>
          <p:cNvSpPr>
            <a:spLocks noGrp="1"/>
          </p:cNvSpPr>
          <p:nvPr>
            <p:ph idx="1"/>
          </p:nvPr>
        </p:nvSpPr>
        <p:spPr>
          <a:xfrm>
            <a:off x="457201" y="2070099"/>
            <a:ext cx="8021144" cy="461665"/>
          </a:xfrm>
          <a:prstGeom prst="rect">
            <a:avLst/>
          </a:prstGeom>
        </p:spPr>
        <p:txBody>
          <a:bodyPr>
            <a:spAutoFit/>
          </a:bodyPr>
          <a:lstStyle>
            <a:lvl1pPr marL="0" indent="0">
              <a:buFontTx/>
              <a:buNone/>
              <a:defRPr sz="2400">
                <a:latin typeface="Arial"/>
                <a:cs typeface="Arial"/>
              </a:defRPr>
            </a:lvl1pPr>
            <a:lvl2pPr>
              <a:defRPr sz="1400">
                <a:latin typeface="ScalaSans"/>
                <a:cs typeface="ScalaSans"/>
              </a:defRPr>
            </a:lvl2pPr>
            <a:lvl3pPr>
              <a:defRPr sz="1200">
                <a:latin typeface="ScalaSans"/>
                <a:cs typeface="ScalaSans"/>
              </a:defRPr>
            </a:lvl3pPr>
            <a:lvl4pPr>
              <a:defRPr sz="1100">
                <a:latin typeface="ScalaSans"/>
                <a:cs typeface="ScalaSans"/>
              </a:defRPr>
            </a:lvl4pPr>
            <a:lvl5pPr>
              <a:defRPr sz="1100">
                <a:latin typeface="ScalaSans"/>
                <a:cs typeface="ScalaSans"/>
              </a:defRPr>
            </a:lvl5pPr>
          </a:lstStyle>
          <a:p>
            <a:pPr lvl="0"/>
            <a:r>
              <a:rPr lang="nb-NO"/>
              <a:t>Klikk for å redigere tekststiler i malen</a:t>
            </a:r>
          </a:p>
        </p:txBody>
      </p:sp>
      <p:sp>
        <p:nvSpPr>
          <p:cNvPr id="7" name="Tittel 1"/>
          <p:cNvSpPr>
            <a:spLocks noGrp="1"/>
          </p:cNvSpPr>
          <p:nvPr>
            <p:ph type="ctrTitle"/>
          </p:nvPr>
        </p:nvSpPr>
        <p:spPr>
          <a:xfrm>
            <a:off x="457200" y="710161"/>
            <a:ext cx="6388100" cy="646331"/>
          </a:xfrm>
          <a:prstGeom prst="rect">
            <a:avLst/>
          </a:prstGeom>
        </p:spPr>
        <p:txBody>
          <a:bodyPr wrap="square" anchor="t">
            <a:spAutoFit/>
          </a:bodyPr>
          <a:lstStyle>
            <a:lvl1pPr algn="l">
              <a:defRPr sz="3600" b="1">
                <a:latin typeface="Arial"/>
                <a:cs typeface="Arial"/>
              </a:defRPr>
            </a:lvl1pPr>
          </a:lstStyle>
          <a:p>
            <a:r>
              <a:rPr lang="nb-NO"/>
              <a:t>Klikk for å redigere tittelstil</a:t>
            </a:r>
            <a:endParaRPr lang="nb-NO" dirty="0"/>
          </a:p>
        </p:txBody>
      </p:sp>
    </p:spTree>
    <p:extLst>
      <p:ext uri="{BB962C8B-B14F-4D97-AF65-F5344CB8AC3E}">
        <p14:creationId xmlns:p14="http://schemas.microsoft.com/office/powerpoint/2010/main" val="4281539587"/>
      </p:ext>
    </p:extLst>
  </p:cSld>
  <p:clrMapOvr>
    <a:masterClrMapping/>
  </p:clrMapOvr>
  <p:transition spd="slow">
    <p:pull/>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Tittel og innhald med punktlisting">
    <p:spTree>
      <p:nvGrpSpPr>
        <p:cNvPr id="1" name=""/>
        <p:cNvGrpSpPr/>
        <p:nvPr/>
      </p:nvGrpSpPr>
      <p:grpSpPr>
        <a:xfrm>
          <a:off x="0" y="0"/>
          <a:ext cx="0" cy="0"/>
          <a:chOff x="0" y="0"/>
          <a:chExt cx="0" cy="0"/>
        </a:xfrm>
      </p:grpSpPr>
      <p:cxnSp>
        <p:nvCxnSpPr>
          <p:cNvPr id="4" name="Rett linje 3"/>
          <p:cNvCxnSpPr/>
          <p:nvPr userDrawn="1"/>
        </p:nvCxnSpPr>
        <p:spPr>
          <a:xfrm>
            <a:off x="0" y="368300"/>
            <a:ext cx="7594600" cy="0"/>
          </a:xfrm>
          <a:prstGeom prst="line">
            <a:avLst/>
          </a:prstGeom>
          <a:ln w="63500" cap="rnd" cmpd="sng">
            <a:solidFill>
              <a:srgbClr val="E7E9F5"/>
            </a:solidFill>
            <a:prstDash val="sysDot"/>
          </a:ln>
          <a:effectLst/>
        </p:spPr>
        <p:style>
          <a:lnRef idx="2">
            <a:schemeClr val="accent1"/>
          </a:lnRef>
          <a:fillRef idx="0">
            <a:schemeClr val="accent1"/>
          </a:fillRef>
          <a:effectRef idx="1">
            <a:schemeClr val="accent1"/>
          </a:effectRef>
          <a:fontRef idx="minor">
            <a:schemeClr val="tx1"/>
          </a:fontRef>
        </p:style>
      </p:cxnSp>
      <p:cxnSp>
        <p:nvCxnSpPr>
          <p:cNvPr id="5" name="Rett linje 4"/>
          <p:cNvCxnSpPr/>
          <p:nvPr userDrawn="1"/>
        </p:nvCxnSpPr>
        <p:spPr>
          <a:xfrm>
            <a:off x="8005763" y="1725613"/>
            <a:ext cx="1460500" cy="0"/>
          </a:xfrm>
          <a:prstGeom prst="line">
            <a:avLst/>
          </a:prstGeom>
          <a:ln w="63500" cap="rnd" cmpd="sng">
            <a:solidFill>
              <a:srgbClr val="E7E9F5"/>
            </a:solidFill>
            <a:prstDash val="sysDot"/>
          </a:ln>
          <a:effectLst/>
        </p:spPr>
        <p:style>
          <a:lnRef idx="2">
            <a:schemeClr val="accent1"/>
          </a:lnRef>
          <a:fillRef idx="0">
            <a:schemeClr val="accent1"/>
          </a:fillRef>
          <a:effectRef idx="1">
            <a:schemeClr val="accent1"/>
          </a:effectRef>
          <a:fontRef idx="minor">
            <a:schemeClr val="tx1"/>
          </a:fontRef>
        </p:style>
      </p:cxnSp>
      <p:grpSp>
        <p:nvGrpSpPr>
          <p:cNvPr id="6" name="Gruppe 5"/>
          <p:cNvGrpSpPr/>
          <p:nvPr userDrawn="1"/>
        </p:nvGrpSpPr>
        <p:grpSpPr>
          <a:xfrm>
            <a:off x="7043097" y="344549"/>
            <a:ext cx="1435248" cy="1416312"/>
            <a:chOff x="1361705" y="363625"/>
            <a:chExt cx="509429" cy="502708"/>
          </a:xfrm>
          <a:solidFill>
            <a:srgbClr val="E7E9F5"/>
          </a:solidFill>
        </p:grpSpPr>
        <p:sp>
          <p:nvSpPr>
            <p:cNvPr id="7" name="Ellipse 6"/>
            <p:cNvSpPr/>
            <p:nvPr/>
          </p:nvSpPr>
          <p:spPr>
            <a:xfrm>
              <a:off x="1550088" y="363625"/>
              <a:ext cx="132662" cy="132662"/>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nb-NO">
                <a:solidFill>
                  <a:prstClr val="white"/>
                </a:solidFill>
              </a:endParaRPr>
            </a:p>
          </p:txBody>
        </p:sp>
        <p:sp>
          <p:nvSpPr>
            <p:cNvPr id="8" name="Ellipse 7"/>
            <p:cNvSpPr/>
            <p:nvPr/>
          </p:nvSpPr>
          <p:spPr>
            <a:xfrm>
              <a:off x="1550088" y="733671"/>
              <a:ext cx="132662" cy="132662"/>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nb-NO">
                <a:solidFill>
                  <a:prstClr val="white"/>
                </a:solidFill>
              </a:endParaRPr>
            </a:p>
          </p:txBody>
        </p:sp>
        <p:grpSp>
          <p:nvGrpSpPr>
            <p:cNvPr id="9" name="Gruppe 8"/>
            <p:cNvGrpSpPr/>
            <p:nvPr/>
          </p:nvGrpSpPr>
          <p:grpSpPr>
            <a:xfrm>
              <a:off x="1361705" y="548648"/>
              <a:ext cx="509429" cy="132662"/>
              <a:chOff x="1361705" y="551638"/>
              <a:chExt cx="509429" cy="132662"/>
            </a:xfrm>
            <a:grpFill/>
          </p:grpSpPr>
          <p:sp>
            <p:nvSpPr>
              <p:cNvPr id="10" name="Ellipse 9"/>
              <p:cNvSpPr/>
              <p:nvPr/>
            </p:nvSpPr>
            <p:spPr>
              <a:xfrm>
                <a:off x="1552204" y="551638"/>
                <a:ext cx="132662" cy="132662"/>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nb-NO">
                  <a:solidFill>
                    <a:prstClr val="white"/>
                  </a:solidFill>
                </a:endParaRPr>
              </a:p>
            </p:txBody>
          </p:sp>
          <p:sp>
            <p:nvSpPr>
              <p:cNvPr id="11" name="Ellipse 10"/>
              <p:cNvSpPr/>
              <p:nvPr/>
            </p:nvSpPr>
            <p:spPr>
              <a:xfrm>
                <a:off x="1361705" y="551638"/>
                <a:ext cx="132662" cy="132662"/>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nb-NO">
                  <a:solidFill>
                    <a:prstClr val="white"/>
                  </a:solidFill>
                </a:endParaRPr>
              </a:p>
            </p:txBody>
          </p:sp>
          <p:sp>
            <p:nvSpPr>
              <p:cNvPr id="12" name="Ellipse 11"/>
              <p:cNvSpPr/>
              <p:nvPr/>
            </p:nvSpPr>
            <p:spPr>
              <a:xfrm>
                <a:off x="1738472" y="551638"/>
                <a:ext cx="132662" cy="132662"/>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nb-NO">
                  <a:solidFill>
                    <a:prstClr val="white"/>
                  </a:solidFill>
                </a:endParaRPr>
              </a:p>
            </p:txBody>
          </p:sp>
        </p:grpSp>
      </p:grpSp>
      <p:pic>
        <p:nvPicPr>
          <p:cNvPr id="13" name="Bilde 10" descr="Helse Stavanger.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457200" y="6092825"/>
            <a:ext cx="3044825" cy="493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Plassholder for innhold 2"/>
          <p:cNvSpPr>
            <a:spLocks noGrp="1"/>
          </p:cNvSpPr>
          <p:nvPr>
            <p:ph idx="1"/>
          </p:nvPr>
        </p:nvSpPr>
        <p:spPr>
          <a:xfrm>
            <a:off x="457200" y="2066902"/>
            <a:ext cx="8021145" cy="2234458"/>
          </a:xfrm>
          <a:prstGeom prst="rect">
            <a:avLst/>
          </a:prstGeom>
        </p:spPr>
        <p:txBody>
          <a:bodyPr>
            <a:spAutoFit/>
          </a:bodyPr>
          <a:lstStyle>
            <a:lvl1pPr>
              <a:defRPr sz="2400">
                <a:latin typeface="Arial"/>
                <a:cs typeface="Arial"/>
              </a:defRPr>
            </a:lvl1pPr>
            <a:lvl2pPr>
              <a:defRPr sz="2400">
                <a:latin typeface="Arial"/>
                <a:cs typeface="Arial"/>
              </a:defRPr>
            </a:lvl2pPr>
            <a:lvl3pPr>
              <a:defRPr sz="2400">
                <a:latin typeface="Arial"/>
                <a:cs typeface="Arial"/>
              </a:defRPr>
            </a:lvl3pPr>
            <a:lvl4pPr>
              <a:defRPr sz="2400">
                <a:latin typeface="Arial"/>
                <a:cs typeface="Arial"/>
              </a:defRPr>
            </a:lvl4pPr>
            <a:lvl5pPr>
              <a:defRPr sz="2400">
                <a:latin typeface="Arial"/>
                <a:cs typeface="Arial"/>
              </a:defRPr>
            </a:lvl5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nb-NO" dirty="0"/>
          </a:p>
        </p:txBody>
      </p:sp>
      <p:sp>
        <p:nvSpPr>
          <p:cNvPr id="29" name="Tittel 1"/>
          <p:cNvSpPr>
            <a:spLocks noGrp="1"/>
          </p:cNvSpPr>
          <p:nvPr>
            <p:ph type="ctrTitle"/>
          </p:nvPr>
        </p:nvSpPr>
        <p:spPr>
          <a:xfrm>
            <a:off x="457200" y="710161"/>
            <a:ext cx="6388100" cy="646331"/>
          </a:xfrm>
          <a:prstGeom prst="rect">
            <a:avLst/>
          </a:prstGeom>
        </p:spPr>
        <p:txBody>
          <a:bodyPr wrap="square" anchor="t">
            <a:spAutoFit/>
          </a:bodyPr>
          <a:lstStyle>
            <a:lvl1pPr algn="l">
              <a:defRPr sz="3600" b="1">
                <a:latin typeface="Arial"/>
                <a:cs typeface="Arial"/>
              </a:defRPr>
            </a:lvl1pPr>
          </a:lstStyle>
          <a:p>
            <a:r>
              <a:rPr lang="nb-NO"/>
              <a:t>Klikk for å redigere tittelstil</a:t>
            </a:r>
            <a:endParaRPr lang="nb-NO" dirty="0"/>
          </a:p>
        </p:txBody>
      </p:sp>
    </p:spTree>
    <p:extLst>
      <p:ext uri="{BB962C8B-B14F-4D97-AF65-F5344CB8AC3E}">
        <p14:creationId xmlns:p14="http://schemas.microsoft.com/office/powerpoint/2010/main" val="2358234255"/>
      </p:ext>
    </p:extLst>
  </p:cSld>
  <p:clrMapOvr>
    <a:masterClrMapping/>
  </p:clrMapOvr>
  <p:transition spd="slow">
    <p:pull/>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Tittel, lyst">
    <p:spTree>
      <p:nvGrpSpPr>
        <p:cNvPr id="1" name=""/>
        <p:cNvGrpSpPr/>
        <p:nvPr/>
      </p:nvGrpSpPr>
      <p:grpSpPr>
        <a:xfrm>
          <a:off x="0" y="0"/>
          <a:ext cx="0" cy="0"/>
          <a:chOff x="0" y="0"/>
          <a:chExt cx="0" cy="0"/>
        </a:xfrm>
      </p:grpSpPr>
      <p:cxnSp>
        <p:nvCxnSpPr>
          <p:cNvPr id="3" name="Rett linje 2"/>
          <p:cNvCxnSpPr/>
          <p:nvPr userDrawn="1"/>
        </p:nvCxnSpPr>
        <p:spPr>
          <a:xfrm flipV="1">
            <a:off x="884238" y="1708150"/>
            <a:ext cx="0" cy="5149850"/>
          </a:xfrm>
          <a:prstGeom prst="line">
            <a:avLst/>
          </a:prstGeom>
          <a:ln w="63500" cap="rnd" cmpd="sng">
            <a:solidFill>
              <a:srgbClr val="E7E9F5"/>
            </a:solidFill>
            <a:prstDash val="sysDot"/>
          </a:ln>
          <a:effectLst/>
        </p:spPr>
        <p:style>
          <a:lnRef idx="2">
            <a:schemeClr val="accent1"/>
          </a:lnRef>
          <a:fillRef idx="0">
            <a:schemeClr val="accent1"/>
          </a:fillRef>
          <a:effectRef idx="1">
            <a:schemeClr val="accent1"/>
          </a:effectRef>
          <a:fontRef idx="minor">
            <a:schemeClr val="tx1"/>
          </a:fontRef>
        </p:style>
      </p:cxnSp>
      <p:grpSp>
        <p:nvGrpSpPr>
          <p:cNvPr id="4" name="Gruppe 3"/>
          <p:cNvGrpSpPr/>
          <p:nvPr userDrawn="1"/>
        </p:nvGrpSpPr>
        <p:grpSpPr>
          <a:xfrm>
            <a:off x="7471102" y="4062592"/>
            <a:ext cx="2076366" cy="3272765"/>
            <a:chOff x="7102946" y="2925380"/>
            <a:chExt cx="2339414" cy="3687381"/>
          </a:xfrm>
          <a:solidFill>
            <a:srgbClr val="E7E9F5"/>
          </a:solidFill>
        </p:grpSpPr>
        <p:sp>
          <p:nvSpPr>
            <p:cNvPr id="5" name="Ellipse 4"/>
            <p:cNvSpPr/>
            <p:nvPr/>
          </p:nvSpPr>
          <p:spPr>
            <a:xfrm>
              <a:off x="8495309" y="2925380"/>
              <a:ext cx="947051" cy="947051"/>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nb-NO">
                <a:solidFill>
                  <a:prstClr val="white"/>
                </a:solidFill>
              </a:endParaRPr>
            </a:p>
          </p:txBody>
        </p:sp>
        <p:sp>
          <p:nvSpPr>
            <p:cNvPr id="6" name="Ellipse 5"/>
            <p:cNvSpPr/>
            <p:nvPr/>
          </p:nvSpPr>
          <p:spPr>
            <a:xfrm>
              <a:off x="8495309" y="4273087"/>
              <a:ext cx="947051" cy="947051"/>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r>
                <a:rPr lang="nb-NO" dirty="0">
                  <a:solidFill>
                    <a:prstClr val="white"/>
                  </a:solidFill>
                </a:rPr>
                <a:t> </a:t>
              </a:r>
            </a:p>
          </p:txBody>
        </p:sp>
        <p:sp>
          <p:nvSpPr>
            <p:cNvPr id="7" name="Ellipse 6"/>
            <p:cNvSpPr/>
            <p:nvPr/>
          </p:nvSpPr>
          <p:spPr>
            <a:xfrm>
              <a:off x="7102946" y="4273087"/>
              <a:ext cx="947051" cy="947051"/>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r>
                <a:rPr lang="nb-NO" dirty="0">
                  <a:solidFill>
                    <a:prstClr val="white"/>
                  </a:solidFill>
                </a:rPr>
                <a:t> </a:t>
              </a:r>
            </a:p>
          </p:txBody>
        </p:sp>
        <p:sp>
          <p:nvSpPr>
            <p:cNvPr id="8" name="Ellipse 7"/>
            <p:cNvSpPr/>
            <p:nvPr/>
          </p:nvSpPr>
          <p:spPr>
            <a:xfrm>
              <a:off x="8495309" y="5665710"/>
              <a:ext cx="947051" cy="947051"/>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r>
                <a:rPr lang="nb-NO" dirty="0">
                  <a:solidFill>
                    <a:prstClr val="white"/>
                  </a:solidFill>
                </a:rPr>
                <a:t> </a:t>
              </a:r>
            </a:p>
          </p:txBody>
        </p:sp>
      </p:grpSp>
      <p:sp>
        <p:nvSpPr>
          <p:cNvPr id="10" name="Tittel 1"/>
          <p:cNvSpPr>
            <a:spLocks noGrp="1"/>
          </p:cNvSpPr>
          <p:nvPr>
            <p:ph type="ctrTitle"/>
          </p:nvPr>
        </p:nvSpPr>
        <p:spPr>
          <a:xfrm>
            <a:off x="1075103" y="1628408"/>
            <a:ext cx="7675197" cy="784830"/>
          </a:xfrm>
          <a:prstGeom prst="rect">
            <a:avLst/>
          </a:prstGeom>
        </p:spPr>
        <p:txBody>
          <a:bodyPr wrap="square" anchor="b" anchorCtr="0">
            <a:spAutoFit/>
          </a:bodyPr>
          <a:lstStyle>
            <a:lvl1pPr algn="l">
              <a:defRPr sz="4500" b="1">
                <a:solidFill>
                  <a:schemeClr val="tx1"/>
                </a:solidFill>
                <a:latin typeface="Arial"/>
                <a:cs typeface="Arial"/>
              </a:defRPr>
            </a:lvl1pPr>
          </a:lstStyle>
          <a:p>
            <a:r>
              <a:rPr lang="nb-NO"/>
              <a:t>Klikk for å redigere tittelstil</a:t>
            </a:r>
            <a:endParaRPr lang="nb-NO" dirty="0"/>
          </a:p>
        </p:txBody>
      </p:sp>
    </p:spTree>
    <p:extLst>
      <p:ext uri="{BB962C8B-B14F-4D97-AF65-F5344CB8AC3E}">
        <p14:creationId xmlns:p14="http://schemas.microsoft.com/office/powerpoint/2010/main" val="3957285551"/>
      </p:ext>
    </p:extLst>
  </p:cSld>
  <p:clrMapOvr>
    <a:masterClrMapping/>
  </p:clrMapOvr>
  <p:transition spd="slow">
    <p:pull/>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ittel, mørkt">
    <p:bg>
      <p:bgPr>
        <a:gradFill flip="none" rotWithShape="1">
          <a:gsLst>
            <a:gs pos="60000">
              <a:schemeClr val="tx1"/>
            </a:gs>
            <a:gs pos="100000">
              <a:schemeClr val="tx1">
                <a:alpha val="75000"/>
              </a:schemeClr>
            </a:gs>
          </a:gsLst>
          <a:path path="circle">
            <a:fillToRect l="100000" t="100000"/>
          </a:path>
          <a:tileRect r="-100000" b="-100000"/>
        </a:gradFill>
        <a:effectLst/>
      </p:bgPr>
    </p:bg>
    <p:spTree>
      <p:nvGrpSpPr>
        <p:cNvPr id="1" name=""/>
        <p:cNvGrpSpPr/>
        <p:nvPr/>
      </p:nvGrpSpPr>
      <p:grpSpPr>
        <a:xfrm>
          <a:off x="0" y="0"/>
          <a:ext cx="0" cy="0"/>
          <a:chOff x="0" y="0"/>
          <a:chExt cx="0" cy="0"/>
        </a:xfrm>
      </p:grpSpPr>
      <p:grpSp>
        <p:nvGrpSpPr>
          <p:cNvPr id="15" name="Gruppe 14"/>
          <p:cNvGrpSpPr/>
          <p:nvPr userDrawn="1"/>
        </p:nvGrpSpPr>
        <p:grpSpPr>
          <a:xfrm>
            <a:off x="4319895" y="2094545"/>
            <a:ext cx="5437880" cy="5334079"/>
            <a:chOff x="5118191" y="2170455"/>
            <a:chExt cx="4639583" cy="4551020"/>
          </a:xfrm>
        </p:grpSpPr>
        <p:sp>
          <p:nvSpPr>
            <p:cNvPr id="12" name="Ellipse 11"/>
            <p:cNvSpPr/>
            <p:nvPr userDrawn="1"/>
          </p:nvSpPr>
          <p:spPr>
            <a:xfrm>
              <a:off x="7879559" y="2170455"/>
              <a:ext cx="1878215" cy="1878215"/>
            </a:xfrm>
            <a:prstGeom prst="ellipse">
              <a:avLst/>
            </a:prstGeom>
            <a:solidFill>
              <a:srgbClr val="00298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nb-NO">
                <a:solidFill>
                  <a:prstClr val="white"/>
                </a:solidFill>
              </a:endParaRPr>
            </a:p>
          </p:txBody>
        </p:sp>
        <p:sp>
          <p:nvSpPr>
            <p:cNvPr id="13" name="Ellipse 12"/>
            <p:cNvSpPr/>
            <p:nvPr userDrawn="1"/>
          </p:nvSpPr>
          <p:spPr>
            <a:xfrm>
              <a:off x="7879559" y="4843260"/>
              <a:ext cx="1878215" cy="1878215"/>
            </a:xfrm>
            <a:prstGeom prst="ellipse">
              <a:avLst/>
            </a:prstGeom>
            <a:solidFill>
              <a:srgbClr val="00298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r>
                <a:rPr lang="nb-NO" dirty="0">
                  <a:solidFill>
                    <a:prstClr val="white"/>
                  </a:solidFill>
                </a:rPr>
                <a:t> </a:t>
              </a:r>
            </a:p>
          </p:txBody>
        </p:sp>
        <p:sp>
          <p:nvSpPr>
            <p:cNvPr id="14" name="Ellipse 13"/>
            <p:cNvSpPr/>
            <p:nvPr userDrawn="1"/>
          </p:nvSpPr>
          <p:spPr>
            <a:xfrm>
              <a:off x="5118191" y="4843260"/>
              <a:ext cx="1878215" cy="1878215"/>
            </a:xfrm>
            <a:prstGeom prst="ellipse">
              <a:avLst/>
            </a:prstGeom>
            <a:solidFill>
              <a:srgbClr val="00298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r>
                <a:rPr lang="nb-NO" dirty="0">
                  <a:solidFill>
                    <a:prstClr val="white"/>
                  </a:solidFill>
                </a:rPr>
                <a:t> </a:t>
              </a:r>
            </a:p>
          </p:txBody>
        </p:sp>
      </p:grpSp>
      <p:sp>
        <p:nvSpPr>
          <p:cNvPr id="2" name="Tittel 1"/>
          <p:cNvSpPr>
            <a:spLocks noGrp="1"/>
          </p:cNvSpPr>
          <p:nvPr>
            <p:ph type="ctrTitle"/>
          </p:nvPr>
        </p:nvSpPr>
        <p:spPr>
          <a:xfrm>
            <a:off x="1075103" y="1628408"/>
            <a:ext cx="7675197" cy="784830"/>
          </a:xfrm>
          <a:prstGeom prst="rect">
            <a:avLst/>
          </a:prstGeom>
        </p:spPr>
        <p:txBody>
          <a:bodyPr wrap="square" anchor="b" anchorCtr="0">
            <a:spAutoFit/>
          </a:bodyPr>
          <a:lstStyle>
            <a:lvl1pPr algn="l">
              <a:defRPr sz="4500" b="1">
                <a:solidFill>
                  <a:schemeClr val="bg1"/>
                </a:solidFill>
                <a:latin typeface="Arial"/>
                <a:cs typeface="Arial"/>
              </a:defRPr>
            </a:lvl1pPr>
          </a:lstStyle>
          <a:p>
            <a:r>
              <a:rPr lang="nb-NO"/>
              <a:t>Klikk for å redigere tittelstil</a:t>
            </a:r>
            <a:endParaRPr lang="nb-NO" dirty="0"/>
          </a:p>
        </p:txBody>
      </p:sp>
      <p:cxnSp>
        <p:nvCxnSpPr>
          <p:cNvPr id="9" name="Rett linje 8"/>
          <p:cNvCxnSpPr/>
          <p:nvPr userDrawn="1"/>
        </p:nvCxnSpPr>
        <p:spPr>
          <a:xfrm flipH="1" flipV="1">
            <a:off x="1226781" y="2523454"/>
            <a:ext cx="8129772" cy="2498"/>
          </a:xfrm>
          <a:prstGeom prst="line">
            <a:avLst/>
          </a:prstGeom>
          <a:ln w="63500" cap="rnd" cmpd="sng">
            <a:solidFill>
              <a:schemeClr val="bg1"/>
            </a:solidFill>
            <a:prstDash val="sysDot"/>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98835186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ittel, lyst">
    <p:spTree>
      <p:nvGrpSpPr>
        <p:cNvPr id="1" name=""/>
        <p:cNvGrpSpPr/>
        <p:nvPr/>
      </p:nvGrpSpPr>
      <p:grpSpPr>
        <a:xfrm>
          <a:off x="0" y="0"/>
          <a:ext cx="0" cy="0"/>
          <a:chOff x="0" y="0"/>
          <a:chExt cx="0" cy="0"/>
        </a:xfrm>
      </p:grpSpPr>
      <p:cxnSp>
        <p:nvCxnSpPr>
          <p:cNvPr id="11" name="Rett linje 10"/>
          <p:cNvCxnSpPr/>
          <p:nvPr userDrawn="1"/>
        </p:nvCxnSpPr>
        <p:spPr>
          <a:xfrm flipV="1">
            <a:off x="884624" y="1707931"/>
            <a:ext cx="0" cy="5150069"/>
          </a:xfrm>
          <a:prstGeom prst="line">
            <a:avLst/>
          </a:prstGeom>
          <a:ln w="63500" cap="rnd" cmpd="sng">
            <a:solidFill>
              <a:srgbClr val="E7E9F5"/>
            </a:solidFill>
            <a:prstDash val="sysDot"/>
          </a:ln>
          <a:effectLst/>
        </p:spPr>
        <p:style>
          <a:lnRef idx="2">
            <a:schemeClr val="accent1"/>
          </a:lnRef>
          <a:fillRef idx="0">
            <a:schemeClr val="accent1"/>
          </a:fillRef>
          <a:effectRef idx="1">
            <a:schemeClr val="accent1"/>
          </a:effectRef>
          <a:fontRef idx="minor">
            <a:schemeClr val="tx1"/>
          </a:fontRef>
        </p:style>
      </p:cxnSp>
      <p:grpSp>
        <p:nvGrpSpPr>
          <p:cNvPr id="3" name="Gruppe 2"/>
          <p:cNvGrpSpPr/>
          <p:nvPr userDrawn="1"/>
        </p:nvGrpSpPr>
        <p:grpSpPr>
          <a:xfrm>
            <a:off x="7471102" y="4062592"/>
            <a:ext cx="2076366" cy="3272765"/>
            <a:chOff x="7102946" y="2925380"/>
            <a:chExt cx="2339414" cy="3687381"/>
          </a:xfrm>
          <a:solidFill>
            <a:srgbClr val="E7E9F5"/>
          </a:solidFill>
        </p:grpSpPr>
        <p:sp>
          <p:nvSpPr>
            <p:cNvPr id="5" name="Ellipse 4"/>
            <p:cNvSpPr/>
            <p:nvPr userDrawn="1"/>
          </p:nvSpPr>
          <p:spPr>
            <a:xfrm>
              <a:off x="8495309" y="2925380"/>
              <a:ext cx="947051" cy="947051"/>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nb-NO">
                <a:solidFill>
                  <a:prstClr val="white"/>
                </a:solidFill>
              </a:endParaRPr>
            </a:p>
          </p:txBody>
        </p:sp>
        <p:sp>
          <p:nvSpPr>
            <p:cNvPr id="6" name="Ellipse 5"/>
            <p:cNvSpPr/>
            <p:nvPr userDrawn="1"/>
          </p:nvSpPr>
          <p:spPr>
            <a:xfrm>
              <a:off x="8495309" y="4273087"/>
              <a:ext cx="947051" cy="947051"/>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r>
                <a:rPr lang="nb-NO" dirty="0">
                  <a:solidFill>
                    <a:prstClr val="white"/>
                  </a:solidFill>
                </a:rPr>
                <a:t> </a:t>
              </a:r>
            </a:p>
          </p:txBody>
        </p:sp>
        <p:sp>
          <p:nvSpPr>
            <p:cNvPr id="7" name="Ellipse 6"/>
            <p:cNvSpPr/>
            <p:nvPr userDrawn="1"/>
          </p:nvSpPr>
          <p:spPr>
            <a:xfrm>
              <a:off x="7102946" y="4273087"/>
              <a:ext cx="947051" cy="947051"/>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r>
                <a:rPr lang="nb-NO" dirty="0">
                  <a:solidFill>
                    <a:prstClr val="white"/>
                  </a:solidFill>
                </a:rPr>
                <a:t> </a:t>
              </a:r>
            </a:p>
          </p:txBody>
        </p:sp>
        <p:sp>
          <p:nvSpPr>
            <p:cNvPr id="8" name="Ellipse 7"/>
            <p:cNvSpPr/>
            <p:nvPr userDrawn="1"/>
          </p:nvSpPr>
          <p:spPr>
            <a:xfrm>
              <a:off x="8495309" y="5665710"/>
              <a:ext cx="947051" cy="947051"/>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r>
                <a:rPr lang="nb-NO" dirty="0">
                  <a:solidFill>
                    <a:prstClr val="white"/>
                  </a:solidFill>
                </a:rPr>
                <a:t> </a:t>
              </a:r>
            </a:p>
          </p:txBody>
        </p:sp>
      </p:grpSp>
      <p:sp>
        <p:nvSpPr>
          <p:cNvPr id="10" name="Tittel 1"/>
          <p:cNvSpPr>
            <a:spLocks noGrp="1"/>
          </p:cNvSpPr>
          <p:nvPr>
            <p:ph type="ctrTitle"/>
          </p:nvPr>
        </p:nvSpPr>
        <p:spPr>
          <a:xfrm>
            <a:off x="1075103" y="1628408"/>
            <a:ext cx="7675197" cy="784830"/>
          </a:xfrm>
          <a:prstGeom prst="rect">
            <a:avLst/>
          </a:prstGeom>
        </p:spPr>
        <p:txBody>
          <a:bodyPr wrap="square" anchor="b" anchorCtr="0">
            <a:spAutoFit/>
          </a:bodyPr>
          <a:lstStyle>
            <a:lvl1pPr algn="l">
              <a:defRPr sz="4500" b="1">
                <a:solidFill>
                  <a:schemeClr val="tx1"/>
                </a:solidFill>
                <a:latin typeface="Arial"/>
                <a:cs typeface="Arial"/>
              </a:defRPr>
            </a:lvl1pPr>
          </a:lstStyle>
          <a:p>
            <a:r>
              <a:rPr lang="nb-NO"/>
              <a:t>Klikk for å redigere tittelstil</a:t>
            </a:r>
            <a:endParaRPr lang="nb-NO" dirty="0"/>
          </a:p>
        </p:txBody>
      </p:sp>
    </p:spTree>
    <p:extLst>
      <p:ext uri="{BB962C8B-B14F-4D97-AF65-F5344CB8AC3E}">
        <p14:creationId xmlns:p14="http://schemas.microsoft.com/office/powerpoint/2010/main" val="150688089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Deloverskrift">
    <p:spTree>
      <p:nvGrpSpPr>
        <p:cNvPr id="1" name=""/>
        <p:cNvGrpSpPr/>
        <p:nvPr/>
      </p:nvGrpSpPr>
      <p:grpSpPr>
        <a:xfrm>
          <a:off x="0" y="0"/>
          <a:ext cx="0" cy="0"/>
          <a:chOff x="0" y="0"/>
          <a:chExt cx="0" cy="0"/>
        </a:xfrm>
      </p:grpSpPr>
      <p:sp>
        <p:nvSpPr>
          <p:cNvPr id="2" name="Tittel 1"/>
          <p:cNvSpPr>
            <a:spLocks noGrp="1"/>
          </p:cNvSpPr>
          <p:nvPr>
            <p:ph type="title"/>
          </p:nvPr>
        </p:nvSpPr>
        <p:spPr>
          <a:xfrm>
            <a:off x="722313" y="4406900"/>
            <a:ext cx="7772400" cy="1362075"/>
          </a:xfrm>
        </p:spPr>
        <p:txBody>
          <a:bodyPr anchor="t"/>
          <a:lstStyle>
            <a:lvl1pPr algn="l">
              <a:defRPr sz="4000" b="1" cap="all"/>
            </a:lvl1pPr>
          </a:lstStyle>
          <a:p>
            <a:r>
              <a:rPr lang="nb-NO"/>
              <a:t>Klikk for å redigere tittelstil</a:t>
            </a:r>
          </a:p>
        </p:txBody>
      </p:sp>
      <p:sp>
        <p:nvSpPr>
          <p:cNvPr id="3" name="Plassholder for teks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b-NO"/>
              <a:t>Klikk for å redigere tekststiler i malen</a:t>
            </a:r>
          </a:p>
        </p:txBody>
      </p:sp>
      <p:sp>
        <p:nvSpPr>
          <p:cNvPr id="4" name="Plassholder for dato 3"/>
          <p:cNvSpPr>
            <a:spLocks noGrp="1"/>
          </p:cNvSpPr>
          <p:nvPr>
            <p:ph type="dt" sz="half" idx="10"/>
          </p:nvPr>
        </p:nvSpPr>
        <p:spPr/>
        <p:txBody>
          <a:bodyPr/>
          <a:lstStyle/>
          <a:p>
            <a:fld id="{9CDA538D-B112-4327-A5EF-098B3829D592}" type="datetimeFigureOut">
              <a:rPr lang="nb-NO" smtClean="0"/>
              <a:t>26.10.2021</a:t>
            </a:fld>
            <a:endParaRPr lang="nb-NO"/>
          </a:p>
        </p:txBody>
      </p:sp>
      <p:sp>
        <p:nvSpPr>
          <p:cNvPr id="5" name="Plassholder for bunntekst 4"/>
          <p:cNvSpPr>
            <a:spLocks noGrp="1"/>
          </p:cNvSpPr>
          <p:nvPr>
            <p:ph type="ftr" sz="quarter" idx="11"/>
          </p:nvPr>
        </p:nvSpPr>
        <p:spPr/>
        <p:txBody>
          <a:bodyPr/>
          <a:lstStyle/>
          <a:p>
            <a:endParaRPr lang="nb-NO"/>
          </a:p>
        </p:txBody>
      </p:sp>
      <p:sp>
        <p:nvSpPr>
          <p:cNvPr id="6" name="Plassholder for lysbildenummer 5"/>
          <p:cNvSpPr>
            <a:spLocks noGrp="1"/>
          </p:cNvSpPr>
          <p:nvPr>
            <p:ph type="sldNum" sz="quarter" idx="12"/>
          </p:nvPr>
        </p:nvSpPr>
        <p:spPr/>
        <p:txBody>
          <a:bodyPr/>
          <a:lstStyle/>
          <a:p>
            <a:fld id="{5B2915B0-57D2-4EF7-A930-2C1AC2E34B2A}" type="slidenum">
              <a:rPr lang="nb-NO" smtClean="0"/>
              <a:t>‹#›</a:t>
            </a:fld>
            <a:endParaRPr lang="nb-NO"/>
          </a:p>
        </p:txBody>
      </p:sp>
    </p:spTree>
    <p:extLst>
      <p:ext uri="{BB962C8B-B14F-4D97-AF65-F5344CB8AC3E}">
        <p14:creationId xmlns:p14="http://schemas.microsoft.com/office/powerpoint/2010/main" val="244983666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ittel og innhaldsoversikt med bilete">
    <p:spTree>
      <p:nvGrpSpPr>
        <p:cNvPr id="1" name=""/>
        <p:cNvGrpSpPr/>
        <p:nvPr/>
      </p:nvGrpSpPr>
      <p:grpSpPr>
        <a:xfrm>
          <a:off x="0" y="0"/>
          <a:ext cx="0" cy="0"/>
          <a:chOff x="0" y="0"/>
          <a:chExt cx="0" cy="0"/>
        </a:xfrm>
      </p:grpSpPr>
      <p:sp>
        <p:nvSpPr>
          <p:cNvPr id="9" name="Plassholder for innhold 2"/>
          <p:cNvSpPr>
            <a:spLocks noGrp="1"/>
          </p:cNvSpPr>
          <p:nvPr>
            <p:ph idx="10" hasCustomPrompt="1"/>
          </p:nvPr>
        </p:nvSpPr>
        <p:spPr>
          <a:xfrm>
            <a:off x="457200" y="3567659"/>
            <a:ext cx="4911834" cy="1791260"/>
          </a:xfrm>
          <a:prstGeom prst="rect">
            <a:avLst/>
          </a:prstGeom>
        </p:spPr>
        <p:txBody>
          <a:bodyPr>
            <a:spAutoFit/>
          </a:bodyPr>
          <a:lstStyle>
            <a:lvl1pPr marL="285750" indent="-285750">
              <a:buFont typeface="Arial"/>
              <a:buChar char="•"/>
              <a:defRPr sz="2400">
                <a:latin typeface="Arial"/>
                <a:cs typeface="Arial"/>
              </a:defRPr>
            </a:lvl1pPr>
            <a:lvl2pPr>
              <a:defRPr sz="1400">
                <a:latin typeface="ScalaSans"/>
                <a:cs typeface="ScalaSans"/>
              </a:defRPr>
            </a:lvl2pPr>
            <a:lvl3pPr>
              <a:defRPr sz="1200">
                <a:latin typeface="ScalaSans"/>
                <a:cs typeface="ScalaSans"/>
              </a:defRPr>
            </a:lvl3pPr>
            <a:lvl4pPr>
              <a:defRPr sz="1100">
                <a:latin typeface="ScalaSans"/>
                <a:cs typeface="ScalaSans"/>
              </a:defRPr>
            </a:lvl4pPr>
            <a:lvl5pPr>
              <a:defRPr sz="1100">
                <a:latin typeface="ScalaSans"/>
                <a:cs typeface="ScalaSans"/>
              </a:defRPr>
            </a:lvl5pPr>
          </a:lstStyle>
          <a:p>
            <a:pPr lvl="0"/>
            <a:r>
              <a:rPr lang="nb-NO" dirty="0"/>
              <a:t>Sak 1</a:t>
            </a:r>
          </a:p>
          <a:p>
            <a:pPr lvl="0"/>
            <a:r>
              <a:rPr lang="nb-NO" dirty="0"/>
              <a:t>Sak 2</a:t>
            </a:r>
          </a:p>
          <a:p>
            <a:pPr lvl="0"/>
            <a:r>
              <a:rPr lang="nb-NO" dirty="0"/>
              <a:t>Sak 3</a:t>
            </a:r>
          </a:p>
          <a:p>
            <a:pPr lvl="0"/>
            <a:r>
              <a:rPr lang="nb-NO" dirty="0"/>
              <a:t>Sak 4</a:t>
            </a:r>
          </a:p>
        </p:txBody>
      </p:sp>
      <p:sp>
        <p:nvSpPr>
          <p:cNvPr id="6" name="Plassholder for bilde 5"/>
          <p:cNvSpPr>
            <a:spLocks noGrp="1"/>
          </p:cNvSpPr>
          <p:nvPr>
            <p:ph type="pic" sz="quarter" idx="11"/>
          </p:nvPr>
        </p:nvSpPr>
        <p:spPr>
          <a:xfrm>
            <a:off x="5727700" y="3182938"/>
            <a:ext cx="3100388" cy="3368675"/>
          </a:xfrm>
          <a:prstGeom prst="rect">
            <a:avLst/>
          </a:prstGeom>
        </p:spPr>
        <p:txBody>
          <a:bodyPr vert="horz"/>
          <a:lstStyle>
            <a:lvl1pPr>
              <a:defRPr>
                <a:latin typeface="Arial"/>
                <a:cs typeface="Arial"/>
              </a:defRPr>
            </a:lvl1pPr>
          </a:lstStyle>
          <a:p>
            <a:r>
              <a:rPr lang="nb-NO"/>
              <a:t>Dra bildet til plassholderen eller klikk ikonet for å legge til</a:t>
            </a:r>
          </a:p>
        </p:txBody>
      </p:sp>
      <p:cxnSp>
        <p:nvCxnSpPr>
          <p:cNvPr id="10" name="Rett linje 9"/>
          <p:cNvCxnSpPr/>
          <p:nvPr userDrawn="1"/>
        </p:nvCxnSpPr>
        <p:spPr>
          <a:xfrm>
            <a:off x="-114300" y="3144179"/>
            <a:ext cx="9385300" cy="0"/>
          </a:xfrm>
          <a:prstGeom prst="line">
            <a:avLst/>
          </a:prstGeom>
          <a:ln w="63500" cap="rnd" cmpd="sng">
            <a:solidFill>
              <a:srgbClr val="E7E9F5"/>
            </a:solidFill>
            <a:prstDash val="sysDot"/>
          </a:ln>
          <a:effectLst/>
        </p:spPr>
        <p:style>
          <a:lnRef idx="2">
            <a:schemeClr val="accent1"/>
          </a:lnRef>
          <a:fillRef idx="0">
            <a:schemeClr val="accent1"/>
          </a:fillRef>
          <a:effectRef idx="1">
            <a:schemeClr val="accent1"/>
          </a:effectRef>
          <a:fontRef idx="minor">
            <a:schemeClr val="tx1"/>
          </a:fontRef>
        </p:style>
      </p:cxnSp>
      <p:sp>
        <p:nvSpPr>
          <p:cNvPr id="22" name="Tittel 1"/>
          <p:cNvSpPr>
            <a:spLocks noGrp="1"/>
          </p:cNvSpPr>
          <p:nvPr>
            <p:ph type="ctrTitle"/>
          </p:nvPr>
        </p:nvSpPr>
        <p:spPr>
          <a:xfrm>
            <a:off x="457200" y="2183361"/>
            <a:ext cx="6388100" cy="646331"/>
          </a:xfrm>
          <a:prstGeom prst="rect">
            <a:avLst/>
          </a:prstGeom>
        </p:spPr>
        <p:txBody>
          <a:bodyPr wrap="square" anchor="b" anchorCtr="0">
            <a:spAutoFit/>
          </a:bodyPr>
          <a:lstStyle>
            <a:lvl1pPr algn="l">
              <a:defRPr sz="3600" b="1">
                <a:latin typeface="Arial"/>
                <a:cs typeface="Arial"/>
              </a:defRPr>
            </a:lvl1pPr>
          </a:lstStyle>
          <a:p>
            <a:r>
              <a:rPr lang="nb-NO"/>
              <a:t>Klikk for å redigere tittelstil</a:t>
            </a:r>
            <a:endParaRPr lang="nb-NO" dirty="0"/>
          </a:p>
        </p:txBody>
      </p:sp>
      <p:pic>
        <p:nvPicPr>
          <p:cNvPr id="8" name="Bilde 7" descr="logo.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58968" y="224413"/>
            <a:ext cx="3755136" cy="1097280"/>
          </a:xfrm>
          <a:prstGeom prst="rect">
            <a:avLst/>
          </a:prstGeom>
        </p:spPr>
      </p:pic>
    </p:spTree>
    <p:extLst>
      <p:ext uri="{BB962C8B-B14F-4D97-AF65-F5344CB8AC3E}">
        <p14:creationId xmlns:p14="http://schemas.microsoft.com/office/powerpoint/2010/main" val="392991088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Tittel og mengdetekst">
    <p:spTree>
      <p:nvGrpSpPr>
        <p:cNvPr id="1" name=""/>
        <p:cNvGrpSpPr/>
        <p:nvPr/>
      </p:nvGrpSpPr>
      <p:grpSpPr>
        <a:xfrm>
          <a:off x="0" y="0"/>
          <a:ext cx="0" cy="0"/>
          <a:chOff x="0" y="0"/>
          <a:chExt cx="0" cy="0"/>
        </a:xfrm>
      </p:grpSpPr>
      <p:sp>
        <p:nvSpPr>
          <p:cNvPr id="3" name="Plassholder for innhold 2"/>
          <p:cNvSpPr>
            <a:spLocks noGrp="1"/>
          </p:cNvSpPr>
          <p:nvPr>
            <p:ph idx="1"/>
          </p:nvPr>
        </p:nvSpPr>
        <p:spPr>
          <a:xfrm>
            <a:off x="457201" y="2070099"/>
            <a:ext cx="8021144" cy="461665"/>
          </a:xfrm>
          <a:prstGeom prst="rect">
            <a:avLst/>
          </a:prstGeom>
        </p:spPr>
        <p:txBody>
          <a:bodyPr>
            <a:spAutoFit/>
          </a:bodyPr>
          <a:lstStyle>
            <a:lvl1pPr marL="0" indent="0">
              <a:buFontTx/>
              <a:buNone/>
              <a:defRPr sz="2400">
                <a:latin typeface="Arial"/>
                <a:cs typeface="Arial"/>
              </a:defRPr>
            </a:lvl1pPr>
            <a:lvl2pPr>
              <a:defRPr sz="1400">
                <a:latin typeface="ScalaSans"/>
                <a:cs typeface="ScalaSans"/>
              </a:defRPr>
            </a:lvl2pPr>
            <a:lvl3pPr>
              <a:defRPr sz="1200">
                <a:latin typeface="ScalaSans"/>
                <a:cs typeface="ScalaSans"/>
              </a:defRPr>
            </a:lvl3pPr>
            <a:lvl4pPr>
              <a:defRPr sz="1100">
                <a:latin typeface="ScalaSans"/>
                <a:cs typeface="ScalaSans"/>
              </a:defRPr>
            </a:lvl4pPr>
            <a:lvl5pPr>
              <a:defRPr sz="1100">
                <a:latin typeface="ScalaSans"/>
                <a:cs typeface="ScalaSans"/>
              </a:defRPr>
            </a:lvl5pPr>
          </a:lstStyle>
          <a:p>
            <a:pPr lvl="0"/>
            <a:r>
              <a:rPr lang="nb-NO"/>
              <a:t>Klikk for å redigere tekststiler i malen</a:t>
            </a:r>
          </a:p>
        </p:txBody>
      </p:sp>
      <p:sp>
        <p:nvSpPr>
          <p:cNvPr id="7" name="Tittel 1"/>
          <p:cNvSpPr>
            <a:spLocks noGrp="1"/>
          </p:cNvSpPr>
          <p:nvPr>
            <p:ph type="ctrTitle"/>
          </p:nvPr>
        </p:nvSpPr>
        <p:spPr>
          <a:xfrm>
            <a:off x="457200" y="710161"/>
            <a:ext cx="6388100" cy="646331"/>
          </a:xfrm>
          <a:prstGeom prst="rect">
            <a:avLst/>
          </a:prstGeom>
        </p:spPr>
        <p:txBody>
          <a:bodyPr wrap="square" anchor="t">
            <a:spAutoFit/>
          </a:bodyPr>
          <a:lstStyle>
            <a:lvl1pPr algn="l">
              <a:defRPr sz="3600" b="1">
                <a:latin typeface="Arial"/>
                <a:cs typeface="Arial"/>
              </a:defRPr>
            </a:lvl1pPr>
          </a:lstStyle>
          <a:p>
            <a:r>
              <a:rPr lang="nb-NO"/>
              <a:t>Klikk for å redigere tittelstil</a:t>
            </a:r>
            <a:endParaRPr lang="nb-NO" dirty="0"/>
          </a:p>
        </p:txBody>
      </p:sp>
      <p:cxnSp>
        <p:nvCxnSpPr>
          <p:cNvPr id="10" name="Rett linje 9"/>
          <p:cNvCxnSpPr/>
          <p:nvPr userDrawn="1"/>
        </p:nvCxnSpPr>
        <p:spPr>
          <a:xfrm>
            <a:off x="0" y="367858"/>
            <a:ext cx="7595006" cy="0"/>
          </a:xfrm>
          <a:prstGeom prst="line">
            <a:avLst/>
          </a:prstGeom>
          <a:ln w="63500" cap="rnd" cmpd="sng">
            <a:solidFill>
              <a:srgbClr val="E7E9F5"/>
            </a:solidFill>
            <a:prstDash val="sysDot"/>
          </a:ln>
          <a:effectLst/>
        </p:spPr>
        <p:style>
          <a:lnRef idx="2">
            <a:schemeClr val="accent1"/>
          </a:lnRef>
          <a:fillRef idx="0">
            <a:schemeClr val="accent1"/>
          </a:fillRef>
          <a:effectRef idx="1">
            <a:schemeClr val="accent1"/>
          </a:effectRef>
          <a:fontRef idx="minor">
            <a:schemeClr val="tx1"/>
          </a:fontRef>
        </p:style>
      </p:cxnSp>
      <p:cxnSp>
        <p:nvCxnSpPr>
          <p:cNvPr id="11" name="Rett linje 10"/>
          <p:cNvCxnSpPr/>
          <p:nvPr userDrawn="1"/>
        </p:nvCxnSpPr>
        <p:spPr>
          <a:xfrm>
            <a:off x="8005233" y="1725452"/>
            <a:ext cx="1461084" cy="0"/>
          </a:xfrm>
          <a:prstGeom prst="line">
            <a:avLst/>
          </a:prstGeom>
          <a:ln w="63500" cap="rnd" cmpd="sng">
            <a:solidFill>
              <a:srgbClr val="E7E9F5"/>
            </a:solidFill>
            <a:prstDash val="sysDot"/>
          </a:ln>
          <a:effectLst/>
        </p:spPr>
        <p:style>
          <a:lnRef idx="2">
            <a:schemeClr val="accent1"/>
          </a:lnRef>
          <a:fillRef idx="0">
            <a:schemeClr val="accent1"/>
          </a:fillRef>
          <a:effectRef idx="1">
            <a:schemeClr val="accent1"/>
          </a:effectRef>
          <a:fontRef idx="minor">
            <a:schemeClr val="tx1"/>
          </a:fontRef>
        </p:style>
      </p:cxnSp>
      <p:grpSp>
        <p:nvGrpSpPr>
          <p:cNvPr id="13" name="Gruppe 12"/>
          <p:cNvGrpSpPr/>
          <p:nvPr userDrawn="1"/>
        </p:nvGrpSpPr>
        <p:grpSpPr>
          <a:xfrm>
            <a:off x="7043097" y="344549"/>
            <a:ext cx="1435248" cy="1416312"/>
            <a:chOff x="1361705" y="363625"/>
            <a:chExt cx="509429" cy="502708"/>
          </a:xfrm>
          <a:solidFill>
            <a:srgbClr val="E7E9F5"/>
          </a:solidFill>
        </p:grpSpPr>
        <p:sp>
          <p:nvSpPr>
            <p:cNvPr id="14" name="Ellipse 13"/>
            <p:cNvSpPr/>
            <p:nvPr userDrawn="1"/>
          </p:nvSpPr>
          <p:spPr>
            <a:xfrm>
              <a:off x="1550088" y="363625"/>
              <a:ext cx="132662" cy="132662"/>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nb-NO">
                <a:solidFill>
                  <a:prstClr val="white"/>
                </a:solidFill>
              </a:endParaRPr>
            </a:p>
          </p:txBody>
        </p:sp>
        <p:sp>
          <p:nvSpPr>
            <p:cNvPr id="15" name="Ellipse 14"/>
            <p:cNvSpPr/>
            <p:nvPr userDrawn="1"/>
          </p:nvSpPr>
          <p:spPr>
            <a:xfrm>
              <a:off x="1550088" y="733671"/>
              <a:ext cx="132662" cy="132662"/>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nb-NO">
                <a:solidFill>
                  <a:prstClr val="white"/>
                </a:solidFill>
              </a:endParaRPr>
            </a:p>
          </p:txBody>
        </p:sp>
        <p:grpSp>
          <p:nvGrpSpPr>
            <p:cNvPr id="16" name="Gruppe 15"/>
            <p:cNvGrpSpPr/>
            <p:nvPr userDrawn="1"/>
          </p:nvGrpSpPr>
          <p:grpSpPr>
            <a:xfrm>
              <a:off x="1361705" y="548648"/>
              <a:ext cx="509429" cy="132662"/>
              <a:chOff x="1361705" y="551638"/>
              <a:chExt cx="509429" cy="132662"/>
            </a:xfrm>
            <a:grpFill/>
          </p:grpSpPr>
          <p:sp>
            <p:nvSpPr>
              <p:cNvPr id="18" name="Ellipse 17"/>
              <p:cNvSpPr/>
              <p:nvPr userDrawn="1"/>
            </p:nvSpPr>
            <p:spPr>
              <a:xfrm>
                <a:off x="1552204" y="551638"/>
                <a:ext cx="132662" cy="132662"/>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nb-NO">
                  <a:solidFill>
                    <a:prstClr val="white"/>
                  </a:solidFill>
                </a:endParaRPr>
              </a:p>
            </p:txBody>
          </p:sp>
          <p:sp>
            <p:nvSpPr>
              <p:cNvPr id="19" name="Ellipse 18"/>
              <p:cNvSpPr/>
              <p:nvPr userDrawn="1"/>
            </p:nvSpPr>
            <p:spPr>
              <a:xfrm>
                <a:off x="1361705" y="551638"/>
                <a:ext cx="132662" cy="132662"/>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nb-NO">
                  <a:solidFill>
                    <a:prstClr val="white"/>
                  </a:solidFill>
                </a:endParaRPr>
              </a:p>
            </p:txBody>
          </p:sp>
          <p:sp>
            <p:nvSpPr>
              <p:cNvPr id="20" name="Ellipse 19"/>
              <p:cNvSpPr/>
              <p:nvPr userDrawn="1"/>
            </p:nvSpPr>
            <p:spPr>
              <a:xfrm>
                <a:off x="1738472" y="551638"/>
                <a:ext cx="132662" cy="132662"/>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nb-NO">
                  <a:solidFill>
                    <a:prstClr val="white"/>
                  </a:solidFill>
                </a:endParaRPr>
              </a:p>
            </p:txBody>
          </p:sp>
        </p:grpSp>
      </p:grpSp>
      <p:pic>
        <p:nvPicPr>
          <p:cNvPr id="17" name="Bilde 16" descr="logo.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58968" y="5873949"/>
            <a:ext cx="3755136" cy="1097280"/>
          </a:xfrm>
          <a:prstGeom prst="rect">
            <a:avLst/>
          </a:prstGeom>
        </p:spPr>
      </p:pic>
    </p:spTree>
    <p:extLst>
      <p:ext uri="{BB962C8B-B14F-4D97-AF65-F5344CB8AC3E}">
        <p14:creationId xmlns:p14="http://schemas.microsoft.com/office/powerpoint/2010/main" val="263213275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ittel og innhald med punktlisting">
    <p:spTree>
      <p:nvGrpSpPr>
        <p:cNvPr id="1" name=""/>
        <p:cNvGrpSpPr/>
        <p:nvPr/>
      </p:nvGrpSpPr>
      <p:grpSpPr>
        <a:xfrm>
          <a:off x="0" y="0"/>
          <a:ext cx="0" cy="0"/>
          <a:chOff x="0" y="0"/>
          <a:chExt cx="0" cy="0"/>
        </a:xfrm>
      </p:grpSpPr>
      <p:sp>
        <p:nvSpPr>
          <p:cNvPr id="3" name="Plassholder for innhold 2"/>
          <p:cNvSpPr>
            <a:spLocks noGrp="1"/>
          </p:cNvSpPr>
          <p:nvPr>
            <p:ph idx="1"/>
          </p:nvPr>
        </p:nvSpPr>
        <p:spPr>
          <a:xfrm>
            <a:off x="457200" y="2066902"/>
            <a:ext cx="8021145" cy="2234458"/>
          </a:xfrm>
          <a:prstGeom prst="rect">
            <a:avLst/>
          </a:prstGeom>
        </p:spPr>
        <p:txBody>
          <a:bodyPr>
            <a:spAutoFit/>
          </a:bodyPr>
          <a:lstStyle>
            <a:lvl1pPr>
              <a:defRPr sz="2400">
                <a:latin typeface="Arial"/>
                <a:cs typeface="Arial"/>
              </a:defRPr>
            </a:lvl1pPr>
            <a:lvl2pPr>
              <a:defRPr sz="2400">
                <a:latin typeface="Arial"/>
                <a:cs typeface="Arial"/>
              </a:defRPr>
            </a:lvl2pPr>
            <a:lvl3pPr>
              <a:defRPr sz="2400">
                <a:latin typeface="Arial"/>
                <a:cs typeface="Arial"/>
              </a:defRPr>
            </a:lvl3pPr>
            <a:lvl4pPr>
              <a:defRPr sz="2400">
                <a:latin typeface="Arial"/>
                <a:cs typeface="Arial"/>
              </a:defRPr>
            </a:lvl4pPr>
            <a:lvl5pPr>
              <a:defRPr sz="2400">
                <a:latin typeface="Arial"/>
                <a:cs typeface="Arial"/>
              </a:defRPr>
            </a:lvl5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nb-NO" dirty="0"/>
          </a:p>
        </p:txBody>
      </p:sp>
      <p:cxnSp>
        <p:nvCxnSpPr>
          <p:cNvPr id="20" name="Rett linje 19"/>
          <p:cNvCxnSpPr/>
          <p:nvPr userDrawn="1"/>
        </p:nvCxnSpPr>
        <p:spPr>
          <a:xfrm>
            <a:off x="0" y="367858"/>
            <a:ext cx="7595006" cy="0"/>
          </a:xfrm>
          <a:prstGeom prst="line">
            <a:avLst/>
          </a:prstGeom>
          <a:ln w="63500" cap="rnd" cmpd="sng">
            <a:solidFill>
              <a:srgbClr val="E7E9F5"/>
            </a:solidFill>
            <a:prstDash val="sysDot"/>
          </a:ln>
          <a:effectLst/>
        </p:spPr>
        <p:style>
          <a:lnRef idx="2">
            <a:schemeClr val="accent1"/>
          </a:lnRef>
          <a:fillRef idx="0">
            <a:schemeClr val="accent1"/>
          </a:fillRef>
          <a:effectRef idx="1">
            <a:schemeClr val="accent1"/>
          </a:effectRef>
          <a:fontRef idx="minor">
            <a:schemeClr val="tx1"/>
          </a:fontRef>
        </p:style>
      </p:cxnSp>
      <p:cxnSp>
        <p:nvCxnSpPr>
          <p:cNvPr id="21" name="Rett linje 20"/>
          <p:cNvCxnSpPr/>
          <p:nvPr userDrawn="1"/>
        </p:nvCxnSpPr>
        <p:spPr>
          <a:xfrm>
            <a:off x="8005233" y="1725452"/>
            <a:ext cx="1461084" cy="0"/>
          </a:xfrm>
          <a:prstGeom prst="line">
            <a:avLst/>
          </a:prstGeom>
          <a:ln w="63500" cap="rnd" cmpd="sng">
            <a:solidFill>
              <a:srgbClr val="E7E9F5"/>
            </a:solidFill>
            <a:prstDash val="sysDot"/>
          </a:ln>
          <a:effectLst/>
        </p:spPr>
        <p:style>
          <a:lnRef idx="2">
            <a:schemeClr val="accent1"/>
          </a:lnRef>
          <a:fillRef idx="0">
            <a:schemeClr val="accent1"/>
          </a:fillRef>
          <a:effectRef idx="1">
            <a:schemeClr val="accent1"/>
          </a:effectRef>
          <a:fontRef idx="minor">
            <a:schemeClr val="tx1"/>
          </a:fontRef>
        </p:style>
      </p:cxnSp>
      <p:grpSp>
        <p:nvGrpSpPr>
          <p:cNvPr id="22" name="Gruppe 21"/>
          <p:cNvGrpSpPr/>
          <p:nvPr userDrawn="1"/>
        </p:nvGrpSpPr>
        <p:grpSpPr>
          <a:xfrm>
            <a:off x="7043097" y="344549"/>
            <a:ext cx="1435248" cy="1416312"/>
            <a:chOff x="1361705" y="363625"/>
            <a:chExt cx="509429" cy="502708"/>
          </a:xfrm>
          <a:solidFill>
            <a:srgbClr val="E7E9F5"/>
          </a:solidFill>
        </p:grpSpPr>
        <p:sp>
          <p:nvSpPr>
            <p:cNvPr id="23" name="Ellipse 22"/>
            <p:cNvSpPr/>
            <p:nvPr userDrawn="1"/>
          </p:nvSpPr>
          <p:spPr>
            <a:xfrm>
              <a:off x="1550088" y="363625"/>
              <a:ext cx="132662" cy="132662"/>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nb-NO">
                <a:solidFill>
                  <a:prstClr val="white"/>
                </a:solidFill>
              </a:endParaRPr>
            </a:p>
          </p:txBody>
        </p:sp>
        <p:sp>
          <p:nvSpPr>
            <p:cNvPr id="24" name="Ellipse 23"/>
            <p:cNvSpPr/>
            <p:nvPr userDrawn="1"/>
          </p:nvSpPr>
          <p:spPr>
            <a:xfrm>
              <a:off x="1550088" y="733671"/>
              <a:ext cx="132662" cy="132662"/>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nb-NO">
                <a:solidFill>
                  <a:prstClr val="white"/>
                </a:solidFill>
              </a:endParaRPr>
            </a:p>
          </p:txBody>
        </p:sp>
        <p:grpSp>
          <p:nvGrpSpPr>
            <p:cNvPr id="25" name="Gruppe 24"/>
            <p:cNvGrpSpPr/>
            <p:nvPr userDrawn="1"/>
          </p:nvGrpSpPr>
          <p:grpSpPr>
            <a:xfrm>
              <a:off x="1361705" y="548648"/>
              <a:ext cx="509429" cy="132662"/>
              <a:chOff x="1361705" y="551638"/>
              <a:chExt cx="509429" cy="132662"/>
            </a:xfrm>
            <a:grpFill/>
          </p:grpSpPr>
          <p:sp>
            <p:nvSpPr>
              <p:cNvPr id="26" name="Ellipse 25"/>
              <p:cNvSpPr/>
              <p:nvPr userDrawn="1"/>
            </p:nvSpPr>
            <p:spPr>
              <a:xfrm>
                <a:off x="1552204" y="551638"/>
                <a:ext cx="132662" cy="132662"/>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nb-NO">
                  <a:solidFill>
                    <a:prstClr val="white"/>
                  </a:solidFill>
                </a:endParaRPr>
              </a:p>
            </p:txBody>
          </p:sp>
          <p:sp>
            <p:nvSpPr>
              <p:cNvPr id="27" name="Ellipse 26"/>
              <p:cNvSpPr/>
              <p:nvPr userDrawn="1"/>
            </p:nvSpPr>
            <p:spPr>
              <a:xfrm>
                <a:off x="1361705" y="551638"/>
                <a:ext cx="132662" cy="132662"/>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nb-NO">
                  <a:solidFill>
                    <a:prstClr val="white"/>
                  </a:solidFill>
                </a:endParaRPr>
              </a:p>
            </p:txBody>
          </p:sp>
          <p:sp>
            <p:nvSpPr>
              <p:cNvPr id="28" name="Ellipse 27"/>
              <p:cNvSpPr/>
              <p:nvPr userDrawn="1"/>
            </p:nvSpPr>
            <p:spPr>
              <a:xfrm>
                <a:off x="1738472" y="551638"/>
                <a:ext cx="132662" cy="132662"/>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nb-NO">
                  <a:solidFill>
                    <a:prstClr val="white"/>
                  </a:solidFill>
                </a:endParaRPr>
              </a:p>
            </p:txBody>
          </p:sp>
        </p:grpSp>
      </p:grpSp>
      <p:sp>
        <p:nvSpPr>
          <p:cNvPr id="29" name="Tittel 1"/>
          <p:cNvSpPr>
            <a:spLocks noGrp="1"/>
          </p:cNvSpPr>
          <p:nvPr>
            <p:ph type="ctrTitle"/>
          </p:nvPr>
        </p:nvSpPr>
        <p:spPr>
          <a:xfrm>
            <a:off x="457200" y="710161"/>
            <a:ext cx="6388100" cy="646331"/>
          </a:xfrm>
          <a:prstGeom prst="rect">
            <a:avLst/>
          </a:prstGeom>
        </p:spPr>
        <p:txBody>
          <a:bodyPr wrap="square" anchor="t">
            <a:spAutoFit/>
          </a:bodyPr>
          <a:lstStyle>
            <a:lvl1pPr algn="l">
              <a:defRPr sz="3600" b="1">
                <a:latin typeface="Arial"/>
                <a:cs typeface="Arial"/>
              </a:defRPr>
            </a:lvl1pPr>
          </a:lstStyle>
          <a:p>
            <a:r>
              <a:rPr lang="nb-NO"/>
              <a:t>Klikk for å redigere tittelstil</a:t>
            </a:r>
            <a:endParaRPr lang="nb-NO" dirty="0"/>
          </a:p>
        </p:txBody>
      </p:sp>
      <p:pic>
        <p:nvPicPr>
          <p:cNvPr id="14" name="Bilde 13" descr="logo.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58968" y="5873949"/>
            <a:ext cx="3755136" cy="1097280"/>
          </a:xfrm>
          <a:prstGeom prst="rect">
            <a:avLst/>
          </a:prstGeom>
        </p:spPr>
      </p:pic>
    </p:spTree>
    <p:extLst>
      <p:ext uri="{BB962C8B-B14F-4D97-AF65-F5344CB8AC3E}">
        <p14:creationId xmlns:p14="http://schemas.microsoft.com/office/powerpoint/2010/main" val="421789845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Plasshaldar til bilete">
    <p:spTree>
      <p:nvGrpSpPr>
        <p:cNvPr id="1" name=""/>
        <p:cNvGrpSpPr/>
        <p:nvPr/>
      </p:nvGrpSpPr>
      <p:grpSpPr>
        <a:xfrm>
          <a:off x="0" y="0"/>
          <a:ext cx="0" cy="0"/>
          <a:chOff x="0" y="0"/>
          <a:chExt cx="0" cy="0"/>
        </a:xfrm>
      </p:grpSpPr>
      <p:sp>
        <p:nvSpPr>
          <p:cNvPr id="4" name="Plassholder for bilde 3"/>
          <p:cNvSpPr>
            <a:spLocks noGrp="1"/>
          </p:cNvSpPr>
          <p:nvPr>
            <p:ph type="pic" sz="quarter" idx="10"/>
          </p:nvPr>
        </p:nvSpPr>
        <p:spPr>
          <a:xfrm>
            <a:off x="0" y="0"/>
            <a:ext cx="9144000" cy="6858000"/>
          </a:xfrm>
          <a:prstGeom prst="rect">
            <a:avLst/>
          </a:prstGeom>
        </p:spPr>
        <p:txBody>
          <a:bodyPr vert="horz"/>
          <a:lstStyle>
            <a:lvl1pPr>
              <a:defRPr>
                <a:latin typeface="Arial"/>
                <a:cs typeface="Arial"/>
              </a:defRPr>
            </a:lvl1pPr>
          </a:lstStyle>
          <a:p>
            <a:r>
              <a:rPr lang="nb-NO"/>
              <a:t>Dra bildet til plassholderen eller klikk ikonet for å legge til</a:t>
            </a:r>
            <a:endParaRPr lang="nb-NO" dirty="0"/>
          </a:p>
        </p:txBody>
      </p:sp>
    </p:spTree>
    <p:extLst>
      <p:ext uri="{BB962C8B-B14F-4D97-AF65-F5344CB8AC3E}">
        <p14:creationId xmlns:p14="http://schemas.microsoft.com/office/powerpoint/2010/main" val="39554457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o innholdsdeler">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a:t>Klikk for å redigere tittelstil</a:t>
            </a:r>
          </a:p>
        </p:txBody>
      </p:sp>
      <p:sp>
        <p:nvSpPr>
          <p:cNvPr id="3" name="Plassholder for innhold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innhold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5" name="Plassholder for dato 4"/>
          <p:cNvSpPr>
            <a:spLocks noGrp="1"/>
          </p:cNvSpPr>
          <p:nvPr>
            <p:ph type="dt" sz="half" idx="10"/>
          </p:nvPr>
        </p:nvSpPr>
        <p:spPr/>
        <p:txBody>
          <a:bodyPr/>
          <a:lstStyle/>
          <a:p>
            <a:fld id="{9CDA538D-B112-4327-A5EF-098B3829D592}" type="datetimeFigureOut">
              <a:rPr lang="nb-NO" smtClean="0"/>
              <a:t>26.10.2021</a:t>
            </a:fld>
            <a:endParaRPr lang="nb-NO"/>
          </a:p>
        </p:txBody>
      </p:sp>
      <p:sp>
        <p:nvSpPr>
          <p:cNvPr id="6" name="Plassholder for bunntekst 5"/>
          <p:cNvSpPr>
            <a:spLocks noGrp="1"/>
          </p:cNvSpPr>
          <p:nvPr>
            <p:ph type="ftr" sz="quarter" idx="11"/>
          </p:nvPr>
        </p:nvSpPr>
        <p:spPr/>
        <p:txBody>
          <a:bodyPr/>
          <a:lstStyle/>
          <a:p>
            <a:endParaRPr lang="nb-NO"/>
          </a:p>
        </p:txBody>
      </p:sp>
      <p:sp>
        <p:nvSpPr>
          <p:cNvPr id="7" name="Plassholder for lysbildenummer 6"/>
          <p:cNvSpPr>
            <a:spLocks noGrp="1"/>
          </p:cNvSpPr>
          <p:nvPr>
            <p:ph type="sldNum" sz="quarter" idx="12"/>
          </p:nvPr>
        </p:nvSpPr>
        <p:spPr/>
        <p:txBody>
          <a:bodyPr/>
          <a:lstStyle/>
          <a:p>
            <a:fld id="{5B2915B0-57D2-4EF7-A930-2C1AC2E34B2A}" type="slidenum">
              <a:rPr lang="nb-NO" smtClean="0"/>
              <a:t>‹#›</a:t>
            </a:fld>
            <a:endParaRPr lang="nb-NO"/>
          </a:p>
        </p:txBody>
      </p:sp>
    </p:spTree>
    <p:extLst>
      <p:ext uri="{BB962C8B-B14F-4D97-AF65-F5344CB8AC3E}">
        <p14:creationId xmlns:p14="http://schemas.microsoft.com/office/powerpoint/2010/main" val="212278593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Sammenligning">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lvl1pPr>
              <a:defRPr/>
            </a:lvl1pPr>
          </a:lstStyle>
          <a:p>
            <a:r>
              <a:rPr lang="nb-NO"/>
              <a:t>Klikk for å redigere tittelstil</a:t>
            </a:r>
          </a:p>
        </p:txBody>
      </p:sp>
      <p:sp>
        <p:nvSpPr>
          <p:cNvPr id="3" name="Plassholder for teks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a:t>Klikk for å redigere tekststiler i malen</a:t>
            </a:r>
          </a:p>
        </p:txBody>
      </p:sp>
      <p:sp>
        <p:nvSpPr>
          <p:cNvPr id="4" name="Plassholder for innhold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5" name="Plassholder for teks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a:t>Klikk for å redigere tekststiler i malen</a:t>
            </a:r>
          </a:p>
        </p:txBody>
      </p:sp>
      <p:sp>
        <p:nvSpPr>
          <p:cNvPr id="6" name="Plassholder for innhold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7" name="Plassholder for dato 6"/>
          <p:cNvSpPr>
            <a:spLocks noGrp="1"/>
          </p:cNvSpPr>
          <p:nvPr>
            <p:ph type="dt" sz="half" idx="10"/>
          </p:nvPr>
        </p:nvSpPr>
        <p:spPr/>
        <p:txBody>
          <a:bodyPr/>
          <a:lstStyle/>
          <a:p>
            <a:fld id="{9CDA538D-B112-4327-A5EF-098B3829D592}" type="datetimeFigureOut">
              <a:rPr lang="nb-NO" smtClean="0"/>
              <a:t>26.10.2021</a:t>
            </a:fld>
            <a:endParaRPr lang="nb-NO"/>
          </a:p>
        </p:txBody>
      </p:sp>
      <p:sp>
        <p:nvSpPr>
          <p:cNvPr id="8" name="Plassholder for bunntekst 7"/>
          <p:cNvSpPr>
            <a:spLocks noGrp="1"/>
          </p:cNvSpPr>
          <p:nvPr>
            <p:ph type="ftr" sz="quarter" idx="11"/>
          </p:nvPr>
        </p:nvSpPr>
        <p:spPr/>
        <p:txBody>
          <a:bodyPr/>
          <a:lstStyle/>
          <a:p>
            <a:endParaRPr lang="nb-NO"/>
          </a:p>
        </p:txBody>
      </p:sp>
      <p:sp>
        <p:nvSpPr>
          <p:cNvPr id="9" name="Plassholder for lysbildenummer 8"/>
          <p:cNvSpPr>
            <a:spLocks noGrp="1"/>
          </p:cNvSpPr>
          <p:nvPr>
            <p:ph type="sldNum" sz="quarter" idx="12"/>
          </p:nvPr>
        </p:nvSpPr>
        <p:spPr/>
        <p:txBody>
          <a:bodyPr/>
          <a:lstStyle/>
          <a:p>
            <a:fld id="{5B2915B0-57D2-4EF7-A930-2C1AC2E34B2A}" type="slidenum">
              <a:rPr lang="nb-NO" smtClean="0"/>
              <a:t>‹#›</a:t>
            </a:fld>
            <a:endParaRPr lang="nb-NO"/>
          </a:p>
        </p:txBody>
      </p:sp>
    </p:spTree>
    <p:extLst>
      <p:ext uri="{BB962C8B-B14F-4D97-AF65-F5344CB8AC3E}">
        <p14:creationId xmlns:p14="http://schemas.microsoft.com/office/powerpoint/2010/main" val="22568047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Bare tittel">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a:t>Klikk for å redigere tittelstil</a:t>
            </a:r>
          </a:p>
        </p:txBody>
      </p:sp>
      <p:sp>
        <p:nvSpPr>
          <p:cNvPr id="3" name="Plassholder for dato 2"/>
          <p:cNvSpPr>
            <a:spLocks noGrp="1"/>
          </p:cNvSpPr>
          <p:nvPr>
            <p:ph type="dt" sz="half" idx="10"/>
          </p:nvPr>
        </p:nvSpPr>
        <p:spPr/>
        <p:txBody>
          <a:bodyPr/>
          <a:lstStyle/>
          <a:p>
            <a:fld id="{9CDA538D-B112-4327-A5EF-098B3829D592}" type="datetimeFigureOut">
              <a:rPr lang="nb-NO" smtClean="0"/>
              <a:t>26.10.2021</a:t>
            </a:fld>
            <a:endParaRPr lang="nb-NO"/>
          </a:p>
        </p:txBody>
      </p:sp>
      <p:sp>
        <p:nvSpPr>
          <p:cNvPr id="4" name="Plassholder for bunntekst 3"/>
          <p:cNvSpPr>
            <a:spLocks noGrp="1"/>
          </p:cNvSpPr>
          <p:nvPr>
            <p:ph type="ftr" sz="quarter" idx="11"/>
          </p:nvPr>
        </p:nvSpPr>
        <p:spPr/>
        <p:txBody>
          <a:bodyPr/>
          <a:lstStyle/>
          <a:p>
            <a:endParaRPr lang="nb-NO"/>
          </a:p>
        </p:txBody>
      </p:sp>
      <p:sp>
        <p:nvSpPr>
          <p:cNvPr id="5" name="Plassholder for lysbildenummer 4"/>
          <p:cNvSpPr>
            <a:spLocks noGrp="1"/>
          </p:cNvSpPr>
          <p:nvPr>
            <p:ph type="sldNum" sz="quarter" idx="12"/>
          </p:nvPr>
        </p:nvSpPr>
        <p:spPr/>
        <p:txBody>
          <a:bodyPr/>
          <a:lstStyle/>
          <a:p>
            <a:fld id="{5B2915B0-57D2-4EF7-A930-2C1AC2E34B2A}" type="slidenum">
              <a:rPr lang="nb-NO" smtClean="0"/>
              <a:t>‹#›</a:t>
            </a:fld>
            <a:endParaRPr lang="nb-NO"/>
          </a:p>
        </p:txBody>
      </p:sp>
    </p:spTree>
    <p:extLst>
      <p:ext uri="{BB962C8B-B14F-4D97-AF65-F5344CB8AC3E}">
        <p14:creationId xmlns:p14="http://schemas.microsoft.com/office/powerpoint/2010/main" val="5078386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t">
    <p:spTree>
      <p:nvGrpSpPr>
        <p:cNvPr id="1" name=""/>
        <p:cNvGrpSpPr/>
        <p:nvPr/>
      </p:nvGrpSpPr>
      <p:grpSpPr>
        <a:xfrm>
          <a:off x="0" y="0"/>
          <a:ext cx="0" cy="0"/>
          <a:chOff x="0" y="0"/>
          <a:chExt cx="0" cy="0"/>
        </a:xfrm>
      </p:grpSpPr>
      <p:sp>
        <p:nvSpPr>
          <p:cNvPr id="2" name="Plassholder for dato 1"/>
          <p:cNvSpPr>
            <a:spLocks noGrp="1"/>
          </p:cNvSpPr>
          <p:nvPr>
            <p:ph type="dt" sz="half" idx="10"/>
          </p:nvPr>
        </p:nvSpPr>
        <p:spPr/>
        <p:txBody>
          <a:bodyPr/>
          <a:lstStyle/>
          <a:p>
            <a:fld id="{9CDA538D-B112-4327-A5EF-098B3829D592}" type="datetimeFigureOut">
              <a:rPr lang="nb-NO" smtClean="0"/>
              <a:t>26.10.2021</a:t>
            </a:fld>
            <a:endParaRPr lang="nb-NO"/>
          </a:p>
        </p:txBody>
      </p:sp>
      <p:sp>
        <p:nvSpPr>
          <p:cNvPr id="3" name="Plassholder for bunntekst 2"/>
          <p:cNvSpPr>
            <a:spLocks noGrp="1"/>
          </p:cNvSpPr>
          <p:nvPr>
            <p:ph type="ftr" sz="quarter" idx="11"/>
          </p:nvPr>
        </p:nvSpPr>
        <p:spPr/>
        <p:txBody>
          <a:bodyPr/>
          <a:lstStyle/>
          <a:p>
            <a:endParaRPr lang="nb-NO"/>
          </a:p>
        </p:txBody>
      </p:sp>
      <p:sp>
        <p:nvSpPr>
          <p:cNvPr id="4" name="Plassholder for lysbildenummer 3"/>
          <p:cNvSpPr>
            <a:spLocks noGrp="1"/>
          </p:cNvSpPr>
          <p:nvPr>
            <p:ph type="sldNum" sz="quarter" idx="12"/>
          </p:nvPr>
        </p:nvSpPr>
        <p:spPr/>
        <p:txBody>
          <a:bodyPr/>
          <a:lstStyle/>
          <a:p>
            <a:fld id="{5B2915B0-57D2-4EF7-A930-2C1AC2E34B2A}" type="slidenum">
              <a:rPr lang="nb-NO" smtClean="0"/>
              <a:t>‹#›</a:t>
            </a:fld>
            <a:endParaRPr lang="nb-NO"/>
          </a:p>
        </p:txBody>
      </p:sp>
    </p:spTree>
    <p:extLst>
      <p:ext uri="{BB962C8B-B14F-4D97-AF65-F5344CB8AC3E}">
        <p14:creationId xmlns:p14="http://schemas.microsoft.com/office/powerpoint/2010/main" val="147666005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nhold med tekst">
    <p:spTree>
      <p:nvGrpSpPr>
        <p:cNvPr id="1" name=""/>
        <p:cNvGrpSpPr/>
        <p:nvPr/>
      </p:nvGrpSpPr>
      <p:grpSpPr>
        <a:xfrm>
          <a:off x="0" y="0"/>
          <a:ext cx="0" cy="0"/>
          <a:chOff x="0" y="0"/>
          <a:chExt cx="0" cy="0"/>
        </a:xfrm>
      </p:grpSpPr>
      <p:sp>
        <p:nvSpPr>
          <p:cNvPr id="2" name="Tittel 1"/>
          <p:cNvSpPr>
            <a:spLocks noGrp="1"/>
          </p:cNvSpPr>
          <p:nvPr>
            <p:ph type="title"/>
          </p:nvPr>
        </p:nvSpPr>
        <p:spPr>
          <a:xfrm>
            <a:off x="457200" y="273050"/>
            <a:ext cx="3008313" cy="1162050"/>
          </a:xfrm>
        </p:spPr>
        <p:txBody>
          <a:bodyPr anchor="b"/>
          <a:lstStyle>
            <a:lvl1pPr algn="l">
              <a:defRPr sz="2000" b="1"/>
            </a:lvl1pPr>
          </a:lstStyle>
          <a:p>
            <a:r>
              <a:rPr lang="nb-NO"/>
              <a:t>Klikk for å redigere tittelstil</a:t>
            </a:r>
          </a:p>
        </p:txBody>
      </p:sp>
      <p:sp>
        <p:nvSpPr>
          <p:cNvPr id="3" name="Plassholder for innhold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teks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b-NO"/>
              <a:t>Klikk for å redigere tekststiler i malen</a:t>
            </a:r>
          </a:p>
        </p:txBody>
      </p:sp>
      <p:sp>
        <p:nvSpPr>
          <p:cNvPr id="5" name="Plassholder for dato 4"/>
          <p:cNvSpPr>
            <a:spLocks noGrp="1"/>
          </p:cNvSpPr>
          <p:nvPr>
            <p:ph type="dt" sz="half" idx="10"/>
          </p:nvPr>
        </p:nvSpPr>
        <p:spPr/>
        <p:txBody>
          <a:bodyPr/>
          <a:lstStyle/>
          <a:p>
            <a:fld id="{9CDA538D-B112-4327-A5EF-098B3829D592}" type="datetimeFigureOut">
              <a:rPr lang="nb-NO" smtClean="0"/>
              <a:t>26.10.2021</a:t>
            </a:fld>
            <a:endParaRPr lang="nb-NO"/>
          </a:p>
        </p:txBody>
      </p:sp>
      <p:sp>
        <p:nvSpPr>
          <p:cNvPr id="6" name="Plassholder for bunntekst 5"/>
          <p:cNvSpPr>
            <a:spLocks noGrp="1"/>
          </p:cNvSpPr>
          <p:nvPr>
            <p:ph type="ftr" sz="quarter" idx="11"/>
          </p:nvPr>
        </p:nvSpPr>
        <p:spPr/>
        <p:txBody>
          <a:bodyPr/>
          <a:lstStyle/>
          <a:p>
            <a:endParaRPr lang="nb-NO"/>
          </a:p>
        </p:txBody>
      </p:sp>
      <p:sp>
        <p:nvSpPr>
          <p:cNvPr id="7" name="Plassholder for lysbildenummer 6"/>
          <p:cNvSpPr>
            <a:spLocks noGrp="1"/>
          </p:cNvSpPr>
          <p:nvPr>
            <p:ph type="sldNum" sz="quarter" idx="12"/>
          </p:nvPr>
        </p:nvSpPr>
        <p:spPr/>
        <p:txBody>
          <a:bodyPr/>
          <a:lstStyle/>
          <a:p>
            <a:fld id="{5B2915B0-57D2-4EF7-A930-2C1AC2E34B2A}" type="slidenum">
              <a:rPr lang="nb-NO" smtClean="0"/>
              <a:t>‹#›</a:t>
            </a:fld>
            <a:endParaRPr lang="nb-NO"/>
          </a:p>
        </p:txBody>
      </p:sp>
    </p:spTree>
    <p:extLst>
      <p:ext uri="{BB962C8B-B14F-4D97-AF65-F5344CB8AC3E}">
        <p14:creationId xmlns:p14="http://schemas.microsoft.com/office/powerpoint/2010/main" val="2821685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e med tekst">
    <p:spTree>
      <p:nvGrpSpPr>
        <p:cNvPr id="1" name=""/>
        <p:cNvGrpSpPr/>
        <p:nvPr/>
      </p:nvGrpSpPr>
      <p:grpSpPr>
        <a:xfrm>
          <a:off x="0" y="0"/>
          <a:ext cx="0" cy="0"/>
          <a:chOff x="0" y="0"/>
          <a:chExt cx="0" cy="0"/>
        </a:xfrm>
      </p:grpSpPr>
      <p:sp>
        <p:nvSpPr>
          <p:cNvPr id="2" name="Tittel 1"/>
          <p:cNvSpPr>
            <a:spLocks noGrp="1"/>
          </p:cNvSpPr>
          <p:nvPr>
            <p:ph type="title"/>
          </p:nvPr>
        </p:nvSpPr>
        <p:spPr>
          <a:xfrm>
            <a:off x="1792288" y="4800600"/>
            <a:ext cx="5486400" cy="566738"/>
          </a:xfrm>
        </p:spPr>
        <p:txBody>
          <a:bodyPr anchor="b"/>
          <a:lstStyle>
            <a:lvl1pPr algn="l">
              <a:defRPr sz="2000" b="1"/>
            </a:lvl1pPr>
          </a:lstStyle>
          <a:p>
            <a:r>
              <a:rPr lang="nb-NO"/>
              <a:t>Klikk for å redigere tittelstil</a:t>
            </a:r>
          </a:p>
        </p:txBody>
      </p:sp>
      <p:sp>
        <p:nvSpPr>
          <p:cNvPr id="3" name="Plassholder for bild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b-NO"/>
          </a:p>
        </p:txBody>
      </p:sp>
      <p:sp>
        <p:nvSpPr>
          <p:cNvPr id="4" name="Plassholder for teks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b-NO"/>
              <a:t>Klikk for å redigere tekststiler i malen</a:t>
            </a:r>
          </a:p>
        </p:txBody>
      </p:sp>
      <p:sp>
        <p:nvSpPr>
          <p:cNvPr id="5" name="Plassholder for dato 4"/>
          <p:cNvSpPr>
            <a:spLocks noGrp="1"/>
          </p:cNvSpPr>
          <p:nvPr>
            <p:ph type="dt" sz="half" idx="10"/>
          </p:nvPr>
        </p:nvSpPr>
        <p:spPr/>
        <p:txBody>
          <a:bodyPr/>
          <a:lstStyle/>
          <a:p>
            <a:fld id="{9CDA538D-B112-4327-A5EF-098B3829D592}" type="datetimeFigureOut">
              <a:rPr lang="nb-NO" smtClean="0"/>
              <a:t>26.10.2021</a:t>
            </a:fld>
            <a:endParaRPr lang="nb-NO"/>
          </a:p>
        </p:txBody>
      </p:sp>
      <p:sp>
        <p:nvSpPr>
          <p:cNvPr id="6" name="Plassholder for bunntekst 5"/>
          <p:cNvSpPr>
            <a:spLocks noGrp="1"/>
          </p:cNvSpPr>
          <p:nvPr>
            <p:ph type="ftr" sz="quarter" idx="11"/>
          </p:nvPr>
        </p:nvSpPr>
        <p:spPr/>
        <p:txBody>
          <a:bodyPr/>
          <a:lstStyle/>
          <a:p>
            <a:endParaRPr lang="nb-NO"/>
          </a:p>
        </p:txBody>
      </p:sp>
      <p:sp>
        <p:nvSpPr>
          <p:cNvPr id="7" name="Plassholder for lysbildenummer 6"/>
          <p:cNvSpPr>
            <a:spLocks noGrp="1"/>
          </p:cNvSpPr>
          <p:nvPr>
            <p:ph type="sldNum" sz="quarter" idx="12"/>
          </p:nvPr>
        </p:nvSpPr>
        <p:spPr/>
        <p:txBody>
          <a:bodyPr/>
          <a:lstStyle/>
          <a:p>
            <a:fld id="{5B2915B0-57D2-4EF7-A930-2C1AC2E34B2A}" type="slidenum">
              <a:rPr lang="nb-NO" smtClean="0"/>
              <a:t>‹#›</a:t>
            </a:fld>
            <a:endParaRPr lang="nb-NO"/>
          </a:p>
        </p:txBody>
      </p:sp>
    </p:spTree>
    <p:extLst>
      <p:ext uri="{BB962C8B-B14F-4D97-AF65-F5344CB8AC3E}">
        <p14:creationId xmlns:p14="http://schemas.microsoft.com/office/powerpoint/2010/main" val="53986854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slideLayout" Target="../slideLayouts/slideLayout26.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slideLayout" Target="../slideLayouts/slideLayout25.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5" Type="http://schemas.openxmlformats.org/officeDocument/2006/relationships/theme" Target="../theme/theme2.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 Id="rId14" Type="http://schemas.openxmlformats.org/officeDocument/2006/relationships/slideLayout" Target="../slideLayouts/slideLayout27.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30.xml"/><Relationship Id="rId7" Type="http://schemas.openxmlformats.org/officeDocument/2006/relationships/theme" Target="../theme/theme3.xml"/><Relationship Id="rId2" Type="http://schemas.openxmlformats.org/officeDocument/2006/relationships/slideLayout" Target="../slideLayouts/slideLayout29.xml"/><Relationship Id="rId1" Type="http://schemas.openxmlformats.org/officeDocument/2006/relationships/slideLayout" Target="../slideLayouts/slideLayout28.xml"/><Relationship Id="rId6" Type="http://schemas.openxmlformats.org/officeDocument/2006/relationships/slideLayout" Target="../slideLayouts/slideLayout33.xml"/><Relationship Id="rId5" Type="http://schemas.openxmlformats.org/officeDocument/2006/relationships/slideLayout" Target="../slideLayouts/slideLayout32.xml"/><Relationship Id="rId4"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ittel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nb-NO"/>
              <a:t>Klikk for å redigere tittelstil</a:t>
            </a:r>
          </a:p>
        </p:txBody>
      </p:sp>
      <p:sp>
        <p:nvSpPr>
          <p:cNvPr id="3" name="Plassholder for tekst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dato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CDA538D-B112-4327-A5EF-098B3829D592}" type="datetimeFigureOut">
              <a:rPr lang="nb-NO" smtClean="0"/>
              <a:t>26.10.2021</a:t>
            </a:fld>
            <a:endParaRPr lang="nb-NO"/>
          </a:p>
        </p:txBody>
      </p:sp>
      <p:sp>
        <p:nvSpPr>
          <p:cNvPr id="5" name="Plassholder for bunntekst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b-NO"/>
          </a:p>
        </p:txBody>
      </p:sp>
      <p:sp>
        <p:nvSpPr>
          <p:cNvPr id="6" name="Plassholder for lysbildenumm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B2915B0-57D2-4EF7-A930-2C1AC2E34B2A}" type="slidenum">
              <a:rPr lang="nb-NO" smtClean="0"/>
              <a:t>‹#›</a:t>
            </a:fld>
            <a:endParaRPr lang="nb-NO"/>
          </a:p>
        </p:txBody>
      </p:sp>
    </p:spTree>
    <p:extLst>
      <p:ext uri="{BB962C8B-B14F-4D97-AF65-F5344CB8AC3E}">
        <p14:creationId xmlns:p14="http://schemas.microsoft.com/office/powerpoint/2010/main" val="274158950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ittel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nb-NO"/>
              <a:t>Klikk for å redigere tittelstil</a:t>
            </a:r>
          </a:p>
        </p:txBody>
      </p:sp>
      <p:sp>
        <p:nvSpPr>
          <p:cNvPr id="3" name="Plassholder for tekst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dato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CDA538D-B112-4327-A5EF-098B3829D592}" type="datetimeFigureOut">
              <a:rPr lang="nb-NO" smtClean="0">
                <a:solidFill>
                  <a:prstClr val="black">
                    <a:tint val="75000"/>
                  </a:prstClr>
                </a:solidFill>
              </a:rPr>
              <a:pPr/>
              <a:t>26.10.2021</a:t>
            </a:fld>
            <a:endParaRPr lang="nb-NO">
              <a:solidFill>
                <a:prstClr val="black">
                  <a:tint val="75000"/>
                </a:prstClr>
              </a:solidFill>
            </a:endParaRPr>
          </a:p>
        </p:txBody>
      </p:sp>
      <p:sp>
        <p:nvSpPr>
          <p:cNvPr id="5" name="Plassholder for bunntekst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b-NO">
              <a:solidFill>
                <a:prstClr val="black">
                  <a:tint val="75000"/>
                </a:prstClr>
              </a:solidFill>
            </a:endParaRPr>
          </a:p>
        </p:txBody>
      </p:sp>
      <p:sp>
        <p:nvSpPr>
          <p:cNvPr id="6" name="Plassholder for lysbildenumm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B2915B0-57D2-4EF7-A930-2C1AC2E34B2A}" type="slidenum">
              <a:rPr lang="nb-NO" smtClean="0">
                <a:solidFill>
                  <a:prstClr val="black">
                    <a:tint val="75000"/>
                  </a:prstClr>
                </a:solidFill>
              </a:rPr>
              <a:pPr/>
              <a:t>‹#›</a:t>
            </a:fld>
            <a:endParaRPr lang="nb-NO">
              <a:solidFill>
                <a:prstClr val="black">
                  <a:tint val="75000"/>
                </a:prstClr>
              </a:solidFill>
            </a:endParaRPr>
          </a:p>
        </p:txBody>
      </p:sp>
    </p:spTree>
    <p:extLst>
      <p:ext uri="{BB962C8B-B14F-4D97-AF65-F5344CB8AC3E}">
        <p14:creationId xmlns:p14="http://schemas.microsoft.com/office/powerpoint/2010/main" val="2801557140"/>
      </p:ext>
    </p:extLst>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 id="2147483674" r:id="rId12"/>
    <p:sldLayoutId id="2147483675" r:id="rId13"/>
    <p:sldLayoutId id="2147483676" r:id="rId14"/>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454031064"/>
      </p:ext>
    </p:extLst>
  </p:cSld>
  <p:clrMap bg1="lt1" tx1="dk1" bg2="lt2" tx2="dk2" accent1="accent1" accent2="accent2" accent3="accent3" accent4="accent4" accent5="accent5" accent6="accent6" hlink="hlink" folHlink="folHlink"/>
  <p:sldLayoutIdLst>
    <p:sldLayoutId id="2147483678" r:id="rId1"/>
    <p:sldLayoutId id="2147483679" r:id="rId2"/>
    <p:sldLayoutId id="2147483680" r:id="rId3"/>
    <p:sldLayoutId id="2147483681" r:id="rId4"/>
    <p:sldLayoutId id="2147483682" r:id="rId5"/>
    <p:sldLayoutId id="2147483683" r:id="rId6"/>
  </p:sldLayoutIdLst>
  <p:txStyles>
    <p:titleStyle>
      <a:lvl1pPr algn="ctr" defTabSz="457200" rtl="0" eaLnBrk="1" latinLnBrk="0" hangingPunct="1">
        <a:spcBef>
          <a:spcPct val="0"/>
        </a:spcBef>
        <a:buNone/>
        <a:defRPr sz="4400" b="0" i="0" kern="1200">
          <a:solidFill>
            <a:schemeClr val="tx1"/>
          </a:solidFill>
          <a:latin typeface="ScalaSans-Bold"/>
          <a:ea typeface="+mj-ea"/>
          <a:cs typeface="ScalaSans-Bold"/>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nb-NO"/>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1.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10.jpeg"/><Relationship Id="rId2" Type="http://schemas.openxmlformats.org/officeDocument/2006/relationships/image" Target="../media/image5.png"/><Relationship Id="rId1" Type="http://schemas.openxmlformats.org/officeDocument/2006/relationships/slideLayout" Target="../slideLayouts/slideLayout12.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Plassholder for innhold 1"/>
          <p:cNvSpPr>
            <a:spLocks noGrp="1"/>
          </p:cNvSpPr>
          <p:nvPr>
            <p:ph idx="1"/>
          </p:nvPr>
        </p:nvSpPr>
        <p:spPr bwMode="auto">
          <a:xfrm>
            <a:off x="1122362" y="3068960"/>
            <a:ext cx="8021638" cy="46166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defRPr/>
            </a:pPr>
            <a:r>
              <a:rPr lang="nb-NO" altLang="nb-NO" dirty="0">
                <a:latin typeface="Arial" pitchFamily="34" charset="0"/>
                <a:cs typeface="Arial" pitchFamily="34" charset="0"/>
              </a:rPr>
              <a:t>                     </a:t>
            </a:r>
          </a:p>
        </p:txBody>
      </p:sp>
      <p:sp>
        <p:nvSpPr>
          <p:cNvPr id="8195" name="Tittel 2"/>
          <p:cNvSpPr>
            <a:spLocks noGrp="1"/>
          </p:cNvSpPr>
          <p:nvPr>
            <p:ph type="ctrTitle"/>
          </p:nvPr>
        </p:nvSpPr>
        <p:spPr bwMode="auto">
          <a:xfrm>
            <a:off x="1187624" y="908720"/>
            <a:ext cx="6388100" cy="452431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numCol="1" anchorCtr="0" compatLnSpc="1">
            <a:prstTxWarp prst="textNoShape">
              <a:avLst/>
            </a:prstTxWarp>
          </a:bodyPr>
          <a:lstStyle/>
          <a:p>
            <a:pPr algn="ctr"/>
            <a:br>
              <a:rPr lang="nb-NO" altLang="nb-NO" sz="2000" dirty="0">
                <a:latin typeface="Arial" pitchFamily="34" charset="0"/>
                <a:cs typeface="Arial" pitchFamily="34" charset="0"/>
              </a:rPr>
            </a:br>
            <a:br>
              <a:rPr lang="nb-NO" altLang="nb-NO" sz="2000" dirty="0">
                <a:solidFill>
                  <a:schemeClr val="tx2"/>
                </a:solidFill>
                <a:latin typeface="Arial" pitchFamily="34" charset="0"/>
                <a:cs typeface="Arial" pitchFamily="34" charset="0"/>
              </a:rPr>
            </a:br>
            <a:r>
              <a:rPr lang="nb-NO" sz="3200" dirty="0"/>
              <a:t>Samling i Stavanger – Tema: Unge innsatte, 15 – 24 år</a:t>
            </a:r>
            <a:br>
              <a:rPr lang="nb-NO" sz="3200" dirty="0"/>
            </a:br>
            <a:br>
              <a:rPr lang="nb-NO" sz="2800" dirty="0"/>
            </a:br>
            <a:r>
              <a:rPr lang="nb-NO" altLang="nb-NO" sz="2000" dirty="0">
                <a:solidFill>
                  <a:schemeClr val="tx2"/>
                </a:solidFill>
                <a:latin typeface="Arial" pitchFamily="34" charset="0"/>
                <a:cs typeface="Arial" pitchFamily="34" charset="0"/>
              </a:rPr>
              <a:t>Utdanning, kvalifisering, arbeid og behandling</a:t>
            </a:r>
            <a:br>
              <a:rPr lang="nb-NO" altLang="nb-NO" sz="2800" dirty="0">
                <a:solidFill>
                  <a:schemeClr val="tx2"/>
                </a:solidFill>
                <a:latin typeface="Arial" pitchFamily="34" charset="0"/>
                <a:cs typeface="Arial" pitchFamily="34" charset="0"/>
              </a:rPr>
            </a:br>
            <a:br>
              <a:rPr lang="nb-NO" altLang="nb-NO" sz="2800" dirty="0">
                <a:solidFill>
                  <a:schemeClr val="tx2"/>
                </a:solidFill>
                <a:latin typeface="Arial" pitchFamily="34" charset="0"/>
                <a:cs typeface="Arial" pitchFamily="34" charset="0"/>
              </a:rPr>
            </a:br>
            <a:r>
              <a:rPr lang="nb-NO" altLang="nb-NO" sz="4000" dirty="0">
                <a:solidFill>
                  <a:schemeClr val="tx2"/>
                </a:solidFill>
                <a:latin typeface="Arial" pitchFamily="34" charset="0"/>
                <a:cs typeface="Arial" pitchFamily="34" charset="0"/>
              </a:rPr>
              <a:t>Skole-&amp; </a:t>
            </a:r>
            <a:r>
              <a:rPr lang="nb-NO" altLang="nb-NO" sz="4000" dirty="0" err="1">
                <a:solidFill>
                  <a:schemeClr val="tx2"/>
                </a:solidFill>
                <a:latin typeface="Arial" pitchFamily="34" charset="0"/>
                <a:cs typeface="Arial" pitchFamily="34" charset="0"/>
              </a:rPr>
              <a:t>JobbResept</a:t>
            </a:r>
            <a:br>
              <a:rPr lang="nb-NO" altLang="nb-NO" sz="4000" dirty="0">
                <a:solidFill>
                  <a:schemeClr val="tx2"/>
                </a:solidFill>
                <a:latin typeface="Arial" pitchFamily="34" charset="0"/>
                <a:cs typeface="Arial" pitchFamily="34" charset="0"/>
              </a:rPr>
            </a:br>
            <a:br>
              <a:rPr lang="nb-NO" altLang="nb-NO" sz="4000" dirty="0">
                <a:solidFill>
                  <a:schemeClr val="tx2"/>
                </a:solidFill>
                <a:latin typeface="Arial" pitchFamily="34" charset="0"/>
                <a:cs typeface="Arial" pitchFamily="34" charset="0"/>
              </a:rPr>
            </a:br>
            <a:r>
              <a:rPr lang="nb-NO" altLang="nb-NO" sz="1400" dirty="0" err="1">
                <a:solidFill>
                  <a:schemeClr val="tx2"/>
                </a:solidFill>
                <a:latin typeface="Arial" pitchFamily="34" charset="0"/>
                <a:cs typeface="Arial" pitchFamily="34" charset="0"/>
              </a:rPr>
              <a:t>Clarion</a:t>
            </a:r>
            <a:r>
              <a:rPr lang="nb-NO" altLang="nb-NO" sz="1400" dirty="0">
                <a:solidFill>
                  <a:schemeClr val="tx2"/>
                </a:solidFill>
                <a:latin typeface="Arial" pitchFamily="34" charset="0"/>
                <a:cs typeface="Arial" pitchFamily="34" charset="0"/>
              </a:rPr>
              <a:t> Hotel Stavanger 21.okt. 2021</a:t>
            </a:r>
            <a:br>
              <a:rPr lang="nb-NO" altLang="nb-NO" sz="1400" dirty="0">
                <a:latin typeface="Arial" pitchFamily="34" charset="0"/>
                <a:cs typeface="Arial" pitchFamily="34" charset="0"/>
              </a:rPr>
            </a:br>
            <a:endParaRPr lang="nb-NO" altLang="nb-NO" sz="1400" dirty="0">
              <a:latin typeface="Arial" pitchFamily="34" charset="0"/>
              <a:cs typeface="Arial" pitchFamily="34" charset="0"/>
            </a:endParaRPr>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64546" y="4657725"/>
            <a:ext cx="1631803" cy="2052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25960479"/>
      </p:ext>
    </p:extLst>
  </p:cSld>
  <p:clrMapOvr>
    <a:masterClrMapping/>
  </p:clrMapOvr>
  <p:transition spd="slow">
    <p:pull/>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Plassholder for innhold 1"/>
          <p:cNvSpPr>
            <a:spLocks noGrp="1"/>
          </p:cNvSpPr>
          <p:nvPr>
            <p:ph idx="1"/>
          </p:nvPr>
        </p:nvSpPr>
        <p:spPr bwMode="auto">
          <a:xfrm>
            <a:off x="467544" y="1628800"/>
            <a:ext cx="8021638" cy="7195816"/>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endParaRPr lang="nb-NO" altLang="nb-NO" sz="2000" dirty="0">
              <a:latin typeface="Arial" pitchFamily="34" charset="0"/>
              <a:cs typeface="Arial" pitchFamily="34" charset="0"/>
            </a:endParaRPr>
          </a:p>
          <a:p>
            <a:pPr eaLnBrk="1" hangingPunct="1"/>
            <a:r>
              <a:rPr lang="nb-NO" altLang="nb-NO" dirty="0">
                <a:solidFill>
                  <a:schemeClr val="tx2"/>
                </a:solidFill>
                <a:latin typeface="Arial" pitchFamily="34" charset="0"/>
                <a:cs typeface="Arial" pitchFamily="34" charset="0"/>
              </a:rPr>
              <a:t>Predikerer eksklusjon fra arbeidsmarkedet</a:t>
            </a:r>
          </a:p>
          <a:p>
            <a:pPr eaLnBrk="1" hangingPunct="1"/>
            <a:endParaRPr lang="nb-NO" altLang="nb-NO" dirty="0">
              <a:solidFill>
                <a:schemeClr val="tx2"/>
              </a:solidFill>
              <a:latin typeface="Arial" pitchFamily="34" charset="0"/>
              <a:cs typeface="Arial" pitchFamily="34" charset="0"/>
            </a:endParaRPr>
          </a:p>
          <a:p>
            <a:pPr eaLnBrk="1" hangingPunct="1"/>
            <a:r>
              <a:rPr lang="nb-NO" altLang="nb-NO" dirty="0">
                <a:solidFill>
                  <a:schemeClr val="tx2"/>
                </a:solidFill>
                <a:latin typeface="Arial" pitchFamily="34" charset="0"/>
                <a:cs typeface="Arial" pitchFamily="34" charset="0"/>
              </a:rPr>
              <a:t>Predikerer sosial marginalisering</a:t>
            </a:r>
          </a:p>
          <a:p>
            <a:pPr eaLnBrk="1" hangingPunct="1"/>
            <a:endParaRPr lang="nb-NO" altLang="nb-NO" dirty="0">
              <a:solidFill>
                <a:schemeClr val="tx2"/>
              </a:solidFill>
              <a:latin typeface="Arial" pitchFamily="34" charset="0"/>
              <a:cs typeface="Arial" pitchFamily="34" charset="0"/>
            </a:endParaRPr>
          </a:p>
          <a:p>
            <a:pPr eaLnBrk="1" hangingPunct="1"/>
            <a:r>
              <a:rPr lang="nb-NO" altLang="nb-NO" dirty="0">
                <a:solidFill>
                  <a:schemeClr val="tx2"/>
                </a:solidFill>
                <a:latin typeface="Arial" pitchFamily="34" charset="0"/>
                <a:cs typeface="Arial" pitchFamily="34" charset="0"/>
              </a:rPr>
              <a:t>Predikerer dårlige langtidsforløp ved psykiske lidelser</a:t>
            </a:r>
          </a:p>
          <a:p>
            <a:pPr eaLnBrk="1" hangingPunct="1"/>
            <a:endParaRPr lang="nb-NO" altLang="nb-NO" dirty="0">
              <a:solidFill>
                <a:schemeClr val="tx2"/>
              </a:solidFill>
              <a:latin typeface="Arial" pitchFamily="34" charset="0"/>
              <a:cs typeface="Arial" pitchFamily="34" charset="0"/>
            </a:endParaRPr>
          </a:p>
          <a:p>
            <a:pPr eaLnBrk="1" hangingPunct="1"/>
            <a:r>
              <a:rPr lang="nb-NO" altLang="nb-NO" dirty="0">
                <a:solidFill>
                  <a:schemeClr val="tx2"/>
                </a:solidFill>
                <a:latin typeface="Arial" pitchFamily="34" charset="0"/>
                <a:cs typeface="Arial" pitchFamily="34" charset="0"/>
              </a:rPr>
              <a:t>Predikerer storforbruk av helsetjenester</a:t>
            </a:r>
          </a:p>
          <a:p>
            <a:pPr eaLnBrk="1" hangingPunct="1"/>
            <a:endParaRPr lang="nb-NO" altLang="nb-NO" dirty="0">
              <a:solidFill>
                <a:schemeClr val="tx2"/>
              </a:solidFill>
              <a:latin typeface="Arial" pitchFamily="34" charset="0"/>
              <a:cs typeface="Arial" pitchFamily="34" charset="0"/>
            </a:endParaRPr>
          </a:p>
          <a:p>
            <a:pPr eaLnBrk="1" hangingPunct="1"/>
            <a:endParaRPr lang="nb-NO" altLang="nb-NO" sz="2000" dirty="0">
              <a:solidFill>
                <a:schemeClr val="tx2"/>
              </a:solidFill>
              <a:latin typeface="Arial" pitchFamily="34" charset="0"/>
              <a:cs typeface="Arial" pitchFamily="34" charset="0"/>
            </a:endParaRPr>
          </a:p>
          <a:p>
            <a:pPr marL="0" indent="0" eaLnBrk="1" hangingPunct="1">
              <a:buNone/>
            </a:pPr>
            <a:endParaRPr lang="nb-NO" altLang="nb-NO" sz="2000" dirty="0">
              <a:solidFill>
                <a:schemeClr val="tx2"/>
              </a:solidFill>
              <a:latin typeface="Arial" pitchFamily="34" charset="0"/>
              <a:cs typeface="Arial" pitchFamily="34" charset="0"/>
            </a:endParaRPr>
          </a:p>
          <a:p>
            <a:endParaRPr lang="nb-NO" altLang="nb-NO" sz="2000" dirty="0">
              <a:latin typeface="Arial" pitchFamily="34" charset="0"/>
              <a:cs typeface="Arial" pitchFamily="34" charset="0"/>
            </a:endParaRPr>
          </a:p>
          <a:p>
            <a:endParaRPr lang="nb-NO" altLang="nb-NO" sz="2000" dirty="0">
              <a:latin typeface="Arial" pitchFamily="34" charset="0"/>
              <a:cs typeface="Arial" pitchFamily="34" charset="0"/>
            </a:endParaRPr>
          </a:p>
          <a:p>
            <a:endParaRPr lang="nb-NO" altLang="nb-NO" dirty="0">
              <a:latin typeface="Arial" pitchFamily="34" charset="0"/>
              <a:cs typeface="Arial" pitchFamily="34" charset="0"/>
            </a:endParaRPr>
          </a:p>
          <a:p>
            <a:pPr eaLnBrk="1" hangingPunct="1"/>
            <a:endParaRPr lang="nb-NO" altLang="nb-NO" dirty="0">
              <a:latin typeface="Arial" pitchFamily="34" charset="0"/>
              <a:cs typeface="Arial" pitchFamily="34" charset="0"/>
            </a:endParaRPr>
          </a:p>
          <a:p>
            <a:pPr eaLnBrk="1" hangingPunct="1"/>
            <a:endParaRPr lang="nb-NO" altLang="nb-NO" dirty="0">
              <a:latin typeface="Arial" pitchFamily="34" charset="0"/>
              <a:cs typeface="Arial" pitchFamily="34" charset="0"/>
            </a:endParaRPr>
          </a:p>
          <a:p>
            <a:pPr eaLnBrk="1" hangingPunct="1"/>
            <a:endParaRPr lang="nb-NO" altLang="nb-NO" dirty="0">
              <a:latin typeface="Arial" pitchFamily="34" charset="0"/>
              <a:cs typeface="Arial" pitchFamily="34" charset="0"/>
            </a:endParaRPr>
          </a:p>
        </p:txBody>
      </p:sp>
      <p:sp>
        <p:nvSpPr>
          <p:cNvPr id="9219" name="Tittel 2"/>
          <p:cNvSpPr>
            <a:spLocks noGrp="1"/>
          </p:cNvSpPr>
          <p:nvPr>
            <p:ph type="ctrTitle"/>
          </p:nvPr>
        </p:nvSpPr>
        <p:spPr bwMode="auto">
          <a:xfrm>
            <a:off x="539552" y="692696"/>
            <a:ext cx="6388100" cy="646331"/>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numCol="1" anchorCtr="0" compatLnSpc="1">
            <a:prstTxWarp prst="textNoShape">
              <a:avLst/>
            </a:prstTxWarp>
          </a:bodyPr>
          <a:lstStyle/>
          <a:p>
            <a:pPr eaLnBrk="1" hangingPunct="1"/>
            <a:r>
              <a:rPr lang="nb-NO" altLang="nb-NO" dirty="0">
                <a:solidFill>
                  <a:schemeClr val="tx2"/>
                </a:solidFill>
                <a:latin typeface="Arial" pitchFamily="34" charset="0"/>
                <a:cs typeface="Arial" pitchFamily="34" charset="0"/>
              </a:rPr>
              <a:t>Mangel på vitnemål</a:t>
            </a:r>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35593" y="4851969"/>
            <a:ext cx="1417857" cy="17835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15765361"/>
      </p:ext>
    </p:extLst>
  </p:cSld>
  <p:clrMapOvr>
    <a:masterClrMapping/>
  </p:clrMapOvr>
  <p:transition spd="slow">
    <p:pull/>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Plassholder for innhold 1"/>
          <p:cNvSpPr>
            <a:spLocks noGrp="1"/>
          </p:cNvSpPr>
          <p:nvPr>
            <p:ph idx="1"/>
          </p:nvPr>
        </p:nvSpPr>
        <p:spPr bwMode="auto">
          <a:xfrm>
            <a:off x="457200" y="1200150"/>
            <a:ext cx="8021638" cy="2542234"/>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endParaRPr lang="nb-NO" altLang="nb-NO" sz="2000" dirty="0">
              <a:latin typeface="Arial" pitchFamily="34" charset="0"/>
              <a:cs typeface="Arial" pitchFamily="34" charset="0"/>
            </a:endParaRPr>
          </a:p>
          <a:p>
            <a:endParaRPr lang="nb-NO" altLang="nb-NO" sz="2000" dirty="0">
              <a:latin typeface="Arial" pitchFamily="34" charset="0"/>
              <a:cs typeface="Arial" pitchFamily="34" charset="0"/>
            </a:endParaRPr>
          </a:p>
          <a:p>
            <a:endParaRPr lang="nb-NO" altLang="nb-NO" dirty="0">
              <a:latin typeface="Arial" pitchFamily="34" charset="0"/>
              <a:cs typeface="Arial" pitchFamily="34" charset="0"/>
            </a:endParaRPr>
          </a:p>
          <a:p>
            <a:pPr eaLnBrk="1" hangingPunct="1"/>
            <a:endParaRPr lang="nb-NO" altLang="nb-NO" dirty="0">
              <a:latin typeface="Arial" pitchFamily="34" charset="0"/>
              <a:cs typeface="Arial" pitchFamily="34" charset="0"/>
            </a:endParaRPr>
          </a:p>
          <a:p>
            <a:pPr eaLnBrk="1" hangingPunct="1"/>
            <a:endParaRPr lang="nb-NO" altLang="nb-NO" dirty="0">
              <a:latin typeface="Arial" pitchFamily="34" charset="0"/>
              <a:cs typeface="Arial" pitchFamily="34" charset="0"/>
            </a:endParaRPr>
          </a:p>
          <a:p>
            <a:pPr eaLnBrk="1" hangingPunct="1"/>
            <a:endParaRPr lang="nb-NO" altLang="nb-NO" dirty="0">
              <a:latin typeface="Arial" pitchFamily="34" charset="0"/>
              <a:cs typeface="Arial" pitchFamily="34" charset="0"/>
            </a:endParaRPr>
          </a:p>
        </p:txBody>
      </p:sp>
      <p:sp>
        <p:nvSpPr>
          <p:cNvPr id="9219" name="Tittel 2"/>
          <p:cNvSpPr>
            <a:spLocks noGrp="1"/>
          </p:cNvSpPr>
          <p:nvPr>
            <p:ph type="ctrTitle"/>
          </p:nvPr>
        </p:nvSpPr>
        <p:spPr bwMode="auto">
          <a:xfrm>
            <a:off x="611560" y="1412776"/>
            <a:ext cx="6388100" cy="4154984"/>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numCol="1" anchorCtr="0" compatLnSpc="1">
            <a:prstTxWarp prst="textNoShape">
              <a:avLst/>
            </a:prstTxWarp>
          </a:bodyPr>
          <a:lstStyle/>
          <a:p>
            <a:r>
              <a:rPr lang="nb-NO" altLang="nb-NO" dirty="0">
                <a:solidFill>
                  <a:schemeClr val="tx2"/>
                </a:solidFill>
                <a:latin typeface="Arial" pitchFamily="34" charset="0"/>
                <a:cs typeface="Arial" pitchFamily="34" charset="0"/>
              </a:rPr>
              <a:t>Hva </a:t>
            </a:r>
            <a:r>
              <a:rPr lang="nb-NO" altLang="nb-NO" dirty="0" err="1">
                <a:solidFill>
                  <a:schemeClr val="tx2"/>
                </a:solidFill>
                <a:latin typeface="Arial" pitchFamily="34" charset="0"/>
                <a:cs typeface="Arial" pitchFamily="34" charset="0"/>
              </a:rPr>
              <a:t>SkoleResept</a:t>
            </a:r>
            <a:r>
              <a:rPr lang="nb-NO" altLang="nb-NO" dirty="0">
                <a:solidFill>
                  <a:schemeClr val="tx2"/>
                </a:solidFill>
                <a:latin typeface="Arial" pitchFamily="34" charset="0"/>
                <a:cs typeface="Arial" pitchFamily="34" charset="0"/>
              </a:rPr>
              <a:t> satser videre på:</a:t>
            </a:r>
            <a:br>
              <a:rPr lang="nb-NO" altLang="nb-NO" sz="2400" dirty="0">
                <a:solidFill>
                  <a:schemeClr val="tx2"/>
                </a:solidFill>
                <a:latin typeface="Arial" pitchFamily="34" charset="0"/>
                <a:cs typeface="Arial" pitchFamily="34" charset="0"/>
              </a:rPr>
            </a:br>
            <a:br>
              <a:rPr lang="nb-NO" altLang="nb-NO" sz="2400" dirty="0">
                <a:latin typeface="Arial" pitchFamily="34" charset="0"/>
                <a:cs typeface="Arial" pitchFamily="34" charset="0"/>
              </a:rPr>
            </a:br>
            <a:br>
              <a:rPr lang="nb-NO" altLang="nb-NO" sz="2400" dirty="0">
                <a:latin typeface="Arial" pitchFamily="34" charset="0"/>
                <a:cs typeface="Arial" pitchFamily="34" charset="0"/>
              </a:rPr>
            </a:br>
            <a:r>
              <a:rPr lang="nb-NO" altLang="nb-NO" sz="2400" dirty="0">
                <a:solidFill>
                  <a:schemeClr val="tx2"/>
                </a:solidFill>
                <a:latin typeface="Arial" pitchFamily="34" charset="0"/>
                <a:cs typeface="Arial" pitchFamily="34" charset="0"/>
              </a:rPr>
              <a:t>Samhandling og tilgjengelighet på tvers av sektorer og fagnivå må til for å unngå at unge mennesker med psykiske helseutfordringer faller utenfor skole.</a:t>
            </a:r>
            <a:br>
              <a:rPr lang="nb-NO" altLang="nb-NO" sz="2400" dirty="0">
                <a:solidFill>
                  <a:schemeClr val="tx2"/>
                </a:solidFill>
                <a:latin typeface="Arial" pitchFamily="34" charset="0"/>
                <a:cs typeface="Arial" pitchFamily="34" charset="0"/>
              </a:rPr>
            </a:br>
            <a:br>
              <a:rPr lang="nb-NO" altLang="nb-NO" sz="2400" dirty="0">
                <a:latin typeface="Arial" pitchFamily="34" charset="0"/>
                <a:cs typeface="Arial" pitchFamily="34" charset="0"/>
              </a:rPr>
            </a:br>
            <a:endParaRPr lang="nb-NO" altLang="nb-NO" sz="2400" dirty="0">
              <a:latin typeface="Arial" pitchFamily="34" charset="0"/>
              <a:cs typeface="Arial" pitchFamily="34" charset="0"/>
            </a:endParaRPr>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35593" y="4851969"/>
            <a:ext cx="1417857" cy="17835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74200509"/>
      </p:ext>
    </p:extLst>
  </p:cSld>
  <p:clrMapOvr>
    <a:masterClrMapping/>
  </p:clrMapOvr>
  <p:transition spd="slow">
    <p:pull/>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Plassholder for innhold 1"/>
          <p:cNvSpPr>
            <a:spLocks noGrp="1"/>
          </p:cNvSpPr>
          <p:nvPr>
            <p:ph idx="1"/>
          </p:nvPr>
        </p:nvSpPr>
        <p:spPr bwMode="auto">
          <a:xfrm>
            <a:off x="395536" y="1940744"/>
            <a:ext cx="8021638" cy="469667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endParaRPr lang="nb-NO" altLang="nb-NO" sz="2000" dirty="0">
              <a:latin typeface="Arial" pitchFamily="34" charset="0"/>
              <a:cs typeface="Arial" pitchFamily="34" charset="0"/>
            </a:endParaRPr>
          </a:p>
          <a:p>
            <a:pPr eaLnBrk="1" hangingPunct="1"/>
            <a:r>
              <a:rPr lang="nb-NO" altLang="nb-NO" sz="2000" dirty="0">
                <a:solidFill>
                  <a:schemeClr val="tx2"/>
                </a:solidFill>
                <a:latin typeface="Arial" pitchFamily="34" charset="0"/>
                <a:cs typeface="Arial" pitchFamily="34" charset="0"/>
              </a:rPr>
              <a:t>Samhandlingsprosjekt: AUVF / PBU, Helse Stavanger HF.</a:t>
            </a:r>
          </a:p>
          <a:p>
            <a:pPr marL="0" indent="0" eaLnBrk="1" hangingPunct="1">
              <a:buNone/>
            </a:pPr>
            <a:r>
              <a:rPr lang="nb-NO" altLang="nb-NO" sz="2000" dirty="0">
                <a:solidFill>
                  <a:schemeClr val="tx2"/>
                </a:solidFill>
                <a:latin typeface="Arial" pitchFamily="34" charset="0"/>
                <a:cs typeface="Arial" pitchFamily="34" charset="0"/>
              </a:rPr>
              <a:t>                                           Rogaland fylkeskommune.</a:t>
            </a:r>
          </a:p>
          <a:p>
            <a:pPr marL="0" indent="0" eaLnBrk="1" hangingPunct="1">
              <a:buNone/>
            </a:pPr>
            <a:r>
              <a:rPr lang="nb-NO" altLang="nb-NO" sz="2000" dirty="0">
                <a:solidFill>
                  <a:schemeClr val="tx2"/>
                </a:solidFill>
                <a:latin typeface="Arial" pitchFamily="34" charset="0"/>
                <a:cs typeface="Arial" pitchFamily="34" charset="0"/>
              </a:rPr>
              <a:t>                                           Stavanger kommune.</a:t>
            </a:r>
          </a:p>
          <a:p>
            <a:pPr marL="0" indent="0" eaLnBrk="1" hangingPunct="1">
              <a:buNone/>
            </a:pPr>
            <a:endParaRPr lang="nb-NO" altLang="nb-NO" sz="2000" dirty="0">
              <a:solidFill>
                <a:schemeClr val="tx2"/>
              </a:solidFill>
              <a:latin typeface="Arial" pitchFamily="34" charset="0"/>
              <a:cs typeface="Arial" pitchFamily="34" charset="0"/>
            </a:endParaRPr>
          </a:p>
          <a:p>
            <a:pPr marL="0" indent="0" eaLnBrk="1" hangingPunct="1">
              <a:buNone/>
            </a:pPr>
            <a:r>
              <a:rPr lang="nb-NO" altLang="nb-NO" sz="2000" dirty="0">
                <a:solidFill>
                  <a:schemeClr val="tx2"/>
                </a:solidFill>
                <a:latin typeface="Arial" pitchFamily="34" charset="0"/>
                <a:cs typeface="Arial" pitchFamily="34" charset="0"/>
              </a:rPr>
              <a:t>Hovedmål er å gjennomføre skoleforløp i henhold til opplæringsplanen</a:t>
            </a:r>
          </a:p>
          <a:p>
            <a:pPr marL="0" indent="0" eaLnBrk="1" hangingPunct="1">
              <a:buNone/>
            </a:pPr>
            <a:endParaRPr lang="nb-NO" altLang="nb-NO" sz="2000" dirty="0">
              <a:latin typeface="Arial" pitchFamily="34" charset="0"/>
              <a:cs typeface="Arial" pitchFamily="34" charset="0"/>
            </a:endParaRPr>
          </a:p>
          <a:p>
            <a:endParaRPr lang="nb-NO" altLang="nb-NO" dirty="0">
              <a:latin typeface="Arial" pitchFamily="34" charset="0"/>
              <a:cs typeface="Arial" pitchFamily="34" charset="0"/>
            </a:endParaRPr>
          </a:p>
          <a:p>
            <a:pPr eaLnBrk="1" hangingPunct="1"/>
            <a:endParaRPr lang="nb-NO" altLang="nb-NO" dirty="0">
              <a:latin typeface="Arial" pitchFamily="34" charset="0"/>
              <a:cs typeface="Arial" pitchFamily="34" charset="0"/>
            </a:endParaRPr>
          </a:p>
          <a:p>
            <a:pPr eaLnBrk="1" hangingPunct="1"/>
            <a:endParaRPr lang="nb-NO" altLang="nb-NO" dirty="0">
              <a:latin typeface="Arial" pitchFamily="34" charset="0"/>
              <a:cs typeface="Arial" pitchFamily="34" charset="0"/>
            </a:endParaRPr>
          </a:p>
          <a:p>
            <a:pPr eaLnBrk="1" hangingPunct="1"/>
            <a:endParaRPr lang="nb-NO" altLang="nb-NO" dirty="0">
              <a:latin typeface="Arial" pitchFamily="34" charset="0"/>
              <a:cs typeface="Arial" pitchFamily="34" charset="0"/>
            </a:endParaRPr>
          </a:p>
        </p:txBody>
      </p:sp>
      <p:sp>
        <p:nvSpPr>
          <p:cNvPr id="9219" name="Tittel 2"/>
          <p:cNvSpPr>
            <a:spLocks noGrp="1"/>
          </p:cNvSpPr>
          <p:nvPr>
            <p:ph type="ctrTitle"/>
          </p:nvPr>
        </p:nvSpPr>
        <p:spPr bwMode="auto">
          <a:xfrm>
            <a:off x="561975" y="386557"/>
            <a:ext cx="6388100" cy="3231654"/>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numCol="1" anchorCtr="0" compatLnSpc="1">
            <a:prstTxWarp prst="textNoShape">
              <a:avLst/>
            </a:prstTxWarp>
          </a:bodyPr>
          <a:lstStyle/>
          <a:p>
            <a:r>
              <a:rPr lang="nb-NO" altLang="nb-NO" sz="3200" dirty="0">
                <a:solidFill>
                  <a:schemeClr val="tx2"/>
                </a:solidFill>
                <a:latin typeface="Arial" pitchFamily="34" charset="0"/>
                <a:cs typeface="Arial" pitchFamily="34" charset="0"/>
              </a:rPr>
              <a:t>Tilgjengelig, spesialisert skolehelsetjeneste på videregående skoler </a:t>
            </a:r>
            <a:br>
              <a:rPr lang="nb-NO" altLang="nb-NO" dirty="0">
                <a:latin typeface="Arial" pitchFamily="34" charset="0"/>
                <a:cs typeface="Arial" pitchFamily="34" charset="0"/>
              </a:rPr>
            </a:br>
            <a:br>
              <a:rPr lang="nb-NO" altLang="nb-NO" dirty="0">
                <a:latin typeface="Arial" pitchFamily="34" charset="0"/>
                <a:cs typeface="Arial" pitchFamily="34" charset="0"/>
              </a:rPr>
            </a:br>
            <a:br>
              <a:rPr lang="nb-NO" altLang="nb-NO" dirty="0">
                <a:latin typeface="Arial" pitchFamily="34" charset="0"/>
                <a:cs typeface="Arial" pitchFamily="34" charset="0"/>
              </a:rPr>
            </a:br>
            <a:endParaRPr lang="nb-NO" altLang="nb-NO" dirty="0">
              <a:latin typeface="Arial" pitchFamily="34" charset="0"/>
              <a:cs typeface="Arial" pitchFamily="34" charset="0"/>
            </a:endParaRP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35593" y="4851969"/>
            <a:ext cx="1417857" cy="17835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74200509"/>
      </p:ext>
    </p:extLst>
  </p:cSld>
  <p:clrMapOvr>
    <a:masterClrMapping/>
  </p:clrMapOvr>
  <p:transition spd="slow">
    <p:pull/>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Plassholder for innhold 1"/>
          <p:cNvSpPr>
            <a:spLocks noGrp="1"/>
          </p:cNvSpPr>
          <p:nvPr>
            <p:ph idx="1"/>
          </p:nvPr>
        </p:nvSpPr>
        <p:spPr bwMode="auto">
          <a:xfrm>
            <a:off x="457200" y="1200150"/>
            <a:ext cx="8021638" cy="756514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endParaRPr lang="nb-NO" altLang="nb-NO" sz="2000" dirty="0">
              <a:latin typeface="Arial" pitchFamily="34" charset="0"/>
              <a:cs typeface="Arial" pitchFamily="34" charset="0"/>
            </a:endParaRPr>
          </a:p>
          <a:p>
            <a:pPr eaLnBrk="1" hangingPunct="1"/>
            <a:r>
              <a:rPr lang="nb-NO" altLang="nb-NO" dirty="0">
                <a:solidFill>
                  <a:schemeClr val="tx2"/>
                </a:solidFill>
                <a:latin typeface="Arial" pitchFamily="34" charset="0"/>
                <a:cs typeface="Arial" pitchFamily="34" charset="0"/>
              </a:rPr>
              <a:t>BUP i skolen, eller </a:t>
            </a:r>
            <a:r>
              <a:rPr lang="nb-NO" altLang="nb-NO" dirty="0" err="1">
                <a:solidFill>
                  <a:schemeClr val="tx2"/>
                </a:solidFill>
                <a:latin typeface="Arial" pitchFamily="34" charset="0"/>
                <a:cs typeface="Arial" pitchFamily="34" charset="0"/>
              </a:rPr>
              <a:t>SkoleResept</a:t>
            </a:r>
            <a:r>
              <a:rPr lang="nb-NO" altLang="nb-NO" dirty="0">
                <a:solidFill>
                  <a:schemeClr val="tx2"/>
                </a:solidFill>
                <a:latin typeface="Arial" pitchFamily="34" charset="0"/>
                <a:cs typeface="Arial" pitchFamily="34" charset="0"/>
              </a:rPr>
              <a:t> </a:t>
            </a:r>
            <a:r>
              <a:rPr lang="nb-NO" altLang="nb-NO" u="sng" dirty="0">
                <a:solidFill>
                  <a:schemeClr val="tx2"/>
                </a:solidFill>
                <a:latin typeface="Arial" pitchFamily="34" charset="0"/>
                <a:cs typeface="Arial" pitchFamily="34" charset="0"/>
              </a:rPr>
              <a:t>på</a:t>
            </a:r>
            <a:r>
              <a:rPr lang="nb-NO" altLang="nb-NO" dirty="0">
                <a:solidFill>
                  <a:schemeClr val="tx2"/>
                </a:solidFill>
                <a:latin typeface="Arial" pitchFamily="34" charset="0"/>
                <a:cs typeface="Arial" pitchFamily="34" charset="0"/>
              </a:rPr>
              <a:t> skolen</a:t>
            </a:r>
          </a:p>
          <a:p>
            <a:pPr eaLnBrk="1" hangingPunct="1"/>
            <a:endParaRPr lang="nb-NO" altLang="nb-NO" dirty="0">
              <a:solidFill>
                <a:schemeClr val="tx2"/>
              </a:solidFill>
              <a:latin typeface="Arial" pitchFamily="34" charset="0"/>
              <a:cs typeface="Arial" pitchFamily="34" charset="0"/>
            </a:endParaRPr>
          </a:p>
          <a:p>
            <a:pPr marL="0" indent="0" eaLnBrk="1" hangingPunct="1">
              <a:buNone/>
            </a:pPr>
            <a:r>
              <a:rPr lang="nb-NO" altLang="nb-NO" dirty="0">
                <a:solidFill>
                  <a:schemeClr val="tx2"/>
                </a:solidFill>
                <a:latin typeface="Arial" pitchFamily="34" charset="0"/>
                <a:cs typeface="Arial" pitchFamily="34" charset="0"/>
              </a:rPr>
              <a:t>-   To halve dager på skolen</a:t>
            </a:r>
          </a:p>
          <a:p>
            <a:pPr eaLnBrk="1" hangingPunct="1">
              <a:buFontTx/>
              <a:buChar char="-"/>
            </a:pPr>
            <a:r>
              <a:rPr lang="nb-NO" altLang="nb-NO" dirty="0">
                <a:solidFill>
                  <a:schemeClr val="tx2"/>
                </a:solidFill>
                <a:latin typeface="Arial" pitchFamily="34" charset="0"/>
                <a:cs typeface="Arial" pitchFamily="34" charset="0"/>
              </a:rPr>
              <a:t>Spesifikk kompetanse direkte på skolen</a:t>
            </a:r>
          </a:p>
          <a:p>
            <a:pPr eaLnBrk="1" hangingPunct="1">
              <a:buFontTx/>
              <a:buChar char="-"/>
            </a:pPr>
            <a:r>
              <a:rPr lang="nb-NO" altLang="nb-NO" dirty="0">
                <a:solidFill>
                  <a:schemeClr val="tx2"/>
                </a:solidFill>
                <a:latin typeface="Arial" pitchFamily="34" charset="0"/>
                <a:cs typeface="Arial" pitchFamily="34" charset="0"/>
              </a:rPr>
              <a:t>Utfordre tanker og fastlåste oppfatninger</a:t>
            </a:r>
          </a:p>
          <a:p>
            <a:pPr eaLnBrk="1" hangingPunct="1">
              <a:buFontTx/>
              <a:buChar char="-"/>
            </a:pPr>
            <a:r>
              <a:rPr lang="nb-NO" altLang="nb-NO" dirty="0">
                <a:solidFill>
                  <a:schemeClr val="tx2"/>
                </a:solidFill>
                <a:latin typeface="Arial" pitchFamily="34" charset="0"/>
                <a:cs typeface="Arial" pitchFamily="34" charset="0"/>
              </a:rPr>
              <a:t>Hjelp til å få videre hjelp.</a:t>
            </a:r>
          </a:p>
          <a:p>
            <a:pPr eaLnBrk="1" hangingPunct="1">
              <a:buFontTx/>
              <a:buChar char="-"/>
            </a:pPr>
            <a:r>
              <a:rPr lang="nb-NO" altLang="nb-NO" dirty="0">
                <a:solidFill>
                  <a:schemeClr val="tx2"/>
                </a:solidFill>
                <a:latin typeface="Arial" pitchFamily="34" charset="0"/>
                <a:cs typeface="Arial" pitchFamily="34" charset="0"/>
              </a:rPr>
              <a:t>Tilrettelegge læreplanen </a:t>
            </a:r>
            <a:r>
              <a:rPr lang="nb-NO" altLang="nb-NO" dirty="0" err="1">
                <a:solidFill>
                  <a:schemeClr val="tx2"/>
                </a:solidFill>
                <a:latin typeface="Arial" pitchFamily="34" charset="0"/>
                <a:cs typeface="Arial" pitchFamily="34" charset="0"/>
              </a:rPr>
              <a:t>ift</a:t>
            </a:r>
            <a:r>
              <a:rPr lang="nb-NO" altLang="nb-NO" dirty="0">
                <a:solidFill>
                  <a:schemeClr val="tx2"/>
                </a:solidFill>
                <a:latin typeface="Arial" pitchFamily="34" charset="0"/>
                <a:cs typeface="Arial" pitchFamily="34" charset="0"/>
              </a:rPr>
              <a:t> helsesituasjonen</a:t>
            </a:r>
          </a:p>
          <a:p>
            <a:pPr eaLnBrk="1" hangingPunct="1">
              <a:buFontTx/>
              <a:buChar char="-"/>
            </a:pPr>
            <a:r>
              <a:rPr lang="nb-NO" altLang="nb-NO" dirty="0">
                <a:solidFill>
                  <a:schemeClr val="tx2"/>
                </a:solidFill>
                <a:latin typeface="Arial" pitchFamily="34" charset="0"/>
                <a:cs typeface="Arial" pitchFamily="34" charset="0"/>
              </a:rPr>
              <a:t>Samarbeidsplan utarbeides</a:t>
            </a:r>
          </a:p>
          <a:p>
            <a:pPr eaLnBrk="1" hangingPunct="1">
              <a:buFontTx/>
              <a:buChar char="-"/>
            </a:pPr>
            <a:endParaRPr lang="nb-NO" altLang="nb-NO" sz="2000" dirty="0">
              <a:latin typeface="Arial" pitchFamily="34" charset="0"/>
              <a:cs typeface="Arial" pitchFamily="34" charset="0"/>
            </a:endParaRPr>
          </a:p>
          <a:p>
            <a:pPr eaLnBrk="1" hangingPunct="1">
              <a:buFontTx/>
              <a:buChar char="-"/>
            </a:pPr>
            <a:endParaRPr lang="nb-NO" altLang="nb-NO" sz="2000" dirty="0">
              <a:latin typeface="Arial" pitchFamily="34" charset="0"/>
              <a:cs typeface="Arial" pitchFamily="34" charset="0"/>
            </a:endParaRPr>
          </a:p>
          <a:p>
            <a:pPr eaLnBrk="1" hangingPunct="1">
              <a:buFontTx/>
              <a:buChar char="-"/>
            </a:pPr>
            <a:endParaRPr lang="nb-NO" altLang="nb-NO" sz="2000" dirty="0">
              <a:latin typeface="Arial" pitchFamily="34" charset="0"/>
              <a:cs typeface="Arial" pitchFamily="34" charset="0"/>
            </a:endParaRPr>
          </a:p>
          <a:p>
            <a:endParaRPr lang="nb-NO" altLang="nb-NO" sz="2000" dirty="0">
              <a:latin typeface="Arial" pitchFamily="34" charset="0"/>
              <a:cs typeface="Arial" pitchFamily="34" charset="0"/>
            </a:endParaRPr>
          </a:p>
          <a:p>
            <a:endParaRPr lang="nb-NO" altLang="nb-NO" sz="2000" dirty="0">
              <a:latin typeface="Arial" pitchFamily="34" charset="0"/>
              <a:cs typeface="Arial" pitchFamily="34" charset="0"/>
            </a:endParaRPr>
          </a:p>
          <a:p>
            <a:endParaRPr lang="nb-NO" altLang="nb-NO" dirty="0">
              <a:latin typeface="Arial" pitchFamily="34" charset="0"/>
              <a:cs typeface="Arial" pitchFamily="34" charset="0"/>
            </a:endParaRPr>
          </a:p>
          <a:p>
            <a:pPr eaLnBrk="1" hangingPunct="1"/>
            <a:endParaRPr lang="nb-NO" altLang="nb-NO" dirty="0">
              <a:latin typeface="Arial" pitchFamily="34" charset="0"/>
              <a:cs typeface="Arial" pitchFamily="34" charset="0"/>
            </a:endParaRPr>
          </a:p>
          <a:p>
            <a:pPr eaLnBrk="1" hangingPunct="1"/>
            <a:endParaRPr lang="nb-NO" altLang="nb-NO" dirty="0">
              <a:latin typeface="Arial" pitchFamily="34" charset="0"/>
              <a:cs typeface="Arial" pitchFamily="34" charset="0"/>
            </a:endParaRPr>
          </a:p>
          <a:p>
            <a:pPr eaLnBrk="1" hangingPunct="1"/>
            <a:endParaRPr lang="nb-NO" altLang="nb-NO" dirty="0">
              <a:latin typeface="Arial" pitchFamily="34" charset="0"/>
              <a:cs typeface="Arial" pitchFamily="34" charset="0"/>
            </a:endParaRPr>
          </a:p>
        </p:txBody>
      </p:sp>
      <p:sp>
        <p:nvSpPr>
          <p:cNvPr id="9219" name="Tittel 2"/>
          <p:cNvSpPr>
            <a:spLocks noGrp="1"/>
          </p:cNvSpPr>
          <p:nvPr>
            <p:ph type="ctrTitle"/>
          </p:nvPr>
        </p:nvSpPr>
        <p:spPr bwMode="auto">
          <a:xfrm>
            <a:off x="561975" y="386557"/>
            <a:ext cx="6388100" cy="646331"/>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numCol="1" anchorCtr="0" compatLnSpc="1">
            <a:prstTxWarp prst="textNoShape">
              <a:avLst/>
            </a:prstTxWarp>
          </a:bodyPr>
          <a:lstStyle/>
          <a:p>
            <a:r>
              <a:rPr lang="nb-NO" altLang="nb-NO" dirty="0">
                <a:solidFill>
                  <a:schemeClr val="tx2"/>
                </a:solidFill>
                <a:latin typeface="Arial" pitchFamily="34" charset="0"/>
                <a:cs typeface="Arial" pitchFamily="34" charset="0"/>
              </a:rPr>
              <a:t>Hvordan?</a:t>
            </a:r>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35593" y="4851969"/>
            <a:ext cx="1417857" cy="17835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18379465"/>
      </p:ext>
    </p:extLst>
  </p:cSld>
  <p:clrMapOvr>
    <a:masterClrMapping/>
  </p:clrMapOvr>
  <p:transition spd="slow">
    <p:pull/>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Plassholder for innhold 1"/>
          <p:cNvSpPr>
            <a:spLocks noGrp="1"/>
          </p:cNvSpPr>
          <p:nvPr>
            <p:ph idx="1"/>
          </p:nvPr>
        </p:nvSpPr>
        <p:spPr bwMode="auto">
          <a:xfrm>
            <a:off x="457200" y="1200150"/>
            <a:ext cx="8021638" cy="616168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indent="0" eaLnBrk="1" hangingPunct="1">
              <a:buNone/>
            </a:pPr>
            <a:r>
              <a:rPr lang="nb-NO" altLang="nb-NO" sz="2000" dirty="0">
                <a:latin typeface="Arial" pitchFamily="34" charset="0"/>
                <a:cs typeface="Arial" pitchFamily="34" charset="0"/>
              </a:rPr>
              <a:t>     </a:t>
            </a:r>
          </a:p>
          <a:p>
            <a:pPr marL="0" indent="0">
              <a:buNone/>
            </a:pPr>
            <a:r>
              <a:rPr lang="nb-NO" altLang="nb-NO" dirty="0">
                <a:solidFill>
                  <a:schemeClr val="tx2"/>
                </a:solidFill>
                <a:latin typeface="Arial" pitchFamily="34" charset="0"/>
                <a:cs typeface="Arial" pitchFamily="34" charset="0"/>
              </a:rPr>
              <a:t>Kartlegge situasjonen her og nå med eleven</a:t>
            </a:r>
          </a:p>
          <a:p>
            <a:pPr eaLnBrk="1" hangingPunct="1">
              <a:buFontTx/>
              <a:buChar char="-"/>
            </a:pPr>
            <a:r>
              <a:rPr lang="nb-NO" altLang="nb-NO" dirty="0">
                <a:solidFill>
                  <a:schemeClr val="tx2"/>
                </a:solidFill>
                <a:latin typeface="Arial" pitchFamily="34" charset="0"/>
                <a:cs typeface="Arial" pitchFamily="34" charset="0"/>
              </a:rPr>
              <a:t>Individuell oppfølging</a:t>
            </a:r>
          </a:p>
          <a:p>
            <a:pPr eaLnBrk="1" hangingPunct="1">
              <a:buFontTx/>
              <a:buChar char="-"/>
            </a:pPr>
            <a:r>
              <a:rPr lang="nb-NO" altLang="nb-NO" dirty="0">
                <a:solidFill>
                  <a:schemeClr val="tx2"/>
                </a:solidFill>
                <a:latin typeface="Arial" pitchFamily="34" charset="0"/>
                <a:cs typeface="Arial" pitchFamily="34" charset="0"/>
              </a:rPr>
              <a:t>Problemløse, gi psykoedukasjon</a:t>
            </a:r>
          </a:p>
          <a:p>
            <a:pPr eaLnBrk="1" hangingPunct="1">
              <a:buFontTx/>
              <a:buChar char="-"/>
            </a:pPr>
            <a:r>
              <a:rPr lang="nb-NO" altLang="nb-NO" dirty="0">
                <a:solidFill>
                  <a:schemeClr val="tx2"/>
                </a:solidFill>
                <a:latin typeface="Arial" pitchFamily="34" charset="0"/>
                <a:cs typeface="Arial" pitchFamily="34" charset="0"/>
              </a:rPr>
              <a:t>Aktivisere til egne strategier</a:t>
            </a:r>
          </a:p>
          <a:p>
            <a:pPr eaLnBrk="1" hangingPunct="1">
              <a:buFontTx/>
              <a:buChar char="-"/>
            </a:pPr>
            <a:r>
              <a:rPr lang="nb-NO" altLang="nb-NO" dirty="0">
                <a:solidFill>
                  <a:schemeClr val="tx2"/>
                </a:solidFill>
                <a:latin typeface="Arial" pitchFamily="34" charset="0"/>
                <a:cs typeface="Arial" pitchFamily="34" charset="0"/>
              </a:rPr>
              <a:t>Kognitiv terapi (planlegge og igangsette nye løsninger)</a:t>
            </a:r>
          </a:p>
          <a:p>
            <a:pPr eaLnBrk="1" hangingPunct="1">
              <a:buFontTx/>
              <a:buChar char="-"/>
            </a:pPr>
            <a:r>
              <a:rPr lang="nb-NO" altLang="nb-NO" dirty="0">
                <a:solidFill>
                  <a:schemeClr val="tx2"/>
                </a:solidFill>
                <a:latin typeface="Arial" pitchFamily="34" charset="0"/>
                <a:cs typeface="Arial" pitchFamily="34" charset="0"/>
              </a:rPr>
              <a:t>Hjelp til å få videre hjelp</a:t>
            </a:r>
          </a:p>
          <a:p>
            <a:pPr eaLnBrk="1" hangingPunct="1">
              <a:buFontTx/>
              <a:buChar char="-"/>
            </a:pPr>
            <a:r>
              <a:rPr lang="nb-NO" altLang="nb-NO" dirty="0">
                <a:solidFill>
                  <a:schemeClr val="tx2"/>
                </a:solidFill>
                <a:latin typeface="Arial" pitchFamily="34" charset="0"/>
                <a:cs typeface="Arial" pitchFamily="34" charset="0"/>
              </a:rPr>
              <a:t>Ha direkte henvisningsvei</a:t>
            </a:r>
          </a:p>
          <a:p>
            <a:pPr eaLnBrk="1" hangingPunct="1">
              <a:buFontTx/>
              <a:buChar char="-"/>
            </a:pPr>
            <a:r>
              <a:rPr lang="nb-NO" altLang="nb-NO" dirty="0">
                <a:solidFill>
                  <a:schemeClr val="tx2"/>
                </a:solidFill>
                <a:latin typeface="Arial" pitchFamily="34" charset="0"/>
                <a:cs typeface="Arial" pitchFamily="34" charset="0"/>
              </a:rPr>
              <a:t>Veilede og gi råd til lærere og rådgivere</a:t>
            </a:r>
          </a:p>
          <a:p>
            <a:pPr eaLnBrk="1" hangingPunct="1">
              <a:buFontTx/>
              <a:buChar char="-"/>
            </a:pPr>
            <a:r>
              <a:rPr lang="nb-NO" altLang="nb-NO" dirty="0">
                <a:solidFill>
                  <a:schemeClr val="tx2"/>
                </a:solidFill>
                <a:latin typeface="Arial" pitchFamily="34" charset="0"/>
                <a:cs typeface="Arial" pitchFamily="34" charset="0"/>
              </a:rPr>
              <a:t>Deltakelse i samarbeidsgrupper</a:t>
            </a:r>
          </a:p>
          <a:p>
            <a:endParaRPr lang="nb-NO" altLang="nb-NO" dirty="0">
              <a:latin typeface="Arial" pitchFamily="34" charset="0"/>
              <a:cs typeface="Arial" pitchFamily="34" charset="0"/>
            </a:endParaRPr>
          </a:p>
          <a:p>
            <a:pPr eaLnBrk="1" hangingPunct="1"/>
            <a:endParaRPr lang="nb-NO" altLang="nb-NO" dirty="0">
              <a:latin typeface="Arial" pitchFamily="34" charset="0"/>
              <a:cs typeface="Arial" pitchFamily="34" charset="0"/>
            </a:endParaRPr>
          </a:p>
          <a:p>
            <a:pPr eaLnBrk="1" hangingPunct="1"/>
            <a:endParaRPr lang="nb-NO" altLang="nb-NO" dirty="0">
              <a:latin typeface="Arial" pitchFamily="34" charset="0"/>
              <a:cs typeface="Arial" pitchFamily="34" charset="0"/>
            </a:endParaRPr>
          </a:p>
          <a:p>
            <a:pPr eaLnBrk="1" hangingPunct="1"/>
            <a:endParaRPr lang="nb-NO" altLang="nb-NO" dirty="0">
              <a:latin typeface="Arial" pitchFamily="34" charset="0"/>
              <a:cs typeface="Arial" pitchFamily="34" charset="0"/>
            </a:endParaRPr>
          </a:p>
        </p:txBody>
      </p:sp>
      <p:sp>
        <p:nvSpPr>
          <p:cNvPr id="9219" name="Tittel 2"/>
          <p:cNvSpPr>
            <a:spLocks noGrp="1"/>
          </p:cNvSpPr>
          <p:nvPr>
            <p:ph type="ctrTitle"/>
          </p:nvPr>
        </p:nvSpPr>
        <p:spPr bwMode="auto">
          <a:xfrm>
            <a:off x="467544" y="836712"/>
            <a:ext cx="6388100" cy="646331"/>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numCol="1" anchorCtr="0" compatLnSpc="1">
            <a:prstTxWarp prst="textNoShape">
              <a:avLst/>
            </a:prstTxWarp>
          </a:bodyPr>
          <a:lstStyle/>
          <a:p>
            <a:pPr eaLnBrk="1" hangingPunct="1"/>
            <a:r>
              <a:rPr lang="nb-NO" altLang="nb-NO" dirty="0">
                <a:solidFill>
                  <a:schemeClr val="tx2"/>
                </a:solidFill>
                <a:latin typeface="Arial" pitchFamily="34" charset="0"/>
                <a:cs typeface="Arial" pitchFamily="34" charset="0"/>
              </a:rPr>
              <a:t>Hva kan vi gjøre?</a:t>
            </a: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35593" y="4851969"/>
            <a:ext cx="1417857" cy="17835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1172299"/>
      </p:ext>
    </p:extLst>
  </p:cSld>
  <p:clrMapOvr>
    <a:masterClrMapping/>
  </p:clrMapOvr>
  <p:transition spd="slow">
    <p:pull/>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innhold 1"/>
          <p:cNvSpPr>
            <a:spLocks noGrp="1"/>
          </p:cNvSpPr>
          <p:nvPr>
            <p:ph idx="1"/>
          </p:nvPr>
        </p:nvSpPr>
        <p:spPr>
          <a:xfrm>
            <a:off x="457200" y="2066902"/>
            <a:ext cx="8021145" cy="1791260"/>
          </a:xfrm>
        </p:spPr>
        <p:txBody>
          <a:bodyPr/>
          <a:lstStyle/>
          <a:p>
            <a:pPr marL="0" indent="0">
              <a:buNone/>
            </a:pPr>
            <a:endParaRPr lang="nb-NO" dirty="0">
              <a:solidFill>
                <a:schemeClr val="tx2"/>
              </a:solidFill>
            </a:endParaRPr>
          </a:p>
          <a:p>
            <a:pPr marL="0" indent="0">
              <a:buNone/>
            </a:pPr>
            <a:r>
              <a:rPr lang="nb-NO" dirty="0">
                <a:solidFill>
                  <a:schemeClr val="tx2"/>
                </a:solidFill>
              </a:rPr>
              <a:t>Unngå </a:t>
            </a:r>
            <a:r>
              <a:rPr lang="nb-NO" dirty="0" err="1">
                <a:solidFill>
                  <a:schemeClr val="tx2"/>
                </a:solidFill>
              </a:rPr>
              <a:t>utenforskap</a:t>
            </a:r>
            <a:r>
              <a:rPr lang="nb-NO" dirty="0">
                <a:solidFill>
                  <a:schemeClr val="tx2"/>
                </a:solidFill>
              </a:rPr>
              <a:t>!</a:t>
            </a:r>
          </a:p>
          <a:p>
            <a:pPr marL="0" indent="0">
              <a:buNone/>
            </a:pPr>
            <a:r>
              <a:rPr lang="nb-NO" dirty="0">
                <a:solidFill>
                  <a:schemeClr val="tx2"/>
                </a:solidFill>
              </a:rPr>
              <a:t>Hvordan?</a:t>
            </a:r>
          </a:p>
          <a:p>
            <a:pPr marL="0" indent="0">
              <a:buNone/>
            </a:pPr>
            <a:r>
              <a:rPr lang="nb-NO" dirty="0">
                <a:solidFill>
                  <a:schemeClr val="tx2"/>
                </a:solidFill>
              </a:rPr>
              <a:t>?</a:t>
            </a:r>
          </a:p>
        </p:txBody>
      </p:sp>
      <p:sp>
        <p:nvSpPr>
          <p:cNvPr id="3" name="Tittel 2"/>
          <p:cNvSpPr>
            <a:spLocks noGrp="1"/>
          </p:cNvSpPr>
          <p:nvPr>
            <p:ph type="ctrTitle"/>
          </p:nvPr>
        </p:nvSpPr>
        <p:spPr/>
        <p:txBody>
          <a:bodyPr/>
          <a:lstStyle/>
          <a:p>
            <a:r>
              <a:rPr lang="nb-NO" dirty="0"/>
              <a:t>Oppsummering</a:t>
            </a:r>
          </a:p>
        </p:txBody>
      </p:sp>
      <p:pic>
        <p:nvPicPr>
          <p:cNvPr id="4" name="Bilde 3"/>
          <p:cNvPicPr>
            <a:picLocks noChangeAspect="1"/>
          </p:cNvPicPr>
          <p:nvPr/>
        </p:nvPicPr>
        <p:blipFill>
          <a:blip r:embed="rId2"/>
          <a:stretch>
            <a:fillRect/>
          </a:stretch>
        </p:blipFill>
        <p:spPr>
          <a:xfrm>
            <a:off x="6372200" y="4581128"/>
            <a:ext cx="1414395" cy="1780186"/>
          </a:xfrm>
          <a:prstGeom prst="rect">
            <a:avLst/>
          </a:prstGeom>
        </p:spPr>
      </p:pic>
    </p:spTree>
    <p:extLst>
      <p:ext uri="{BB962C8B-B14F-4D97-AF65-F5344CB8AC3E}">
        <p14:creationId xmlns:p14="http://schemas.microsoft.com/office/powerpoint/2010/main" val="1618415199"/>
      </p:ext>
    </p:extLst>
  </p:cSld>
  <p:clrMapOvr>
    <a:masterClrMapping/>
  </p:clrMapOvr>
  <p:transition spd="slow">
    <p:pull/>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tel 1"/>
          <p:cNvSpPr>
            <a:spLocks noGrp="1"/>
          </p:cNvSpPr>
          <p:nvPr>
            <p:ph type="ctrTitle"/>
          </p:nvPr>
        </p:nvSpPr>
        <p:spPr bwMode="auto">
          <a:xfrm>
            <a:off x="1101725" y="447675"/>
            <a:ext cx="7675563" cy="7842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numCol="1" compatLnSpc="1">
            <a:prstTxWarp prst="textNoShape">
              <a:avLst/>
            </a:prstTxWarp>
          </a:bodyPr>
          <a:lstStyle/>
          <a:p>
            <a:pPr algn="ctr" eaLnBrk="1" hangingPunct="1"/>
            <a:r>
              <a:rPr lang="nb-NO" altLang="nb-NO" dirty="0">
                <a:solidFill>
                  <a:srgbClr val="002060"/>
                </a:solidFill>
                <a:latin typeface="Times New Roman" panose="02020603050405020304" pitchFamily="18" charset="0"/>
                <a:cs typeface="Times New Roman" panose="02020603050405020304" pitchFamily="18" charset="0"/>
              </a:rPr>
              <a:t>Takk for meg!</a:t>
            </a:r>
          </a:p>
        </p:txBody>
      </p:sp>
      <p:pic>
        <p:nvPicPr>
          <p:cNvPr id="35843" name="Picture 2" descr="H:\DATA\My Pictures\the-far-side-comic_schoolfor thegiftet.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15816" y="1719798"/>
            <a:ext cx="3152775" cy="4371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08966422"/>
      </p:ext>
    </p:extLst>
  </p:cSld>
  <p:clrMapOvr>
    <a:masterClrMapping/>
  </p:clrMapOvr>
  <p:transition spd="slow">
    <p:pull/>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tel 2"/>
          <p:cNvSpPr>
            <a:spLocks noGrp="1"/>
          </p:cNvSpPr>
          <p:nvPr>
            <p:ph type="ctrTitle"/>
          </p:nvPr>
        </p:nvSpPr>
        <p:spPr>
          <a:xfrm>
            <a:off x="457200" y="710161"/>
            <a:ext cx="6388100" cy="2308324"/>
          </a:xfrm>
        </p:spPr>
        <p:txBody>
          <a:bodyPr/>
          <a:lstStyle/>
          <a:p>
            <a:r>
              <a:rPr lang="nb-NO" dirty="0"/>
              <a:t>Organisering i Helse Stavanger</a:t>
            </a:r>
            <a:br>
              <a:rPr lang="nb-NO" dirty="0"/>
            </a:br>
            <a:br>
              <a:rPr lang="nb-NO" dirty="0"/>
            </a:br>
            <a:endParaRPr lang="nb-NO" dirty="0"/>
          </a:p>
        </p:txBody>
      </p:sp>
      <p:sp>
        <p:nvSpPr>
          <p:cNvPr id="7" name="Plassholder for innhold 6"/>
          <p:cNvSpPr>
            <a:spLocks noGrp="1"/>
          </p:cNvSpPr>
          <p:nvPr>
            <p:ph idx="1"/>
          </p:nvPr>
        </p:nvSpPr>
        <p:spPr>
          <a:xfrm>
            <a:off x="457201" y="2070099"/>
            <a:ext cx="8021144" cy="2234458"/>
          </a:xfrm>
        </p:spPr>
        <p:txBody>
          <a:bodyPr/>
          <a:lstStyle/>
          <a:p>
            <a:endParaRPr lang="nb-NO" dirty="0"/>
          </a:p>
          <a:p>
            <a:endParaRPr lang="nb-NO" dirty="0"/>
          </a:p>
          <a:p>
            <a:r>
              <a:rPr lang="nb-NO" dirty="0"/>
              <a:t>Klinikk Psykisk Helse barn, unge og rusavhengige</a:t>
            </a:r>
          </a:p>
          <a:p>
            <a:endParaRPr lang="nb-NO" dirty="0"/>
          </a:p>
          <a:p>
            <a:r>
              <a:rPr lang="nb-NO" dirty="0"/>
              <a:t>4 avdelinger, organisert i avdeling unge voksne.</a:t>
            </a:r>
          </a:p>
        </p:txBody>
      </p:sp>
    </p:spTree>
    <p:extLst>
      <p:ext uri="{BB962C8B-B14F-4D97-AF65-F5344CB8AC3E}">
        <p14:creationId xmlns:p14="http://schemas.microsoft.com/office/powerpoint/2010/main" val="416904578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Plassholder for innhold 1"/>
          <p:cNvSpPr>
            <a:spLocks noGrp="1"/>
          </p:cNvSpPr>
          <p:nvPr>
            <p:ph idx="1"/>
          </p:nvPr>
        </p:nvSpPr>
        <p:spPr bwMode="auto">
          <a:xfrm>
            <a:off x="426730" y="1556792"/>
            <a:ext cx="8021638" cy="4302716"/>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endParaRPr lang="nb-NO" altLang="nb-NO" dirty="0">
              <a:solidFill>
                <a:srgbClr val="002060"/>
              </a:solidFill>
              <a:latin typeface="Times New Roman" panose="02020603050405020304" pitchFamily="18" charset="0"/>
              <a:cs typeface="Times New Roman" panose="02020603050405020304" pitchFamily="18" charset="0"/>
            </a:endParaRPr>
          </a:p>
          <a:p>
            <a:pPr eaLnBrk="1" hangingPunct="1"/>
            <a:endParaRPr lang="nb-NO" altLang="nb-NO" dirty="0">
              <a:solidFill>
                <a:srgbClr val="002060"/>
              </a:solidFill>
              <a:latin typeface="Times New Roman" panose="02020603050405020304" pitchFamily="18" charset="0"/>
              <a:cs typeface="Times New Roman" panose="02020603050405020304" pitchFamily="18" charset="0"/>
            </a:endParaRPr>
          </a:p>
          <a:p>
            <a:pPr eaLnBrk="1" hangingPunct="1"/>
            <a:r>
              <a:rPr lang="nb-NO" altLang="nb-NO" dirty="0">
                <a:solidFill>
                  <a:srgbClr val="002060"/>
                </a:solidFill>
                <a:latin typeface="Times New Roman" panose="02020603050405020304" pitchFamily="18" charset="0"/>
                <a:cs typeface="Times New Roman" panose="02020603050405020304" pitchFamily="18" charset="0"/>
              </a:rPr>
              <a:t>8 ansatte med helse- og sosialfaglig bakgrunn.</a:t>
            </a:r>
          </a:p>
          <a:p>
            <a:pPr eaLnBrk="1" hangingPunct="1"/>
            <a:r>
              <a:rPr lang="nb-NO" altLang="nb-NO" dirty="0">
                <a:solidFill>
                  <a:srgbClr val="002060"/>
                </a:solidFill>
                <a:latin typeface="Times New Roman" panose="02020603050405020304" pitchFamily="18" charset="0"/>
                <a:cs typeface="Times New Roman" panose="02020603050405020304" pitchFamily="18" charset="0"/>
              </a:rPr>
              <a:t>Skole-&amp; </a:t>
            </a:r>
            <a:r>
              <a:rPr lang="nb-NO" altLang="nb-NO" dirty="0" err="1">
                <a:solidFill>
                  <a:srgbClr val="002060"/>
                </a:solidFill>
                <a:latin typeface="Times New Roman" panose="02020603050405020304" pitchFamily="18" charset="0"/>
                <a:cs typeface="Times New Roman" panose="02020603050405020304" pitchFamily="18" charset="0"/>
              </a:rPr>
              <a:t>JobbResept</a:t>
            </a:r>
            <a:r>
              <a:rPr lang="nb-NO" altLang="nb-NO" dirty="0">
                <a:solidFill>
                  <a:srgbClr val="002060"/>
                </a:solidFill>
                <a:latin typeface="Times New Roman" panose="02020603050405020304" pitchFamily="18" charset="0"/>
                <a:cs typeface="Times New Roman" panose="02020603050405020304" pitchFamily="18" charset="0"/>
              </a:rPr>
              <a:t> er i dag et samarbeidsprosjekt mellom Helse Stavanger, HF og NAV Rogaland.</a:t>
            </a:r>
          </a:p>
          <a:p>
            <a:r>
              <a:rPr lang="nb-NO" altLang="nb-NO" dirty="0">
                <a:solidFill>
                  <a:srgbClr val="002060"/>
                </a:solidFill>
                <a:latin typeface="Times New Roman" panose="02020603050405020304" pitchFamily="18" charset="0"/>
                <a:cs typeface="Times New Roman" panose="02020603050405020304" pitchFamily="18" charset="0"/>
              </a:rPr>
              <a:t>Oppstart 2007.</a:t>
            </a:r>
          </a:p>
          <a:p>
            <a:r>
              <a:rPr lang="nb-NO" altLang="nb-NO" dirty="0">
                <a:solidFill>
                  <a:srgbClr val="002060"/>
                </a:solidFill>
                <a:latin typeface="Times New Roman" panose="02020603050405020304" pitchFamily="18" charset="0"/>
                <a:cs typeface="Times New Roman" panose="02020603050405020304" pitchFamily="18" charset="0"/>
              </a:rPr>
              <a:t>Helsedirektoratet, Arbeid og velferdsdirektoratet, </a:t>
            </a:r>
            <a:r>
              <a:rPr lang="nb-NO" altLang="nb-NO" dirty="0" err="1">
                <a:solidFill>
                  <a:srgbClr val="002060"/>
                </a:solidFill>
                <a:latin typeface="Times New Roman" panose="02020603050405020304" pitchFamily="18" charset="0"/>
                <a:cs typeface="Times New Roman" panose="02020603050405020304" pitchFamily="18" charset="0"/>
              </a:rPr>
              <a:t>Extra</a:t>
            </a:r>
            <a:r>
              <a:rPr lang="nb-NO" altLang="nb-NO" dirty="0">
                <a:solidFill>
                  <a:srgbClr val="002060"/>
                </a:solidFill>
                <a:latin typeface="Times New Roman" panose="02020603050405020304" pitchFamily="18" charset="0"/>
                <a:cs typeface="Times New Roman" panose="02020603050405020304" pitchFamily="18" charset="0"/>
              </a:rPr>
              <a:t> stiftelsen, Rogaland Fylkeskommune.</a:t>
            </a:r>
          </a:p>
          <a:p>
            <a:pPr eaLnBrk="1" hangingPunct="1"/>
            <a:endParaRPr lang="nb-NO" altLang="nb-NO" dirty="0">
              <a:latin typeface="Arial" pitchFamily="34" charset="0"/>
              <a:cs typeface="Arial" pitchFamily="34" charset="0"/>
            </a:endParaRPr>
          </a:p>
          <a:p>
            <a:pPr eaLnBrk="1" hangingPunct="1"/>
            <a:endParaRPr lang="nb-NO" altLang="nb-NO" dirty="0">
              <a:latin typeface="Arial" pitchFamily="34" charset="0"/>
              <a:cs typeface="Arial" pitchFamily="34" charset="0"/>
            </a:endParaRPr>
          </a:p>
        </p:txBody>
      </p:sp>
      <p:sp>
        <p:nvSpPr>
          <p:cNvPr id="9219" name="Tittel 2"/>
          <p:cNvSpPr>
            <a:spLocks noGrp="1"/>
          </p:cNvSpPr>
          <p:nvPr>
            <p:ph type="ctrTitle"/>
          </p:nvPr>
        </p:nvSpPr>
        <p:spPr bwMode="auto">
          <a:xfrm>
            <a:off x="561974" y="386557"/>
            <a:ext cx="7538417" cy="646331"/>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numCol="1" anchorCtr="0" compatLnSpc="1">
            <a:prstTxWarp prst="textNoShape">
              <a:avLst/>
            </a:prstTxWarp>
          </a:bodyPr>
          <a:lstStyle/>
          <a:p>
            <a:pPr eaLnBrk="1" hangingPunct="1"/>
            <a:r>
              <a:rPr lang="nb-NO" altLang="nb-NO" dirty="0">
                <a:solidFill>
                  <a:schemeClr val="tx2"/>
                </a:solidFill>
                <a:latin typeface="Times New Roman" panose="02020603050405020304" pitchFamily="18" charset="0"/>
                <a:cs typeface="Times New Roman" panose="02020603050405020304" pitchFamily="18" charset="0"/>
              </a:rPr>
              <a:t>Om behandling</a:t>
            </a:r>
          </a:p>
        </p:txBody>
      </p:sp>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20272" y="4941168"/>
            <a:ext cx="1420813" cy="17795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61937329"/>
      </p:ext>
    </p:extLst>
  </p:cSld>
  <p:clrMapOvr>
    <a:masterClrMapping/>
  </p:clrMapOvr>
  <p:transition spd="slow">
    <p:pull/>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Plassholder for innhold 1"/>
          <p:cNvSpPr>
            <a:spLocks noGrp="1"/>
          </p:cNvSpPr>
          <p:nvPr>
            <p:ph idx="1"/>
          </p:nvPr>
        </p:nvSpPr>
        <p:spPr bwMode="auto">
          <a:xfrm>
            <a:off x="457200" y="1200150"/>
            <a:ext cx="8021638" cy="5632311"/>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nb-NO" altLang="nb-NO" dirty="0">
              <a:latin typeface="Arial" pitchFamily="34" charset="0"/>
              <a:cs typeface="Arial" pitchFamily="34" charset="0"/>
            </a:endParaRPr>
          </a:p>
          <a:p>
            <a:endParaRPr lang="nb-NO" altLang="nb-NO" dirty="0">
              <a:latin typeface="Arial" pitchFamily="34" charset="0"/>
              <a:cs typeface="Arial" pitchFamily="34" charset="0"/>
            </a:endParaRPr>
          </a:p>
          <a:p>
            <a:endParaRPr lang="nb-NO" altLang="nb-NO" dirty="0">
              <a:latin typeface="Arial" pitchFamily="34" charset="0"/>
              <a:cs typeface="Arial" pitchFamily="34" charset="0"/>
            </a:endParaRPr>
          </a:p>
          <a:p>
            <a:r>
              <a:rPr lang="nb-NO" altLang="nb-NO" dirty="0">
                <a:solidFill>
                  <a:schemeClr val="tx2"/>
                </a:solidFill>
                <a:latin typeface="Arial" pitchFamily="34" charset="0"/>
                <a:cs typeface="Arial" pitchFamily="34" charset="0"/>
              </a:rPr>
              <a:t>Tidlig oppdagelse og forebygging</a:t>
            </a:r>
          </a:p>
          <a:p>
            <a:pPr lvl="0"/>
            <a:r>
              <a:rPr lang="nb-NO" altLang="nb-NO" dirty="0">
                <a:solidFill>
                  <a:schemeClr val="tx2"/>
                </a:solidFill>
                <a:latin typeface="Arial" pitchFamily="34" charset="0"/>
                <a:cs typeface="Arial" pitchFamily="34" charset="0"/>
              </a:rPr>
              <a:t>Skal vi endre eksisterende praksis?</a:t>
            </a:r>
          </a:p>
          <a:p>
            <a:r>
              <a:rPr lang="nb-NO" altLang="nb-NO" dirty="0">
                <a:solidFill>
                  <a:schemeClr val="tx2"/>
                </a:solidFill>
                <a:latin typeface="Arial" pitchFamily="34" charset="0"/>
                <a:cs typeface="Arial" pitchFamily="34" charset="0"/>
              </a:rPr>
              <a:t>Sitter behandlingskompetansen for langt fra ungdommene?</a:t>
            </a:r>
          </a:p>
          <a:p>
            <a:r>
              <a:rPr lang="nb-NO" altLang="nb-NO" dirty="0">
                <a:solidFill>
                  <a:schemeClr val="tx2"/>
                </a:solidFill>
                <a:latin typeface="Arial" pitchFamily="34" charset="0"/>
                <a:cs typeface="Arial" pitchFamily="34" charset="0"/>
              </a:rPr>
              <a:t>Stor pågang og kontakt fra BUP ( barn/ungdom) tyder på stort behov.</a:t>
            </a:r>
          </a:p>
          <a:p>
            <a:pPr marL="0" indent="0">
              <a:buNone/>
            </a:pPr>
            <a:endParaRPr lang="nb-NO" altLang="nb-NO" dirty="0">
              <a:latin typeface="Arial" pitchFamily="34" charset="0"/>
              <a:cs typeface="Arial" pitchFamily="34" charset="0"/>
            </a:endParaRPr>
          </a:p>
          <a:p>
            <a:pPr eaLnBrk="1" hangingPunct="1"/>
            <a:endParaRPr lang="nb-NO" altLang="nb-NO" dirty="0">
              <a:latin typeface="Arial" pitchFamily="34" charset="0"/>
              <a:cs typeface="Arial" pitchFamily="34" charset="0"/>
            </a:endParaRPr>
          </a:p>
          <a:p>
            <a:pPr eaLnBrk="1" hangingPunct="1"/>
            <a:endParaRPr lang="nb-NO" altLang="nb-NO" dirty="0">
              <a:latin typeface="Arial" pitchFamily="34" charset="0"/>
              <a:cs typeface="Arial" pitchFamily="34" charset="0"/>
            </a:endParaRPr>
          </a:p>
          <a:p>
            <a:pPr eaLnBrk="1" hangingPunct="1"/>
            <a:endParaRPr lang="nb-NO" altLang="nb-NO" dirty="0">
              <a:latin typeface="Arial" pitchFamily="34" charset="0"/>
              <a:cs typeface="Arial" pitchFamily="34" charset="0"/>
            </a:endParaRPr>
          </a:p>
        </p:txBody>
      </p:sp>
      <p:sp>
        <p:nvSpPr>
          <p:cNvPr id="9219" name="Tittel 2"/>
          <p:cNvSpPr>
            <a:spLocks noGrp="1"/>
          </p:cNvSpPr>
          <p:nvPr>
            <p:ph type="ctrTitle"/>
          </p:nvPr>
        </p:nvSpPr>
        <p:spPr bwMode="auto">
          <a:xfrm>
            <a:off x="561975" y="386557"/>
            <a:ext cx="6388100" cy="1754326"/>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numCol="1" anchorCtr="0" compatLnSpc="1">
            <a:prstTxWarp prst="textNoShape">
              <a:avLst/>
            </a:prstTxWarp>
          </a:bodyPr>
          <a:lstStyle/>
          <a:p>
            <a:pPr eaLnBrk="1" hangingPunct="1"/>
            <a:r>
              <a:rPr lang="nb-NO" altLang="nb-NO" dirty="0">
                <a:solidFill>
                  <a:schemeClr val="tx2"/>
                </a:solidFill>
                <a:latin typeface="Arial" pitchFamily="34" charset="0"/>
                <a:cs typeface="Arial" pitchFamily="34" charset="0"/>
              </a:rPr>
              <a:t>Hvorfor er Skole-&amp; </a:t>
            </a:r>
            <a:r>
              <a:rPr lang="nb-NO" altLang="nb-NO" dirty="0" err="1">
                <a:solidFill>
                  <a:schemeClr val="tx2"/>
                </a:solidFill>
                <a:latin typeface="Arial" pitchFamily="34" charset="0"/>
                <a:cs typeface="Arial" pitchFamily="34" charset="0"/>
              </a:rPr>
              <a:t>JobbResept</a:t>
            </a:r>
            <a:r>
              <a:rPr lang="nb-NO" altLang="nb-NO" dirty="0">
                <a:solidFill>
                  <a:schemeClr val="tx2"/>
                </a:solidFill>
                <a:latin typeface="Arial" pitchFamily="34" charset="0"/>
                <a:cs typeface="Arial" pitchFamily="34" charset="0"/>
              </a:rPr>
              <a:t> integrert i behandling?</a:t>
            </a:r>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35593" y="4851969"/>
            <a:ext cx="1417857" cy="17835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32043533"/>
      </p:ext>
    </p:extLst>
  </p:cSld>
  <p:clrMapOvr>
    <a:masterClrMapping/>
  </p:clrMapOvr>
  <p:transition spd="slow">
    <p:pull/>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innhold 1"/>
          <p:cNvSpPr>
            <a:spLocks noGrp="1"/>
          </p:cNvSpPr>
          <p:nvPr>
            <p:ph idx="1"/>
          </p:nvPr>
        </p:nvSpPr>
        <p:spPr>
          <a:xfrm>
            <a:off x="467544" y="2060848"/>
            <a:ext cx="8021144" cy="2456057"/>
          </a:xfrm>
        </p:spPr>
        <p:txBody>
          <a:bodyPr/>
          <a:lstStyle/>
          <a:p>
            <a:pPr lvl="0"/>
            <a:r>
              <a:rPr lang="nb-NO" dirty="0">
                <a:solidFill>
                  <a:srgbClr val="002060"/>
                </a:solidFill>
                <a:latin typeface="Times New Roman" panose="02020603050405020304" pitchFamily="18" charset="0"/>
                <a:cs typeface="Times New Roman" panose="02020603050405020304" pitchFamily="18" charset="0"/>
              </a:rPr>
              <a:t>Hovedmålsetting; Hindre frafall fra utdanning blant unge mennesker med psykoser og andre alvorlige lidelser. </a:t>
            </a:r>
          </a:p>
          <a:p>
            <a:pPr lvl="0"/>
            <a:r>
              <a:rPr lang="nb-NO" dirty="0">
                <a:solidFill>
                  <a:srgbClr val="002060"/>
                </a:solidFill>
                <a:latin typeface="Times New Roman" panose="02020603050405020304" pitchFamily="18" charset="0"/>
                <a:cs typeface="Times New Roman" panose="02020603050405020304" pitchFamily="18" charset="0"/>
              </a:rPr>
              <a:t>Hjelpe deltakere til reell arbeidserfaring og ansettelse i ordinære bedrifter, basert på individuell tilrettelegging og egne ønsker. </a:t>
            </a:r>
          </a:p>
          <a:p>
            <a:r>
              <a:rPr lang="nb-NO" dirty="0">
                <a:solidFill>
                  <a:srgbClr val="002060"/>
                </a:solidFill>
                <a:latin typeface="Times New Roman" panose="02020603050405020304" pitchFamily="18" charset="0"/>
                <a:cs typeface="Times New Roman" panose="02020603050405020304" pitchFamily="18" charset="0"/>
              </a:rPr>
              <a:t>Sekundært; gi økt kunnskap om og toleranse for psykiske lidelser i samfunnet.</a:t>
            </a:r>
          </a:p>
        </p:txBody>
      </p:sp>
      <p:sp>
        <p:nvSpPr>
          <p:cNvPr id="3" name="Tittel 2"/>
          <p:cNvSpPr>
            <a:spLocks noGrp="1"/>
          </p:cNvSpPr>
          <p:nvPr>
            <p:ph type="ctrTitle"/>
          </p:nvPr>
        </p:nvSpPr>
        <p:spPr>
          <a:xfrm>
            <a:off x="457200" y="710161"/>
            <a:ext cx="6388100" cy="584775"/>
          </a:xfrm>
        </p:spPr>
        <p:txBody>
          <a:bodyPr/>
          <a:lstStyle/>
          <a:p>
            <a:r>
              <a:rPr lang="nb-NO" sz="3200" dirty="0">
                <a:solidFill>
                  <a:srgbClr val="002060"/>
                </a:solidFill>
                <a:latin typeface="Times New Roman" panose="02020603050405020304" pitchFamily="18" charset="0"/>
                <a:cs typeface="Times New Roman" panose="02020603050405020304" pitchFamily="18" charset="0"/>
              </a:rPr>
              <a:t>Mål</a:t>
            </a:r>
          </a:p>
        </p:txBody>
      </p:sp>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92280" y="4869160"/>
            <a:ext cx="1417857" cy="17835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13139568"/>
      </p:ext>
    </p:extLst>
  </p:cSld>
  <p:clrMapOvr>
    <a:masterClrMapping/>
  </p:clrMapOvr>
  <p:transition spd="slow">
    <p:pull/>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innhold 1"/>
          <p:cNvSpPr>
            <a:spLocks noGrp="1"/>
          </p:cNvSpPr>
          <p:nvPr>
            <p:ph idx="1"/>
          </p:nvPr>
        </p:nvSpPr>
        <p:spPr>
          <a:xfrm>
            <a:off x="457201" y="2070099"/>
            <a:ext cx="8021144" cy="3490186"/>
          </a:xfrm>
        </p:spPr>
        <p:txBody>
          <a:bodyPr/>
          <a:lstStyle/>
          <a:p>
            <a:r>
              <a:rPr lang="nb-NO" dirty="0">
                <a:solidFill>
                  <a:schemeClr val="tx2"/>
                </a:solidFill>
              </a:rPr>
              <a:t>Hvorfor har </a:t>
            </a:r>
            <a:r>
              <a:rPr lang="nb-NO" dirty="0" err="1">
                <a:solidFill>
                  <a:schemeClr val="tx2"/>
                </a:solidFill>
              </a:rPr>
              <a:t>Universitetsjukehuset</a:t>
            </a:r>
            <a:r>
              <a:rPr lang="nb-NO" dirty="0">
                <a:solidFill>
                  <a:schemeClr val="tx2"/>
                </a:solidFill>
              </a:rPr>
              <a:t> i Stavanger satset på utdanning og arbeid som en del av behandlingstilbudet?</a:t>
            </a:r>
          </a:p>
          <a:p>
            <a:endParaRPr lang="nb-NO" dirty="0">
              <a:solidFill>
                <a:schemeClr val="tx2"/>
              </a:solidFill>
            </a:endParaRPr>
          </a:p>
          <a:p>
            <a:r>
              <a:rPr lang="nb-NO" dirty="0">
                <a:solidFill>
                  <a:schemeClr val="tx2"/>
                </a:solidFill>
              </a:rPr>
              <a:t>Skole-&amp; </a:t>
            </a:r>
            <a:r>
              <a:rPr lang="nb-NO" dirty="0" err="1">
                <a:solidFill>
                  <a:schemeClr val="tx2"/>
                </a:solidFill>
              </a:rPr>
              <a:t>JobbResept</a:t>
            </a:r>
            <a:endParaRPr lang="nb-NO" dirty="0">
              <a:solidFill>
                <a:schemeClr val="tx2"/>
              </a:solidFill>
            </a:endParaRPr>
          </a:p>
          <a:p>
            <a:endParaRPr lang="nb-NO" dirty="0">
              <a:solidFill>
                <a:schemeClr val="tx2"/>
              </a:solidFill>
            </a:endParaRPr>
          </a:p>
          <a:p>
            <a:r>
              <a:rPr lang="nb-NO" dirty="0">
                <a:solidFill>
                  <a:schemeClr val="tx2"/>
                </a:solidFill>
              </a:rPr>
              <a:t>Metode utvikling</a:t>
            </a:r>
          </a:p>
          <a:p>
            <a:endParaRPr lang="nb-NO" dirty="0"/>
          </a:p>
          <a:p>
            <a:endParaRPr lang="nb-NO" dirty="0"/>
          </a:p>
        </p:txBody>
      </p:sp>
      <p:sp>
        <p:nvSpPr>
          <p:cNvPr id="3" name="Tittel 2"/>
          <p:cNvSpPr>
            <a:spLocks noGrp="1"/>
          </p:cNvSpPr>
          <p:nvPr>
            <p:ph type="ctrTitle"/>
          </p:nvPr>
        </p:nvSpPr>
        <p:spPr/>
        <p:txBody>
          <a:bodyPr/>
          <a:lstStyle/>
          <a:p>
            <a:r>
              <a:rPr lang="nb-NO" dirty="0">
                <a:solidFill>
                  <a:schemeClr val="tx2"/>
                </a:solidFill>
              </a:rPr>
              <a:t>Historien om</a:t>
            </a:r>
          </a:p>
        </p:txBody>
      </p:sp>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64546" y="4657725"/>
            <a:ext cx="1631803" cy="2052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21019525"/>
      </p:ext>
    </p:extLst>
  </p:cSld>
  <p:clrMapOvr>
    <a:masterClrMapping/>
  </p:clrMapOvr>
  <p:transition spd="slow">
    <p:pull/>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tel 2"/>
          <p:cNvSpPr>
            <a:spLocks noGrp="1"/>
          </p:cNvSpPr>
          <p:nvPr>
            <p:ph type="ctrTitle"/>
          </p:nvPr>
        </p:nvSpPr>
        <p:spPr>
          <a:xfrm>
            <a:off x="457200" y="710161"/>
            <a:ext cx="8075240" cy="646331"/>
          </a:xfrm>
        </p:spPr>
        <p:txBody>
          <a:bodyPr/>
          <a:lstStyle/>
          <a:p>
            <a:r>
              <a:rPr lang="nb-NO" dirty="0">
                <a:solidFill>
                  <a:schemeClr val="tx2"/>
                </a:solidFill>
                <a:latin typeface="Times New Roman" panose="02020603050405020304" pitchFamily="18" charset="0"/>
                <a:cs typeface="Times New Roman" panose="02020603050405020304" pitchFamily="18" charset="0"/>
              </a:rPr>
              <a:t>Individuell plassering og støtte (IPS)</a:t>
            </a:r>
          </a:p>
        </p:txBody>
      </p:sp>
      <p:pic>
        <p:nvPicPr>
          <p:cNvPr id="102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37205" y="2005050"/>
            <a:ext cx="2687564" cy="151216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59832" y="1603276"/>
            <a:ext cx="2552700" cy="12763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96136" y="1844824"/>
            <a:ext cx="2943225" cy="16573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9"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368221" y="3789040"/>
            <a:ext cx="2705100" cy="1524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0" name="Picture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95536" y="4005064"/>
            <a:ext cx="2476500" cy="16573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2" name="Picture 8" descr="Ingen automatisk alternativ tekst tilgjengeli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372200" y="4085737"/>
            <a:ext cx="2104696" cy="157852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44256651"/>
      </p:ext>
    </p:extLst>
  </p:cSld>
  <p:clrMapOvr>
    <a:masterClrMapping/>
  </p:clrMapOvr>
  <p:transition spd="slow">
    <p:pull/>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Plassholder for innhold 1"/>
          <p:cNvSpPr>
            <a:spLocks noGrp="1"/>
          </p:cNvSpPr>
          <p:nvPr>
            <p:ph idx="1"/>
          </p:nvPr>
        </p:nvSpPr>
        <p:spPr bwMode="auto">
          <a:xfrm>
            <a:off x="467544" y="1628800"/>
            <a:ext cx="8021638" cy="564462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endParaRPr lang="nb-NO" altLang="nb-NO" sz="2000" dirty="0">
              <a:latin typeface="Arial" pitchFamily="34" charset="0"/>
              <a:cs typeface="Arial" pitchFamily="34" charset="0"/>
            </a:endParaRPr>
          </a:p>
          <a:p>
            <a:pPr lvl="0"/>
            <a:endParaRPr lang="nb-NO" altLang="nb-NO" sz="2000" dirty="0">
              <a:solidFill>
                <a:prstClr val="black"/>
              </a:solidFill>
              <a:latin typeface="Arial" pitchFamily="34" charset="0"/>
              <a:cs typeface="Arial" pitchFamily="34" charset="0"/>
            </a:endParaRPr>
          </a:p>
          <a:p>
            <a:pPr lvl="0"/>
            <a:endParaRPr lang="nb-NO" altLang="nb-NO" sz="2000" dirty="0">
              <a:solidFill>
                <a:prstClr val="black"/>
              </a:solidFill>
              <a:latin typeface="Arial" pitchFamily="34" charset="0"/>
              <a:cs typeface="Arial" pitchFamily="34" charset="0"/>
            </a:endParaRPr>
          </a:p>
          <a:p>
            <a:pPr lvl="0"/>
            <a:r>
              <a:rPr lang="nb-NO" altLang="nb-NO" dirty="0">
                <a:solidFill>
                  <a:schemeClr val="tx2"/>
                </a:solidFill>
                <a:latin typeface="Arial" pitchFamily="34" charset="0"/>
                <a:cs typeface="Arial" pitchFamily="34" charset="0"/>
              </a:rPr>
              <a:t>Økning i behov og henvisninger til bistand til å gjennomføre skoleforløp.</a:t>
            </a:r>
          </a:p>
          <a:p>
            <a:pPr eaLnBrk="1" hangingPunct="1"/>
            <a:r>
              <a:rPr lang="nb-NO" altLang="nb-NO" dirty="0">
                <a:solidFill>
                  <a:schemeClr val="tx2"/>
                </a:solidFill>
                <a:latin typeface="Arial" pitchFamily="34" charset="0"/>
                <a:cs typeface="Arial" pitchFamily="34" charset="0"/>
              </a:rPr>
              <a:t>Sammenheng mellom skole </a:t>
            </a:r>
            <a:r>
              <a:rPr lang="nb-NO" altLang="nb-NO" dirty="0" err="1">
                <a:solidFill>
                  <a:schemeClr val="tx2"/>
                </a:solidFill>
                <a:latin typeface="Arial" pitchFamily="34" charset="0"/>
                <a:cs typeface="Arial" pitchFamily="34" charset="0"/>
              </a:rPr>
              <a:t>drop</a:t>
            </a:r>
            <a:r>
              <a:rPr lang="nb-NO" altLang="nb-NO" dirty="0">
                <a:solidFill>
                  <a:schemeClr val="tx2"/>
                </a:solidFill>
                <a:latin typeface="Arial" pitchFamily="34" charset="0"/>
                <a:cs typeface="Arial" pitchFamily="34" charset="0"/>
              </a:rPr>
              <a:t> </a:t>
            </a:r>
            <a:r>
              <a:rPr lang="nb-NO" altLang="nb-NO" dirty="0" err="1">
                <a:solidFill>
                  <a:schemeClr val="tx2"/>
                </a:solidFill>
                <a:latin typeface="Arial" pitchFamily="34" charset="0"/>
                <a:cs typeface="Arial" pitchFamily="34" charset="0"/>
              </a:rPr>
              <a:t>out</a:t>
            </a:r>
            <a:r>
              <a:rPr lang="nb-NO" altLang="nb-NO" dirty="0">
                <a:solidFill>
                  <a:schemeClr val="tx2"/>
                </a:solidFill>
                <a:latin typeface="Arial" pitchFamily="34" charset="0"/>
                <a:cs typeface="Arial" pitchFamily="34" charset="0"/>
              </a:rPr>
              <a:t> og psykiske problemer som kan føre til sosial eksklusjon, senere uføreytelser, fattigdom og dårligere funksjonsnivå.</a:t>
            </a:r>
          </a:p>
          <a:p>
            <a:endParaRPr lang="nb-NO" altLang="nb-NO" sz="2000" dirty="0">
              <a:solidFill>
                <a:schemeClr val="tx2"/>
              </a:solidFill>
              <a:latin typeface="Arial" pitchFamily="34" charset="0"/>
              <a:cs typeface="Arial" pitchFamily="34" charset="0"/>
            </a:endParaRPr>
          </a:p>
          <a:p>
            <a:endParaRPr lang="nb-NO" altLang="nb-NO" sz="2000" dirty="0">
              <a:latin typeface="Arial" pitchFamily="34" charset="0"/>
              <a:cs typeface="Arial" pitchFamily="34" charset="0"/>
            </a:endParaRPr>
          </a:p>
          <a:p>
            <a:endParaRPr lang="nb-NO" altLang="nb-NO" dirty="0">
              <a:latin typeface="Arial" pitchFamily="34" charset="0"/>
              <a:cs typeface="Arial" pitchFamily="34" charset="0"/>
            </a:endParaRPr>
          </a:p>
          <a:p>
            <a:pPr eaLnBrk="1" hangingPunct="1"/>
            <a:endParaRPr lang="nb-NO" altLang="nb-NO" dirty="0">
              <a:latin typeface="Arial" pitchFamily="34" charset="0"/>
              <a:cs typeface="Arial" pitchFamily="34" charset="0"/>
            </a:endParaRPr>
          </a:p>
          <a:p>
            <a:pPr eaLnBrk="1" hangingPunct="1"/>
            <a:endParaRPr lang="nb-NO" altLang="nb-NO" dirty="0">
              <a:latin typeface="Arial" pitchFamily="34" charset="0"/>
              <a:cs typeface="Arial" pitchFamily="34" charset="0"/>
            </a:endParaRPr>
          </a:p>
          <a:p>
            <a:pPr eaLnBrk="1" hangingPunct="1"/>
            <a:endParaRPr lang="nb-NO" altLang="nb-NO" dirty="0">
              <a:latin typeface="Arial" pitchFamily="34" charset="0"/>
              <a:cs typeface="Arial" pitchFamily="34" charset="0"/>
            </a:endParaRPr>
          </a:p>
        </p:txBody>
      </p:sp>
      <p:sp>
        <p:nvSpPr>
          <p:cNvPr id="9219" name="Tittel 2"/>
          <p:cNvSpPr>
            <a:spLocks noGrp="1"/>
          </p:cNvSpPr>
          <p:nvPr>
            <p:ph type="ctrTitle"/>
          </p:nvPr>
        </p:nvSpPr>
        <p:spPr bwMode="auto">
          <a:xfrm>
            <a:off x="611560" y="764704"/>
            <a:ext cx="6388100" cy="1200329"/>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numCol="1" anchorCtr="0" compatLnSpc="1">
            <a:prstTxWarp prst="textNoShape">
              <a:avLst/>
            </a:prstTxWarp>
          </a:bodyPr>
          <a:lstStyle/>
          <a:p>
            <a:pPr eaLnBrk="1" hangingPunct="1"/>
            <a:r>
              <a:rPr lang="nb-NO" altLang="nb-NO" dirty="0">
                <a:solidFill>
                  <a:schemeClr val="tx2"/>
                </a:solidFill>
                <a:latin typeface="Arial" pitchFamily="34" charset="0"/>
                <a:cs typeface="Arial" pitchFamily="34" charset="0"/>
              </a:rPr>
              <a:t>Bakgrunnen til </a:t>
            </a:r>
            <a:r>
              <a:rPr lang="nb-NO" altLang="nb-NO" dirty="0" err="1">
                <a:solidFill>
                  <a:schemeClr val="tx2"/>
                </a:solidFill>
                <a:latin typeface="Arial" pitchFamily="34" charset="0"/>
                <a:cs typeface="Arial" pitchFamily="34" charset="0"/>
              </a:rPr>
              <a:t>SkoleResept</a:t>
            </a:r>
            <a:r>
              <a:rPr lang="nb-NO" altLang="nb-NO" dirty="0">
                <a:solidFill>
                  <a:schemeClr val="tx2"/>
                </a:solidFill>
                <a:latin typeface="Arial" pitchFamily="34" charset="0"/>
                <a:cs typeface="Arial" pitchFamily="34" charset="0"/>
              </a:rPr>
              <a:t>:</a:t>
            </a: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35593" y="4851969"/>
            <a:ext cx="1417857" cy="17835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66622907"/>
      </p:ext>
    </p:extLst>
  </p:cSld>
  <p:clrMapOvr>
    <a:masterClrMapping/>
  </p:clrMapOvr>
  <p:transition spd="slow">
    <p:pull/>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innhold 1"/>
          <p:cNvSpPr>
            <a:spLocks noGrp="1"/>
          </p:cNvSpPr>
          <p:nvPr>
            <p:ph idx="1"/>
          </p:nvPr>
        </p:nvSpPr>
        <p:spPr>
          <a:xfrm>
            <a:off x="457200" y="2066902"/>
            <a:ext cx="8021145" cy="3490186"/>
          </a:xfrm>
        </p:spPr>
        <p:txBody>
          <a:bodyPr/>
          <a:lstStyle/>
          <a:p>
            <a:endParaRPr lang="nb-NO" dirty="0"/>
          </a:p>
          <a:p>
            <a:r>
              <a:rPr lang="nb-NO" dirty="0">
                <a:solidFill>
                  <a:schemeClr val="tx2"/>
                </a:solidFill>
              </a:rPr>
              <a:t>7 av 10 unge på AAP </a:t>
            </a:r>
            <a:r>
              <a:rPr lang="nb-NO" dirty="0" err="1">
                <a:solidFill>
                  <a:schemeClr val="tx2"/>
                </a:solidFill>
              </a:rPr>
              <a:t>pga</a:t>
            </a:r>
            <a:r>
              <a:rPr lang="nb-NO" dirty="0">
                <a:solidFill>
                  <a:schemeClr val="tx2"/>
                </a:solidFill>
              </a:rPr>
              <a:t> psykiske lidelser</a:t>
            </a:r>
          </a:p>
          <a:p>
            <a:r>
              <a:rPr lang="nb-NO" i="1" dirty="0">
                <a:solidFill>
                  <a:schemeClr val="tx2"/>
                </a:solidFill>
              </a:rPr>
              <a:t>Økende </a:t>
            </a:r>
            <a:r>
              <a:rPr lang="nb-NO" i="1" dirty="0" err="1">
                <a:solidFill>
                  <a:schemeClr val="tx2"/>
                </a:solidFill>
              </a:rPr>
              <a:t>psykelighet</a:t>
            </a:r>
            <a:r>
              <a:rPr lang="nb-NO" i="1" dirty="0">
                <a:solidFill>
                  <a:schemeClr val="tx2"/>
                </a:solidFill>
              </a:rPr>
              <a:t>?</a:t>
            </a:r>
          </a:p>
          <a:p>
            <a:r>
              <a:rPr lang="nb-NO" dirty="0">
                <a:solidFill>
                  <a:schemeClr val="tx2"/>
                </a:solidFill>
              </a:rPr>
              <a:t>Funksjon: et primært utfallsmål i psykisk helsevern!</a:t>
            </a:r>
          </a:p>
          <a:p>
            <a:pPr lvl="0"/>
            <a:r>
              <a:rPr lang="nb-NO" dirty="0">
                <a:solidFill>
                  <a:schemeClr val="tx2"/>
                </a:solidFill>
              </a:rPr>
              <a:t>«Unge som kommer til NAV er rikt utstyrt med diagnoser, men mangler vitnemål».</a:t>
            </a:r>
          </a:p>
          <a:p>
            <a:endParaRPr lang="nb-NO" dirty="0"/>
          </a:p>
          <a:p>
            <a:endParaRPr lang="nb-NO" dirty="0"/>
          </a:p>
        </p:txBody>
      </p:sp>
      <p:sp>
        <p:nvSpPr>
          <p:cNvPr id="3" name="Tittel 2"/>
          <p:cNvSpPr>
            <a:spLocks noGrp="1"/>
          </p:cNvSpPr>
          <p:nvPr>
            <p:ph type="ctrTitle"/>
          </p:nvPr>
        </p:nvSpPr>
        <p:spPr>
          <a:xfrm>
            <a:off x="457200" y="710161"/>
            <a:ext cx="6388100" cy="646331"/>
          </a:xfrm>
        </p:spPr>
        <p:txBody>
          <a:bodyPr/>
          <a:lstStyle/>
          <a:p>
            <a:r>
              <a:rPr lang="nb-NO" dirty="0">
                <a:solidFill>
                  <a:schemeClr val="tx2"/>
                </a:solidFill>
              </a:rPr>
              <a:t>Hvorfor </a:t>
            </a:r>
            <a:r>
              <a:rPr lang="nb-NO" dirty="0" err="1">
                <a:solidFill>
                  <a:schemeClr val="tx2"/>
                </a:solidFill>
              </a:rPr>
              <a:t>SkoleResept</a:t>
            </a:r>
            <a:r>
              <a:rPr lang="nb-NO" dirty="0">
                <a:solidFill>
                  <a:schemeClr val="tx2"/>
                </a:solidFill>
              </a:rPr>
              <a:t>? </a:t>
            </a:r>
          </a:p>
        </p:txBody>
      </p:sp>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64288" y="4797152"/>
            <a:ext cx="1417857" cy="17835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6430070"/>
      </p:ext>
    </p:extLst>
  </p:cSld>
  <p:clrMapOvr>
    <a:masterClrMapping/>
  </p:clrMapOvr>
  <p:transition spd="slow">
    <p:pull/>
  </p:transition>
</p:sld>
</file>

<file path=ppt/theme/theme1.xml><?xml version="1.0" encoding="utf-8"?>
<a:theme xmlns:a="http://schemas.openxmlformats.org/drawingml/2006/main" name="Office-t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t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Helse Vest - Presentasjon uten sidetal">
  <a:themeElements>
    <a:clrScheme name="Helse Vest">
      <a:dk1>
        <a:srgbClr val="00338D"/>
      </a:dk1>
      <a:lt1>
        <a:sysClr val="window" lastClr="FFFFFF"/>
      </a:lt1>
      <a:dk2>
        <a:srgbClr val="00338D"/>
      </a:dk2>
      <a:lt2>
        <a:srgbClr val="EEECE1"/>
      </a:lt2>
      <a:accent1>
        <a:srgbClr val="7AB2DC"/>
      </a:accent1>
      <a:accent2>
        <a:srgbClr val="C0504D"/>
      </a:accent2>
      <a:accent3>
        <a:srgbClr val="9BBB59"/>
      </a:accent3>
      <a:accent4>
        <a:srgbClr val="8064A2"/>
      </a:accent4>
      <a:accent5>
        <a:srgbClr val="4BACC6"/>
      </a:accent5>
      <a:accent6>
        <a:srgbClr val="F79646"/>
      </a:accent6>
      <a:hlink>
        <a:srgbClr val="00338D"/>
      </a:hlink>
      <a:folHlink>
        <a:srgbClr val="00336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t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t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13559</TotalTime>
  <Words>1372</Words>
  <Application>Microsoft Office PowerPoint</Application>
  <PresentationFormat>Skjermfremvisning (4:3)</PresentationFormat>
  <Paragraphs>156</Paragraphs>
  <Slides>16</Slides>
  <Notes>10</Notes>
  <HiddenSlides>0</HiddenSlides>
  <MMClips>0</MMClips>
  <ScaleCrop>false</ScaleCrop>
  <HeadingPairs>
    <vt:vector size="6" baseType="variant">
      <vt:variant>
        <vt:lpstr>Brukte skrifter</vt:lpstr>
      </vt:variant>
      <vt:variant>
        <vt:i4>5</vt:i4>
      </vt:variant>
      <vt:variant>
        <vt:lpstr>Tema</vt:lpstr>
      </vt:variant>
      <vt:variant>
        <vt:i4>3</vt:i4>
      </vt:variant>
      <vt:variant>
        <vt:lpstr>Lysbildetitler</vt:lpstr>
      </vt:variant>
      <vt:variant>
        <vt:i4>16</vt:i4>
      </vt:variant>
    </vt:vector>
  </HeadingPairs>
  <TitlesOfParts>
    <vt:vector size="24" baseType="lpstr">
      <vt:lpstr>Arial</vt:lpstr>
      <vt:lpstr>Calibri</vt:lpstr>
      <vt:lpstr>ScalaSans</vt:lpstr>
      <vt:lpstr>ScalaSans-Bold</vt:lpstr>
      <vt:lpstr>Times New Roman</vt:lpstr>
      <vt:lpstr>Office-tema</vt:lpstr>
      <vt:lpstr>1_Office-tema</vt:lpstr>
      <vt:lpstr>Helse Vest - Presentasjon uten sidetal</vt:lpstr>
      <vt:lpstr>  Samling i Stavanger – Tema: Unge innsatte, 15 – 24 år  Utdanning, kvalifisering, arbeid og behandling  Skole-&amp; JobbResept  Clarion Hotel Stavanger 21.okt. 2021 </vt:lpstr>
      <vt:lpstr>Organisering i Helse Stavanger  </vt:lpstr>
      <vt:lpstr>Om behandling</vt:lpstr>
      <vt:lpstr>Hvorfor er Skole-&amp; JobbResept integrert i behandling?</vt:lpstr>
      <vt:lpstr>Mål</vt:lpstr>
      <vt:lpstr>Historien om</vt:lpstr>
      <vt:lpstr>Individuell plassering og støtte (IPS)</vt:lpstr>
      <vt:lpstr>Bakgrunnen til SkoleResept:</vt:lpstr>
      <vt:lpstr>Hvorfor SkoleResept? </vt:lpstr>
      <vt:lpstr>Mangel på vitnemål</vt:lpstr>
      <vt:lpstr>Hva SkoleResept satser videre på:   Samhandling og tilgjengelighet på tvers av sektorer og fagnivå må til for å unngå at unge mennesker med psykiske helseutfordringer faller utenfor skole.  </vt:lpstr>
      <vt:lpstr>Tilgjengelig, spesialisert skolehelsetjeneste på videregående skoler    </vt:lpstr>
      <vt:lpstr>Hvordan?</vt:lpstr>
      <vt:lpstr>Hva kan vi gjøre?</vt:lpstr>
      <vt:lpstr>Oppsummering</vt:lpstr>
      <vt:lpstr>Takk for meg!</vt:lpstr>
    </vt:vector>
  </TitlesOfParts>
  <Company>Helse Vest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Skole-&amp; JobbResept, tilgjengelig spesialisert helsetjeneste integrert med tjenester for utdanning og arbeid.  Vi kombinerer tidlig intervensjon med psykososial tilnærming og IPS( individuell jobbstøtte )for å hindre psykisk lidelse og ungt utenforskap.  Samhandling og tilgjengelighet på tvers av sektorer og fagnivå må til for å unngå at unge mennesker med psykiske helseutfordringer faller utenfor skole og arbeid.</dc:title>
  <dc:creator>Lena Heitmann</dc:creator>
  <cp:lastModifiedBy>Røstvær, Terje</cp:lastModifiedBy>
  <cp:revision>51</cp:revision>
  <cp:lastPrinted>2021-10-20T10:46:11Z</cp:lastPrinted>
  <dcterms:created xsi:type="dcterms:W3CDTF">2017-03-09T13:15:37Z</dcterms:created>
  <dcterms:modified xsi:type="dcterms:W3CDTF">2021-10-26T07:41:40Z</dcterms:modified>
</cp:coreProperties>
</file>