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drawing1.xml" ContentType="application/vnd.ms-office.drawingml.diagramDrawing+xml"/>
  <Override PartName="/ppt/diagrams/colors2.xml" ContentType="application/vnd.openxmlformats-officedocument.drawingml.diagramColors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0" r:id="rId2"/>
    <p:sldId id="259" r:id="rId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44E"/>
    <a:srgbClr val="A6A6A6"/>
    <a:srgbClr val="000000"/>
    <a:srgbClr val="7A942F"/>
    <a:srgbClr val="00ADBA"/>
    <a:srgbClr val="DBEB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0134" autoAdjust="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04FF6F-089A-4D4E-93BF-C3F1C05EB59D}" type="doc">
      <dgm:prSet loTypeId="urn:microsoft.com/office/officeart/2005/8/layout/orgChart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nb-NO"/>
        </a:p>
      </dgm:t>
    </dgm:pt>
    <dgm:pt modelId="{02DF0E28-7F03-47C9-BE2A-3E1C280F7C0C}">
      <dgm:prSet phldrT="[Tekst]" custT="1"/>
      <dgm:spPr/>
      <dgm:t>
        <a:bodyPr anchor="ctr"/>
        <a:lstStyle/>
        <a:p>
          <a:r>
            <a:rPr lang="nn-NO" sz="1600" b="1" noProof="0" dirty="0"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rPr>
            <a:t>embetsleiing</a:t>
          </a:r>
          <a:endParaRPr lang="nn-NO" sz="1050" b="1" noProof="0" dirty="0">
            <a:latin typeface="+mn-lt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1D57F6C1-B8A5-4F3C-86C0-7BCFFF6BD330}" type="parTrans" cxnId="{DAD31F30-2C5B-4DE4-98A7-FFEF06D6E47D}">
      <dgm:prSet/>
      <dgm:spPr/>
      <dgm:t>
        <a:bodyPr/>
        <a:lstStyle/>
        <a:p>
          <a:endParaRPr lang="nn-NO" noProof="0" dirty="0"/>
        </a:p>
      </dgm:t>
    </dgm:pt>
    <dgm:pt modelId="{93325594-2B3A-4FF9-A108-C80CAFA939D9}" type="sibTrans" cxnId="{DAD31F30-2C5B-4DE4-98A7-FFEF06D6E47D}">
      <dgm:prSet custT="1"/>
      <dgm:spPr/>
      <dgm:t>
        <a:bodyPr/>
        <a:lstStyle/>
        <a:p>
          <a:endParaRPr lang="nn-NO" noProof="0" dirty="0"/>
        </a:p>
      </dgm:t>
    </dgm:pt>
    <dgm:pt modelId="{AF9041BD-C952-4B86-A894-89148F6C266A}">
      <dgm:prSet phldrT="[Tekst]" custT="1"/>
      <dgm:spPr/>
      <dgm:t>
        <a:bodyPr/>
        <a:lstStyle/>
        <a:p>
          <a:r>
            <a:rPr lang="nn-NO" sz="1600" b="1" noProof="0" dirty="0"/>
            <a:t>kommunal</a:t>
          </a:r>
        </a:p>
      </dgm:t>
    </dgm:pt>
    <dgm:pt modelId="{36C0BA03-B3F1-4EFA-A62F-84B733E6686C}" type="parTrans" cxnId="{A4D874BF-96C6-4A0A-A2CB-17ABAC0E1FBA}">
      <dgm:prSet/>
      <dgm:spPr/>
      <dgm:t>
        <a:bodyPr/>
        <a:lstStyle/>
        <a:p>
          <a:endParaRPr lang="nn-NO" noProof="0" dirty="0"/>
        </a:p>
      </dgm:t>
    </dgm:pt>
    <dgm:pt modelId="{414D6496-57F0-4C69-9D0A-7BCAF1F387C5}" type="sibTrans" cxnId="{A4D874BF-96C6-4A0A-A2CB-17ABAC0E1FBA}">
      <dgm:prSet custT="1"/>
      <dgm:spPr/>
      <dgm:t>
        <a:bodyPr/>
        <a:lstStyle/>
        <a:p>
          <a:endParaRPr lang="nn-NO" noProof="0" dirty="0"/>
        </a:p>
      </dgm:t>
    </dgm:pt>
    <dgm:pt modelId="{F249FCF1-CCE9-4FA2-88E8-C45F2F78328C}">
      <dgm:prSet phldrT="[Tekst]" custT="1"/>
      <dgm:spPr/>
      <dgm:t>
        <a:bodyPr/>
        <a:lstStyle/>
        <a:p>
          <a:r>
            <a:rPr lang="nn-NO" sz="1600" b="1" noProof="0" dirty="0">
              <a:solidFill>
                <a:schemeClr val="bg1"/>
              </a:solidFill>
            </a:rPr>
            <a:t>utdanning og verjemål</a:t>
          </a:r>
        </a:p>
      </dgm:t>
    </dgm:pt>
    <dgm:pt modelId="{73C78F6B-6131-4677-93E5-E8A94F0D52F0}" type="parTrans" cxnId="{24E74616-6731-4DDD-8C02-723EAF961BC8}">
      <dgm:prSet/>
      <dgm:spPr/>
      <dgm:t>
        <a:bodyPr/>
        <a:lstStyle/>
        <a:p>
          <a:endParaRPr lang="nn-NO" noProof="0" dirty="0"/>
        </a:p>
      </dgm:t>
    </dgm:pt>
    <dgm:pt modelId="{3042B69E-6359-486B-8621-FEE603BF1B9C}" type="sibTrans" cxnId="{24E74616-6731-4DDD-8C02-723EAF961BC8}">
      <dgm:prSet custT="1"/>
      <dgm:spPr/>
      <dgm:t>
        <a:bodyPr/>
        <a:lstStyle/>
        <a:p>
          <a:endParaRPr lang="nn-NO" noProof="0" dirty="0"/>
        </a:p>
      </dgm:t>
    </dgm:pt>
    <dgm:pt modelId="{B9819CD3-02A0-40A1-B8E6-86EAAEC2805B}" type="asst">
      <dgm:prSet custT="1"/>
      <dgm:spPr/>
      <dgm:t>
        <a:bodyPr/>
        <a:lstStyle/>
        <a:p>
          <a:r>
            <a:rPr lang="nn-NO" sz="1400" b="1" noProof="0" dirty="0"/>
            <a:t>stab</a:t>
          </a:r>
          <a:endParaRPr lang="nn-NO" sz="1050" b="1" noProof="0" dirty="0"/>
        </a:p>
      </dgm:t>
    </dgm:pt>
    <dgm:pt modelId="{755A17E0-002C-4D8F-B3AE-45B127348748}" type="parTrans" cxnId="{677E70E9-64CA-471A-BCD2-C53347F72DC7}">
      <dgm:prSet/>
      <dgm:spPr/>
      <dgm:t>
        <a:bodyPr/>
        <a:lstStyle/>
        <a:p>
          <a:endParaRPr lang="nn-NO" noProof="0" dirty="0"/>
        </a:p>
      </dgm:t>
    </dgm:pt>
    <dgm:pt modelId="{9D075618-2A17-4660-A0D9-BDBDC210E676}" type="sibTrans" cxnId="{677E70E9-64CA-471A-BCD2-C53347F72DC7}">
      <dgm:prSet custT="1"/>
      <dgm:spPr/>
      <dgm:t>
        <a:bodyPr/>
        <a:lstStyle/>
        <a:p>
          <a:endParaRPr lang="nn-NO" noProof="0" dirty="0"/>
        </a:p>
      </dgm:t>
    </dgm:pt>
    <dgm:pt modelId="{72C476B0-F20A-4EF5-BE1E-2645092B995D}">
      <dgm:prSet custT="1"/>
      <dgm:spPr/>
      <dgm:t>
        <a:bodyPr/>
        <a:lstStyle/>
        <a:p>
          <a:r>
            <a:rPr lang="nn-NO" sz="1600" b="1" noProof="0" dirty="0"/>
            <a:t>helse, sosial </a:t>
          </a:r>
          <a:br>
            <a:rPr lang="nn-NO" sz="1600" b="1" noProof="0" dirty="0"/>
          </a:br>
          <a:r>
            <a:rPr lang="nn-NO" sz="1600" b="1" noProof="0" dirty="0"/>
            <a:t>og barnevern</a:t>
          </a:r>
          <a:endParaRPr lang="nn-NO" sz="1050" b="1" noProof="0" dirty="0"/>
        </a:p>
      </dgm:t>
    </dgm:pt>
    <dgm:pt modelId="{502E90F9-E424-48C6-8D41-00118DE56928}" type="parTrans" cxnId="{2651820C-F4E9-4CC4-99A6-F14A52D89E3E}">
      <dgm:prSet/>
      <dgm:spPr/>
      <dgm:t>
        <a:bodyPr/>
        <a:lstStyle/>
        <a:p>
          <a:endParaRPr lang="nn-NO" noProof="0" dirty="0"/>
        </a:p>
      </dgm:t>
    </dgm:pt>
    <dgm:pt modelId="{328CCD12-1967-44E8-ADD3-6F0E8339E938}" type="sibTrans" cxnId="{2651820C-F4E9-4CC4-99A6-F14A52D89E3E}">
      <dgm:prSet custT="1"/>
      <dgm:spPr/>
      <dgm:t>
        <a:bodyPr/>
        <a:lstStyle/>
        <a:p>
          <a:endParaRPr lang="nn-NO" noProof="0" dirty="0"/>
        </a:p>
      </dgm:t>
    </dgm:pt>
    <dgm:pt modelId="{B138A119-6A79-4DD2-A846-3768E0A6ED27}">
      <dgm:prSet custT="1"/>
      <dgm:spPr/>
      <dgm:t>
        <a:bodyPr/>
        <a:lstStyle/>
        <a:p>
          <a:r>
            <a:rPr lang="nn-NO" sz="1600" b="1" noProof="0" dirty="0"/>
            <a:t>miljø</a:t>
          </a:r>
          <a:endParaRPr lang="nn-NO" sz="1050" b="1" noProof="0" dirty="0"/>
        </a:p>
      </dgm:t>
    </dgm:pt>
    <dgm:pt modelId="{015048EC-7211-4F3F-85D3-2A8FBA80A4C0}" type="parTrans" cxnId="{1A77F972-16B6-465D-8E40-FF07EF978B30}">
      <dgm:prSet/>
      <dgm:spPr/>
      <dgm:t>
        <a:bodyPr/>
        <a:lstStyle/>
        <a:p>
          <a:endParaRPr lang="nn-NO" noProof="0" dirty="0"/>
        </a:p>
      </dgm:t>
    </dgm:pt>
    <dgm:pt modelId="{61BDAA26-51FE-4348-8011-F8A8FF29D85B}" type="sibTrans" cxnId="{1A77F972-16B6-465D-8E40-FF07EF978B30}">
      <dgm:prSet/>
      <dgm:spPr/>
      <dgm:t>
        <a:bodyPr/>
        <a:lstStyle/>
        <a:p>
          <a:endParaRPr lang="nn-NO" noProof="0" dirty="0"/>
        </a:p>
      </dgm:t>
    </dgm:pt>
    <dgm:pt modelId="{B7BD07FB-4A52-4F46-B7CF-45288A060C8B}">
      <dgm:prSet custT="1"/>
      <dgm:spPr/>
      <dgm:t>
        <a:bodyPr/>
        <a:lstStyle/>
        <a:p>
          <a:r>
            <a:rPr lang="nn-NO" sz="1600" b="1" noProof="0" dirty="0"/>
            <a:t>landbruk</a:t>
          </a:r>
          <a:endParaRPr lang="nn-NO" sz="1050" b="1" noProof="0" dirty="0"/>
        </a:p>
      </dgm:t>
    </dgm:pt>
    <dgm:pt modelId="{01E3AB34-70C7-4DF5-9D46-DD82E07704A7}" type="parTrans" cxnId="{E491CD53-40BC-4777-9FDB-C68678E25FCF}">
      <dgm:prSet/>
      <dgm:spPr/>
      <dgm:t>
        <a:bodyPr/>
        <a:lstStyle/>
        <a:p>
          <a:endParaRPr lang="nn-NO" noProof="0" dirty="0"/>
        </a:p>
      </dgm:t>
    </dgm:pt>
    <dgm:pt modelId="{C2666936-01D9-4D82-8949-FB4E86C82636}" type="sibTrans" cxnId="{E491CD53-40BC-4777-9FDB-C68678E25FCF}">
      <dgm:prSet/>
      <dgm:spPr/>
      <dgm:t>
        <a:bodyPr/>
        <a:lstStyle/>
        <a:p>
          <a:endParaRPr lang="nn-NO" noProof="0" dirty="0"/>
        </a:p>
      </dgm:t>
    </dgm:pt>
    <dgm:pt modelId="{F89426CD-3C33-417F-8833-A757159C52E0}">
      <dgm:prSet custT="1"/>
      <dgm:spPr/>
      <dgm:t>
        <a:bodyPr/>
        <a:lstStyle/>
        <a:p>
          <a:r>
            <a:rPr lang="nn-NO" sz="1600" b="1" noProof="0" dirty="0"/>
            <a:t>organisasjon </a:t>
          </a:r>
          <a:br>
            <a:rPr lang="nn-NO" sz="1600" b="1" noProof="0" dirty="0"/>
          </a:br>
          <a:r>
            <a:rPr lang="nn-NO" sz="1600" b="1" noProof="0" dirty="0"/>
            <a:t>og strategi</a:t>
          </a:r>
        </a:p>
      </dgm:t>
    </dgm:pt>
    <dgm:pt modelId="{68DAD9AE-207E-43AE-8A00-45EE7A7F6A50}" type="parTrans" cxnId="{974E630E-5039-4AC6-944C-43BB0D1FFE39}">
      <dgm:prSet/>
      <dgm:spPr/>
      <dgm:t>
        <a:bodyPr/>
        <a:lstStyle/>
        <a:p>
          <a:endParaRPr lang="nn-NO" noProof="0" dirty="0"/>
        </a:p>
      </dgm:t>
    </dgm:pt>
    <dgm:pt modelId="{440A130C-B3D5-45C5-BCC3-B604C4B6D2D1}" type="sibTrans" cxnId="{974E630E-5039-4AC6-944C-43BB0D1FFE39}">
      <dgm:prSet/>
      <dgm:spPr/>
      <dgm:t>
        <a:bodyPr/>
        <a:lstStyle/>
        <a:p>
          <a:endParaRPr lang="nn-NO" noProof="0" dirty="0"/>
        </a:p>
      </dgm:t>
    </dgm:pt>
    <dgm:pt modelId="{308E7787-AEAE-47E6-B319-F46DBE97B87E}" type="pres">
      <dgm:prSet presAssocID="{CA04FF6F-089A-4D4E-93BF-C3F1C05EB59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D0963BC-344E-4AFA-B977-2DA25A174079}" type="pres">
      <dgm:prSet presAssocID="{02DF0E28-7F03-47C9-BE2A-3E1C280F7C0C}" presName="hierRoot1" presStyleCnt="0">
        <dgm:presLayoutVars>
          <dgm:hierBranch val="init"/>
        </dgm:presLayoutVars>
      </dgm:prSet>
      <dgm:spPr/>
    </dgm:pt>
    <dgm:pt modelId="{EFF44B3D-10D2-44A7-9380-403B7B9C901C}" type="pres">
      <dgm:prSet presAssocID="{02DF0E28-7F03-47C9-BE2A-3E1C280F7C0C}" presName="rootComposite1" presStyleCnt="0"/>
      <dgm:spPr/>
    </dgm:pt>
    <dgm:pt modelId="{E620FDF0-98E2-445C-A058-C1E52CB4FE8C}" type="pres">
      <dgm:prSet presAssocID="{02DF0E28-7F03-47C9-BE2A-3E1C280F7C0C}" presName="rootText1" presStyleLbl="node0" presStyleIdx="0" presStyleCnt="1" custScaleX="159168" custScaleY="66232">
        <dgm:presLayoutVars>
          <dgm:chPref val="3"/>
        </dgm:presLayoutVars>
      </dgm:prSet>
      <dgm:spPr/>
    </dgm:pt>
    <dgm:pt modelId="{48938E39-B82D-4BAA-9C2D-AC615B083773}" type="pres">
      <dgm:prSet presAssocID="{02DF0E28-7F03-47C9-BE2A-3E1C280F7C0C}" presName="rootConnector1" presStyleLbl="node1" presStyleIdx="0" presStyleCnt="0"/>
      <dgm:spPr/>
    </dgm:pt>
    <dgm:pt modelId="{3EA867F1-AC1B-459B-80F7-AEB6AB13D79D}" type="pres">
      <dgm:prSet presAssocID="{02DF0E28-7F03-47C9-BE2A-3E1C280F7C0C}" presName="hierChild2" presStyleCnt="0"/>
      <dgm:spPr/>
    </dgm:pt>
    <dgm:pt modelId="{E6EA9A81-E724-450C-A319-67A2806CFCDB}" type="pres">
      <dgm:prSet presAssocID="{36C0BA03-B3F1-4EFA-A62F-84B733E6686C}" presName="Name37" presStyleLbl="parChTrans1D2" presStyleIdx="0" presStyleCnt="7"/>
      <dgm:spPr/>
    </dgm:pt>
    <dgm:pt modelId="{D36DBCFD-5683-48F7-A318-5919B4766BDF}" type="pres">
      <dgm:prSet presAssocID="{AF9041BD-C952-4B86-A894-89148F6C266A}" presName="hierRoot2" presStyleCnt="0">
        <dgm:presLayoutVars>
          <dgm:hierBranch val="init"/>
        </dgm:presLayoutVars>
      </dgm:prSet>
      <dgm:spPr/>
    </dgm:pt>
    <dgm:pt modelId="{EF1C7893-7984-416E-8D5C-9008C7B6F879}" type="pres">
      <dgm:prSet presAssocID="{AF9041BD-C952-4B86-A894-89148F6C266A}" presName="rootComposite" presStyleCnt="0"/>
      <dgm:spPr/>
    </dgm:pt>
    <dgm:pt modelId="{909C95B6-E601-4D07-A8B9-4253AA4B192F}" type="pres">
      <dgm:prSet presAssocID="{AF9041BD-C952-4B86-A894-89148F6C266A}" presName="rootText" presStyleLbl="node2" presStyleIdx="0" presStyleCnt="6">
        <dgm:presLayoutVars>
          <dgm:chPref val="3"/>
        </dgm:presLayoutVars>
      </dgm:prSet>
      <dgm:spPr/>
    </dgm:pt>
    <dgm:pt modelId="{AE4389E1-B609-4079-BE33-9ECB31A0F409}" type="pres">
      <dgm:prSet presAssocID="{AF9041BD-C952-4B86-A894-89148F6C266A}" presName="rootConnector" presStyleLbl="node2" presStyleIdx="0" presStyleCnt="6"/>
      <dgm:spPr/>
    </dgm:pt>
    <dgm:pt modelId="{F68195F7-5F61-4FF3-84AD-DB2175C0DE5C}" type="pres">
      <dgm:prSet presAssocID="{AF9041BD-C952-4B86-A894-89148F6C266A}" presName="hierChild4" presStyleCnt="0"/>
      <dgm:spPr/>
    </dgm:pt>
    <dgm:pt modelId="{891ADEE0-7E88-4807-B2F2-F8F263D04E4C}" type="pres">
      <dgm:prSet presAssocID="{AF9041BD-C952-4B86-A894-89148F6C266A}" presName="hierChild5" presStyleCnt="0"/>
      <dgm:spPr/>
    </dgm:pt>
    <dgm:pt modelId="{8F425968-B942-43F4-A543-704E39F772DB}" type="pres">
      <dgm:prSet presAssocID="{73C78F6B-6131-4677-93E5-E8A94F0D52F0}" presName="Name37" presStyleLbl="parChTrans1D2" presStyleIdx="1" presStyleCnt="7"/>
      <dgm:spPr/>
    </dgm:pt>
    <dgm:pt modelId="{13CD0F20-8247-4ABA-8498-83920108F9EC}" type="pres">
      <dgm:prSet presAssocID="{F249FCF1-CCE9-4FA2-88E8-C45F2F78328C}" presName="hierRoot2" presStyleCnt="0">
        <dgm:presLayoutVars>
          <dgm:hierBranch val="init"/>
        </dgm:presLayoutVars>
      </dgm:prSet>
      <dgm:spPr/>
    </dgm:pt>
    <dgm:pt modelId="{EDED72D4-53A4-483E-B74A-DFE3360C7561}" type="pres">
      <dgm:prSet presAssocID="{F249FCF1-CCE9-4FA2-88E8-C45F2F78328C}" presName="rootComposite" presStyleCnt="0"/>
      <dgm:spPr/>
    </dgm:pt>
    <dgm:pt modelId="{CDDA0DEA-00AB-4476-B1F6-F3D5C4F5B05A}" type="pres">
      <dgm:prSet presAssocID="{F249FCF1-CCE9-4FA2-88E8-C45F2F78328C}" presName="rootText" presStyleLbl="node2" presStyleIdx="1" presStyleCnt="6">
        <dgm:presLayoutVars>
          <dgm:chPref val="3"/>
        </dgm:presLayoutVars>
      </dgm:prSet>
      <dgm:spPr/>
    </dgm:pt>
    <dgm:pt modelId="{7A59863C-2861-4554-B51D-123C8AA5A637}" type="pres">
      <dgm:prSet presAssocID="{F249FCF1-CCE9-4FA2-88E8-C45F2F78328C}" presName="rootConnector" presStyleLbl="node2" presStyleIdx="1" presStyleCnt="6"/>
      <dgm:spPr/>
    </dgm:pt>
    <dgm:pt modelId="{FF001A87-F164-47F4-983B-1BC94792FCE0}" type="pres">
      <dgm:prSet presAssocID="{F249FCF1-CCE9-4FA2-88E8-C45F2F78328C}" presName="hierChild4" presStyleCnt="0"/>
      <dgm:spPr/>
    </dgm:pt>
    <dgm:pt modelId="{EDF5DEF2-CEAB-4E1C-926E-B5C4B2E3A01E}" type="pres">
      <dgm:prSet presAssocID="{F249FCF1-CCE9-4FA2-88E8-C45F2F78328C}" presName="hierChild5" presStyleCnt="0"/>
      <dgm:spPr/>
    </dgm:pt>
    <dgm:pt modelId="{4FB51C5A-593C-4139-847D-4859BD95A570}" type="pres">
      <dgm:prSet presAssocID="{502E90F9-E424-48C6-8D41-00118DE56928}" presName="Name37" presStyleLbl="parChTrans1D2" presStyleIdx="2" presStyleCnt="7"/>
      <dgm:spPr/>
    </dgm:pt>
    <dgm:pt modelId="{702B7946-E4EC-4F8B-8AF1-ABF50E4FB5A9}" type="pres">
      <dgm:prSet presAssocID="{72C476B0-F20A-4EF5-BE1E-2645092B995D}" presName="hierRoot2" presStyleCnt="0">
        <dgm:presLayoutVars>
          <dgm:hierBranch val="init"/>
        </dgm:presLayoutVars>
      </dgm:prSet>
      <dgm:spPr/>
    </dgm:pt>
    <dgm:pt modelId="{01A242B2-8350-4358-A277-E5523D509CA4}" type="pres">
      <dgm:prSet presAssocID="{72C476B0-F20A-4EF5-BE1E-2645092B995D}" presName="rootComposite" presStyleCnt="0"/>
      <dgm:spPr/>
    </dgm:pt>
    <dgm:pt modelId="{659292F3-2B21-4827-9546-D01800201700}" type="pres">
      <dgm:prSet presAssocID="{72C476B0-F20A-4EF5-BE1E-2645092B995D}" presName="rootText" presStyleLbl="node2" presStyleIdx="2" presStyleCnt="6">
        <dgm:presLayoutVars>
          <dgm:chPref val="3"/>
        </dgm:presLayoutVars>
      </dgm:prSet>
      <dgm:spPr/>
    </dgm:pt>
    <dgm:pt modelId="{7DC5A37F-945F-478E-874B-4E751415A05D}" type="pres">
      <dgm:prSet presAssocID="{72C476B0-F20A-4EF5-BE1E-2645092B995D}" presName="rootConnector" presStyleLbl="node2" presStyleIdx="2" presStyleCnt="6"/>
      <dgm:spPr/>
    </dgm:pt>
    <dgm:pt modelId="{F94F0064-9D7E-4453-8DBA-355B414DC0C4}" type="pres">
      <dgm:prSet presAssocID="{72C476B0-F20A-4EF5-BE1E-2645092B995D}" presName="hierChild4" presStyleCnt="0"/>
      <dgm:spPr/>
    </dgm:pt>
    <dgm:pt modelId="{A4BE0B9C-5C77-4B3B-8EDC-A0DC1EBC10EA}" type="pres">
      <dgm:prSet presAssocID="{72C476B0-F20A-4EF5-BE1E-2645092B995D}" presName="hierChild5" presStyleCnt="0"/>
      <dgm:spPr/>
    </dgm:pt>
    <dgm:pt modelId="{12FB4873-6B2B-45AF-BF6F-B9971B632CF3}" type="pres">
      <dgm:prSet presAssocID="{015048EC-7211-4F3F-85D3-2A8FBA80A4C0}" presName="Name37" presStyleLbl="parChTrans1D2" presStyleIdx="3" presStyleCnt="7"/>
      <dgm:spPr/>
    </dgm:pt>
    <dgm:pt modelId="{1DCA4219-3BCC-42B2-A7E1-9F1A0035183C}" type="pres">
      <dgm:prSet presAssocID="{B138A119-6A79-4DD2-A846-3768E0A6ED27}" presName="hierRoot2" presStyleCnt="0">
        <dgm:presLayoutVars>
          <dgm:hierBranch val="init"/>
        </dgm:presLayoutVars>
      </dgm:prSet>
      <dgm:spPr/>
    </dgm:pt>
    <dgm:pt modelId="{0A0A22A3-0030-4F59-AA0C-ACF32651F75E}" type="pres">
      <dgm:prSet presAssocID="{B138A119-6A79-4DD2-A846-3768E0A6ED27}" presName="rootComposite" presStyleCnt="0"/>
      <dgm:spPr/>
    </dgm:pt>
    <dgm:pt modelId="{AC8D6E1D-9DDA-40FF-98C0-9DE0A1663417}" type="pres">
      <dgm:prSet presAssocID="{B138A119-6A79-4DD2-A846-3768E0A6ED27}" presName="rootText" presStyleLbl="node2" presStyleIdx="3" presStyleCnt="6">
        <dgm:presLayoutVars>
          <dgm:chPref val="3"/>
        </dgm:presLayoutVars>
      </dgm:prSet>
      <dgm:spPr/>
    </dgm:pt>
    <dgm:pt modelId="{F42F21AF-77E6-4C77-B028-0A93254097F5}" type="pres">
      <dgm:prSet presAssocID="{B138A119-6A79-4DD2-A846-3768E0A6ED27}" presName="rootConnector" presStyleLbl="node2" presStyleIdx="3" presStyleCnt="6"/>
      <dgm:spPr/>
    </dgm:pt>
    <dgm:pt modelId="{C386CC39-F35C-4312-9D74-E87BB518E54C}" type="pres">
      <dgm:prSet presAssocID="{B138A119-6A79-4DD2-A846-3768E0A6ED27}" presName="hierChild4" presStyleCnt="0"/>
      <dgm:spPr/>
    </dgm:pt>
    <dgm:pt modelId="{F7031164-559C-4D58-B794-70A4AAF0DD4E}" type="pres">
      <dgm:prSet presAssocID="{B138A119-6A79-4DD2-A846-3768E0A6ED27}" presName="hierChild5" presStyleCnt="0"/>
      <dgm:spPr/>
    </dgm:pt>
    <dgm:pt modelId="{6C543AC1-CDEB-4FB0-958B-F8BD89E27C2C}" type="pres">
      <dgm:prSet presAssocID="{01E3AB34-70C7-4DF5-9D46-DD82E07704A7}" presName="Name37" presStyleLbl="parChTrans1D2" presStyleIdx="4" presStyleCnt="7"/>
      <dgm:spPr/>
    </dgm:pt>
    <dgm:pt modelId="{3DD3B26F-87B0-4F5F-9479-6D9BD47930A2}" type="pres">
      <dgm:prSet presAssocID="{B7BD07FB-4A52-4F46-B7CF-45288A060C8B}" presName="hierRoot2" presStyleCnt="0">
        <dgm:presLayoutVars>
          <dgm:hierBranch val="init"/>
        </dgm:presLayoutVars>
      </dgm:prSet>
      <dgm:spPr/>
    </dgm:pt>
    <dgm:pt modelId="{E954F2A8-F344-469D-AAD7-BD2E6B26CA7D}" type="pres">
      <dgm:prSet presAssocID="{B7BD07FB-4A52-4F46-B7CF-45288A060C8B}" presName="rootComposite" presStyleCnt="0"/>
      <dgm:spPr/>
    </dgm:pt>
    <dgm:pt modelId="{EFB304F1-F6B6-401C-BEFD-6DEB5E98C5F2}" type="pres">
      <dgm:prSet presAssocID="{B7BD07FB-4A52-4F46-B7CF-45288A060C8B}" presName="rootText" presStyleLbl="node2" presStyleIdx="4" presStyleCnt="6">
        <dgm:presLayoutVars>
          <dgm:chPref val="3"/>
        </dgm:presLayoutVars>
      </dgm:prSet>
      <dgm:spPr/>
    </dgm:pt>
    <dgm:pt modelId="{591D1F56-5BC4-4C89-89CA-2A723395BE04}" type="pres">
      <dgm:prSet presAssocID="{B7BD07FB-4A52-4F46-B7CF-45288A060C8B}" presName="rootConnector" presStyleLbl="node2" presStyleIdx="4" presStyleCnt="6"/>
      <dgm:spPr/>
    </dgm:pt>
    <dgm:pt modelId="{361A2521-161F-4B95-BD70-9C75BA24607D}" type="pres">
      <dgm:prSet presAssocID="{B7BD07FB-4A52-4F46-B7CF-45288A060C8B}" presName="hierChild4" presStyleCnt="0"/>
      <dgm:spPr/>
    </dgm:pt>
    <dgm:pt modelId="{51DEDBC4-2117-43E9-B13E-25C2CAB90B8E}" type="pres">
      <dgm:prSet presAssocID="{B7BD07FB-4A52-4F46-B7CF-45288A060C8B}" presName="hierChild5" presStyleCnt="0"/>
      <dgm:spPr/>
    </dgm:pt>
    <dgm:pt modelId="{E15DAFD9-2F03-4F3B-81CB-80275CCB718E}" type="pres">
      <dgm:prSet presAssocID="{68DAD9AE-207E-43AE-8A00-45EE7A7F6A50}" presName="Name37" presStyleLbl="parChTrans1D2" presStyleIdx="5" presStyleCnt="7"/>
      <dgm:spPr/>
    </dgm:pt>
    <dgm:pt modelId="{D0BA33BD-A2E5-4B8C-85DF-EC332CCD0AF4}" type="pres">
      <dgm:prSet presAssocID="{F89426CD-3C33-417F-8833-A757159C52E0}" presName="hierRoot2" presStyleCnt="0">
        <dgm:presLayoutVars>
          <dgm:hierBranch val="init"/>
        </dgm:presLayoutVars>
      </dgm:prSet>
      <dgm:spPr/>
    </dgm:pt>
    <dgm:pt modelId="{D377FCF5-9DEE-4C89-B5E9-1E07388F847A}" type="pres">
      <dgm:prSet presAssocID="{F89426CD-3C33-417F-8833-A757159C52E0}" presName="rootComposite" presStyleCnt="0"/>
      <dgm:spPr/>
    </dgm:pt>
    <dgm:pt modelId="{1F9F70E5-8640-45BD-B6C4-BF02659BB8A4}" type="pres">
      <dgm:prSet presAssocID="{F89426CD-3C33-417F-8833-A757159C52E0}" presName="rootText" presStyleLbl="node2" presStyleIdx="5" presStyleCnt="6">
        <dgm:presLayoutVars>
          <dgm:chPref val="3"/>
        </dgm:presLayoutVars>
      </dgm:prSet>
      <dgm:spPr/>
    </dgm:pt>
    <dgm:pt modelId="{20CFE40E-2A89-4173-A120-E24EC3FC83C6}" type="pres">
      <dgm:prSet presAssocID="{F89426CD-3C33-417F-8833-A757159C52E0}" presName="rootConnector" presStyleLbl="node2" presStyleIdx="5" presStyleCnt="6"/>
      <dgm:spPr/>
    </dgm:pt>
    <dgm:pt modelId="{8C43FA99-9F4B-43A4-8D1F-BD07681F27CD}" type="pres">
      <dgm:prSet presAssocID="{F89426CD-3C33-417F-8833-A757159C52E0}" presName="hierChild4" presStyleCnt="0"/>
      <dgm:spPr/>
    </dgm:pt>
    <dgm:pt modelId="{D4BBCC7C-6036-4557-BFAA-AD4A61C0FF1E}" type="pres">
      <dgm:prSet presAssocID="{F89426CD-3C33-417F-8833-A757159C52E0}" presName="hierChild5" presStyleCnt="0"/>
      <dgm:spPr/>
    </dgm:pt>
    <dgm:pt modelId="{0D12B508-1CD4-4C9C-8EEA-0560C19CD9EC}" type="pres">
      <dgm:prSet presAssocID="{02DF0E28-7F03-47C9-BE2A-3E1C280F7C0C}" presName="hierChild3" presStyleCnt="0"/>
      <dgm:spPr/>
    </dgm:pt>
    <dgm:pt modelId="{5D40459F-5C50-401D-84C7-174C86CC711B}" type="pres">
      <dgm:prSet presAssocID="{755A17E0-002C-4D8F-B3AE-45B127348748}" presName="Name111" presStyleLbl="parChTrans1D2" presStyleIdx="6" presStyleCnt="7"/>
      <dgm:spPr/>
    </dgm:pt>
    <dgm:pt modelId="{33109E18-10ED-449E-8AF1-AFA7926EC76C}" type="pres">
      <dgm:prSet presAssocID="{B9819CD3-02A0-40A1-B8E6-86EAAEC2805B}" presName="hierRoot3" presStyleCnt="0">
        <dgm:presLayoutVars>
          <dgm:hierBranch val="init"/>
        </dgm:presLayoutVars>
      </dgm:prSet>
      <dgm:spPr/>
    </dgm:pt>
    <dgm:pt modelId="{2E8107D1-A4C7-45C8-9823-DD237CAAE00D}" type="pres">
      <dgm:prSet presAssocID="{B9819CD3-02A0-40A1-B8E6-86EAAEC2805B}" presName="rootComposite3" presStyleCnt="0"/>
      <dgm:spPr/>
    </dgm:pt>
    <dgm:pt modelId="{C32C0C48-A0F3-41D4-8BB6-B6566DFE356D}" type="pres">
      <dgm:prSet presAssocID="{B9819CD3-02A0-40A1-B8E6-86EAAEC2805B}" presName="rootText3" presStyleLbl="asst1" presStyleIdx="0" presStyleCnt="1" custScaleX="76229" custScaleY="69277" custLinFactNeighborX="430" custLinFactNeighborY="-2580">
        <dgm:presLayoutVars>
          <dgm:chPref val="3"/>
        </dgm:presLayoutVars>
      </dgm:prSet>
      <dgm:spPr/>
    </dgm:pt>
    <dgm:pt modelId="{39C47DDF-2D67-457A-AEF7-B557588DEC75}" type="pres">
      <dgm:prSet presAssocID="{B9819CD3-02A0-40A1-B8E6-86EAAEC2805B}" presName="rootConnector3" presStyleLbl="asst1" presStyleIdx="0" presStyleCnt="1"/>
      <dgm:spPr/>
    </dgm:pt>
    <dgm:pt modelId="{C00B2DCA-FBEE-4BA3-BE0F-7B359A81793A}" type="pres">
      <dgm:prSet presAssocID="{B9819CD3-02A0-40A1-B8E6-86EAAEC2805B}" presName="hierChild6" presStyleCnt="0"/>
      <dgm:spPr/>
    </dgm:pt>
    <dgm:pt modelId="{8D3336D3-7688-4496-8AFD-C72CD7F35A37}" type="pres">
      <dgm:prSet presAssocID="{B9819CD3-02A0-40A1-B8E6-86EAAEC2805B}" presName="hierChild7" presStyleCnt="0"/>
      <dgm:spPr/>
    </dgm:pt>
  </dgm:ptLst>
  <dgm:cxnLst>
    <dgm:cxn modelId="{4C2D2006-F8B7-4480-9438-D7185AED68F1}" type="presOf" srcId="{36C0BA03-B3F1-4EFA-A62F-84B733E6686C}" destId="{E6EA9A81-E724-450C-A319-67A2806CFCDB}" srcOrd="0" destOrd="0" presId="urn:microsoft.com/office/officeart/2005/8/layout/orgChart1"/>
    <dgm:cxn modelId="{F740C30A-9F98-4068-80DC-D518A28D45DC}" type="presOf" srcId="{01E3AB34-70C7-4DF5-9D46-DD82E07704A7}" destId="{6C543AC1-CDEB-4FB0-958B-F8BD89E27C2C}" srcOrd="0" destOrd="0" presId="urn:microsoft.com/office/officeart/2005/8/layout/orgChart1"/>
    <dgm:cxn modelId="{2651820C-F4E9-4CC4-99A6-F14A52D89E3E}" srcId="{02DF0E28-7F03-47C9-BE2A-3E1C280F7C0C}" destId="{72C476B0-F20A-4EF5-BE1E-2645092B995D}" srcOrd="3" destOrd="0" parTransId="{502E90F9-E424-48C6-8D41-00118DE56928}" sibTransId="{328CCD12-1967-44E8-ADD3-6F0E8339E938}"/>
    <dgm:cxn modelId="{974E630E-5039-4AC6-944C-43BB0D1FFE39}" srcId="{02DF0E28-7F03-47C9-BE2A-3E1C280F7C0C}" destId="{F89426CD-3C33-417F-8833-A757159C52E0}" srcOrd="6" destOrd="0" parTransId="{68DAD9AE-207E-43AE-8A00-45EE7A7F6A50}" sibTransId="{440A130C-B3D5-45C5-BCC3-B604C4B6D2D1}"/>
    <dgm:cxn modelId="{24E74616-6731-4DDD-8C02-723EAF961BC8}" srcId="{02DF0E28-7F03-47C9-BE2A-3E1C280F7C0C}" destId="{F249FCF1-CCE9-4FA2-88E8-C45F2F78328C}" srcOrd="2" destOrd="0" parTransId="{73C78F6B-6131-4677-93E5-E8A94F0D52F0}" sibTransId="{3042B69E-6359-486B-8621-FEE603BF1B9C}"/>
    <dgm:cxn modelId="{AD638D1B-B8A9-4FCD-A679-E09468763EC9}" type="presOf" srcId="{F249FCF1-CCE9-4FA2-88E8-C45F2F78328C}" destId="{CDDA0DEA-00AB-4476-B1F6-F3D5C4F5B05A}" srcOrd="0" destOrd="0" presId="urn:microsoft.com/office/officeart/2005/8/layout/orgChart1"/>
    <dgm:cxn modelId="{4B956D1C-BF2D-47DF-B3B1-F62C04593369}" type="presOf" srcId="{F89426CD-3C33-417F-8833-A757159C52E0}" destId="{1F9F70E5-8640-45BD-B6C4-BF02659BB8A4}" srcOrd="0" destOrd="0" presId="urn:microsoft.com/office/officeart/2005/8/layout/orgChart1"/>
    <dgm:cxn modelId="{33C23F23-37D5-477A-9A1C-E5F90A3BAFC4}" type="presOf" srcId="{72C476B0-F20A-4EF5-BE1E-2645092B995D}" destId="{7DC5A37F-945F-478E-874B-4E751415A05D}" srcOrd="1" destOrd="0" presId="urn:microsoft.com/office/officeart/2005/8/layout/orgChart1"/>
    <dgm:cxn modelId="{9732B124-20C3-4E97-842B-D1C18D6A1F63}" type="presOf" srcId="{B7BD07FB-4A52-4F46-B7CF-45288A060C8B}" destId="{EFB304F1-F6B6-401C-BEFD-6DEB5E98C5F2}" srcOrd="0" destOrd="0" presId="urn:microsoft.com/office/officeart/2005/8/layout/orgChart1"/>
    <dgm:cxn modelId="{DAD31F30-2C5B-4DE4-98A7-FFEF06D6E47D}" srcId="{CA04FF6F-089A-4D4E-93BF-C3F1C05EB59D}" destId="{02DF0E28-7F03-47C9-BE2A-3E1C280F7C0C}" srcOrd="0" destOrd="0" parTransId="{1D57F6C1-B8A5-4F3C-86C0-7BCFFF6BD330}" sibTransId="{93325594-2B3A-4FF9-A108-C80CAFA939D9}"/>
    <dgm:cxn modelId="{98291733-CD07-47A1-AA44-18E16E109D85}" type="presOf" srcId="{73C78F6B-6131-4677-93E5-E8A94F0D52F0}" destId="{8F425968-B942-43F4-A543-704E39F772DB}" srcOrd="0" destOrd="0" presId="urn:microsoft.com/office/officeart/2005/8/layout/orgChart1"/>
    <dgm:cxn modelId="{0F08973C-C640-44C2-A59D-04DE68ADCB9B}" type="presOf" srcId="{F89426CD-3C33-417F-8833-A757159C52E0}" destId="{20CFE40E-2A89-4173-A120-E24EC3FC83C6}" srcOrd="1" destOrd="0" presId="urn:microsoft.com/office/officeart/2005/8/layout/orgChart1"/>
    <dgm:cxn modelId="{04CD4662-0504-437C-BFF9-5AE332A13DBE}" type="presOf" srcId="{B9819CD3-02A0-40A1-B8E6-86EAAEC2805B}" destId="{C32C0C48-A0F3-41D4-8BB6-B6566DFE356D}" srcOrd="0" destOrd="0" presId="urn:microsoft.com/office/officeart/2005/8/layout/orgChart1"/>
    <dgm:cxn modelId="{A61AA970-3772-455E-991E-BA3A7DC3BCE2}" type="presOf" srcId="{AF9041BD-C952-4B86-A894-89148F6C266A}" destId="{909C95B6-E601-4D07-A8B9-4253AA4B192F}" srcOrd="0" destOrd="0" presId="urn:microsoft.com/office/officeart/2005/8/layout/orgChart1"/>
    <dgm:cxn modelId="{41E2CB51-9E3D-4A4E-8F4B-9245A7E5EE77}" type="presOf" srcId="{02DF0E28-7F03-47C9-BE2A-3E1C280F7C0C}" destId="{E620FDF0-98E2-445C-A058-C1E52CB4FE8C}" srcOrd="0" destOrd="0" presId="urn:microsoft.com/office/officeart/2005/8/layout/orgChart1"/>
    <dgm:cxn modelId="{1A77F972-16B6-465D-8E40-FF07EF978B30}" srcId="{02DF0E28-7F03-47C9-BE2A-3E1C280F7C0C}" destId="{B138A119-6A79-4DD2-A846-3768E0A6ED27}" srcOrd="4" destOrd="0" parTransId="{015048EC-7211-4F3F-85D3-2A8FBA80A4C0}" sibTransId="{61BDAA26-51FE-4348-8011-F8A8FF29D85B}"/>
    <dgm:cxn modelId="{E491CD53-40BC-4777-9FDB-C68678E25FCF}" srcId="{02DF0E28-7F03-47C9-BE2A-3E1C280F7C0C}" destId="{B7BD07FB-4A52-4F46-B7CF-45288A060C8B}" srcOrd="5" destOrd="0" parTransId="{01E3AB34-70C7-4DF5-9D46-DD82E07704A7}" sibTransId="{C2666936-01D9-4D82-8949-FB4E86C82636}"/>
    <dgm:cxn modelId="{4D058655-9D12-4433-B8BC-FE1929D431C1}" type="presOf" srcId="{B7BD07FB-4A52-4F46-B7CF-45288A060C8B}" destId="{591D1F56-5BC4-4C89-89CA-2A723395BE04}" srcOrd="1" destOrd="0" presId="urn:microsoft.com/office/officeart/2005/8/layout/orgChart1"/>
    <dgm:cxn modelId="{338C0684-F8D9-4760-8D40-B7C1ACC06FE0}" type="presOf" srcId="{68DAD9AE-207E-43AE-8A00-45EE7A7F6A50}" destId="{E15DAFD9-2F03-4F3B-81CB-80275CCB718E}" srcOrd="0" destOrd="0" presId="urn:microsoft.com/office/officeart/2005/8/layout/orgChart1"/>
    <dgm:cxn modelId="{BE855884-C70F-4656-AC00-FB4094ED5407}" type="presOf" srcId="{B138A119-6A79-4DD2-A846-3768E0A6ED27}" destId="{F42F21AF-77E6-4C77-B028-0A93254097F5}" srcOrd="1" destOrd="0" presId="urn:microsoft.com/office/officeart/2005/8/layout/orgChart1"/>
    <dgm:cxn modelId="{0DBCCB86-860F-4711-ADC4-7405A8F40930}" type="presOf" srcId="{502E90F9-E424-48C6-8D41-00118DE56928}" destId="{4FB51C5A-593C-4139-847D-4859BD95A570}" srcOrd="0" destOrd="0" presId="urn:microsoft.com/office/officeart/2005/8/layout/orgChart1"/>
    <dgm:cxn modelId="{C7DF9795-0EA2-4102-A7F7-13776425F21F}" type="presOf" srcId="{72C476B0-F20A-4EF5-BE1E-2645092B995D}" destId="{659292F3-2B21-4827-9546-D01800201700}" srcOrd="0" destOrd="0" presId="urn:microsoft.com/office/officeart/2005/8/layout/orgChart1"/>
    <dgm:cxn modelId="{DD430498-53DF-4E05-A705-5BCFE70C62ED}" type="presOf" srcId="{015048EC-7211-4F3F-85D3-2A8FBA80A4C0}" destId="{12FB4873-6B2B-45AF-BF6F-B9971B632CF3}" srcOrd="0" destOrd="0" presId="urn:microsoft.com/office/officeart/2005/8/layout/orgChart1"/>
    <dgm:cxn modelId="{3FC009A1-7290-4450-BEC8-FB613ADBA9B8}" type="presOf" srcId="{AF9041BD-C952-4B86-A894-89148F6C266A}" destId="{AE4389E1-B609-4079-BE33-9ECB31A0F409}" srcOrd="1" destOrd="0" presId="urn:microsoft.com/office/officeart/2005/8/layout/orgChart1"/>
    <dgm:cxn modelId="{B79C7BA9-403F-49FA-99DE-32E6DD1C73F0}" type="presOf" srcId="{B9819CD3-02A0-40A1-B8E6-86EAAEC2805B}" destId="{39C47DDF-2D67-457A-AEF7-B557588DEC75}" srcOrd="1" destOrd="0" presId="urn:microsoft.com/office/officeart/2005/8/layout/orgChart1"/>
    <dgm:cxn modelId="{A4D874BF-96C6-4A0A-A2CB-17ABAC0E1FBA}" srcId="{02DF0E28-7F03-47C9-BE2A-3E1C280F7C0C}" destId="{AF9041BD-C952-4B86-A894-89148F6C266A}" srcOrd="1" destOrd="0" parTransId="{36C0BA03-B3F1-4EFA-A62F-84B733E6686C}" sibTransId="{414D6496-57F0-4C69-9D0A-7BCAF1F387C5}"/>
    <dgm:cxn modelId="{124A32C0-ED76-4CF5-BBBD-CD0F102A694A}" type="presOf" srcId="{B138A119-6A79-4DD2-A846-3768E0A6ED27}" destId="{AC8D6E1D-9DDA-40FF-98C0-9DE0A1663417}" srcOrd="0" destOrd="0" presId="urn:microsoft.com/office/officeart/2005/8/layout/orgChart1"/>
    <dgm:cxn modelId="{E83CF1DF-73F5-4EAE-A2E1-EFAD1207B50B}" type="presOf" srcId="{755A17E0-002C-4D8F-B3AE-45B127348748}" destId="{5D40459F-5C50-401D-84C7-174C86CC711B}" srcOrd="0" destOrd="0" presId="urn:microsoft.com/office/officeart/2005/8/layout/orgChart1"/>
    <dgm:cxn modelId="{677E70E9-64CA-471A-BCD2-C53347F72DC7}" srcId="{02DF0E28-7F03-47C9-BE2A-3E1C280F7C0C}" destId="{B9819CD3-02A0-40A1-B8E6-86EAAEC2805B}" srcOrd="0" destOrd="0" parTransId="{755A17E0-002C-4D8F-B3AE-45B127348748}" sibTransId="{9D075618-2A17-4660-A0D9-BDBDC210E676}"/>
    <dgm:cxn modelId="{47DB63EB-9A37-4265-A430-32E4DBC3A9BE}" type="presOf" srcId="{F249FCF1-CCE9-4FA2-88E8-C45F2F78328C}" destId="{7A59863C-2861-4554-B51D-123C8AA5A637}" srcOrd="1" destOrd="0" presId="urn:microsoft.com/office/officeart/2005/8/layout/orgChart1"/>
    <dgm:cxn modelId="{E46DEDF1-B655-4D99-8A9B-E3D10F55B01B}" type="presOf" srcId="{CA04FF6F-089A-4D4E-93BF-C3F1C05EB59D}" destId="{308E7787-AEAE-47E6-B319-F46DBE97B87E}" srcOrd="0" destOrd="0" presId="urn:microsoft.com/office/officeart/2005/8/layout/orgChart1"/>
    <dgm:cxn modelId="{F230BAF2-2766-49B7-B960-4878FF609348}" type="presOf" srcId="{02DF0E28-7F03-47C9-BE2A-3E1C280F7C0C}" destId="{48938E39-B82D-4BAA-9C2D-AC615B083773}" srcOrd="1" destOrd="0" presId="urn:microsoft.com/office/officeart/2005/8/layout/orgChart1"/>
    <dgm:cxn modelId="{E446FCD3-39CF-4F17-B51B-7703BD7932DE}" type="presParOf" srcId="{308E7787-AEAE-47E6-B319-F46DBE97B87E}" destId="{FD0963BC-344E-4AFA-B977-2DA25A174079}" srcOrd="0" destOrd="0" presId="urn:microsoft.com/office/officeart/2005/8/layout/orgChart1"/>
    <dgm:cxn modelId="{19425765-1C58-492E-9CF4-D30894E549FA}" type="presParOf" srcId="{FD0963BC-344E-4AFA-B977-2DA25A174079}" destId="{EFF44B3D-10D2-44A7-9380-403B7B9C901C}" srcOrd="0" destOrd="0" presId="urn:microsoft.com/office/officeart/2005/8/layout/orgChart1"/>
    <dgm:cxn modelId="{95FEA2D0-FE74-4D66-89FF-71CD43909215}" type="presParOf" srcId="{EFF44B3D-10D2-44A7-9380-403B7B9C901C}" destId="{E620FDF0-98E2-445C-A058-C1E52CB4FE8C}" srcOrd="0" destOrd="0" presId="urn:microsoft.com/office/officeart/2005/8/layout/orgChart1"/>
    <dgm:cxn modelId="{9F05E383-06C8-4A64-B607-FA35CCDD0831}" type="presParOf" srcId="{EFF44B3D-10D2-44A7-9380-403B7B9C901C}" destId="{48938E39-B82D-4BAA-9C2D-AC615B083773}" srcOrd="1" destOrd="0" presId="urn:microsoft.com/office/officeart/2005/8/layout/orgChart1"/>
    <dgm:cxn modelId="{10324FC2-3681-4276-B83E-22CB5769DB5B}" type="presParOf" srcId="{FD0963BC-344E-4AFA-B977-2DA25A174079}" destId="{3EA867F1-AC1B-459B-80F7-AEB6AB13D79D}" srcOrd="1" destOrd="0" presId="urn:microsoft.com/office/officeart/2005/8/layout/orgChart1"/>
    <dgm:cxn modelId="{99E08765-9EE0-4E2B-941D-F25885BFB7E5}" type="presParOf" srcId="{3EA867F1-AC1B-459B-80F7-AEB6AB13D79D}" destId="{E6EA9A81-E724-450C-A319-67A2806CFCDB}" srcOrd="0" destOrd="0" presId="urn:microsoft.com/office/officeart/2005/8/layout/orgChart1"/>
    <dgm:cxn modelId="{17BD3554-1FBC-4361-87B3-A722B8C49FA5}" type="presParOf" srcId="{3EA867F1-AC1B-459B-80F7-AEB6AB13D79D}" destId="{D36DBCFD-5683-48F7-A318-5919B4766BDF}" srcOrd="1" destOrd="0" presId="urn:microsoft.com/office/officeart/2005/8/layout/orgChart1"/>
    <dgm:cxn modelId="{F0C0C1ED-10C8-4342-89E8-CCED8ACD237D}" type="presParOf" srcId="{D36DBCFD-5683-48F7-A318-5919B4766BDF}" destId="{EF1C7893-7984-416E-8D5C-9008C7B6F879}" srcOrd="0" destOrd="0" presId="urn:microsoft.com/office/officeart/2005/8/layout/orgChart1"/>
    <dgm:cxn modelId="{93428DE5-FBBF-46D8-8ED3-22CA1013B9B1}" type="presParOf" srcId="{EF1C7893-7984-416E-8D5C-9008C7B6F879}" destId="{909C95B6-E601-4D07-A8B9-4253AA4B192F}" srcOrd="0" destOrd="0" presId="urn:microsoft.com/office/officeart/2005/8/layout/orgChart1"/>
    <dgm:cxn modelId="{DFA7FAB2-D51C-4DBA-A6C6-82A159EBA61A}" type="presParOf" srcId="{EF1C7893-7984-416E-8D5C-9008C7B6F879}" destId="{AE4389E1-B609-4079-BE33-9ECB31A0F409}" srcOrd="1" destOrd="0" presId="urn:microsoft.com/office/officeart/2005/8/layout/orgChart1"/>
    <dgm:cxn modelId="{327AAF85-3213-428C-858A-12D092A7E50C}" type="presParOf" srcId="{D36DBCFD-5683-48F7-A318-5919B4766BDF}" destId="{F68195F7-5F61-4FF3-84AD-DB2175C0DE5C}" srcOrd="1" destOrd="0" presId="urn:microsoft.com/office/officeart/2005/8/layout/orgChart1"/>
    <dgm:cxn modelId="{E609DB7D-C482-44EA-84A5-90DFD2F2E885}" type="presParOf" srcId="{D36DBCFD-5683-48F7-A318-5919B4766BDF}" destId="{891ADEE0-7E88-4807-B2F2-F8F263D04E4C}" srcOrd="2" destOrd="0" presId="urn:microsoft.com/office/officeart/2005/8/layout/orgChart1"/>
    <dgm:cxn modelId="{ED28B036-3D66-424F-9DE7-87D7EB39F930}" type="presParOf" srcId="{3EA867F1-AC1B-459B-80F7-AEB6AB13D79D}" destId="{8F425968-B942-43F4-A543-704E39F772DB}" srcOrd="2" destOrd="0" presId="urn:microsoft.com/office/officeart/2005/8/layout/orgChart1"/>
    <dgm:cxn modelId="{989F3556-BCCA-4FF6-BA2A-58784140DE37}" type="presParOf" srcId="{3EA867F1-AC1B-459B-80F7-AEB6AB13D79D}" destId="{13CD0F20-8247-4ABA-8498-83920108F9EC}" srcOrd="3" destOrd="0" presId="urn:microsoft.com/office/officeart/2005/8/layout/orgChart1"/>
    <dgm:cxn modelId="{63FAEFC6-941D-4A8A-BEF3-607D2651C877}" type="presParOf" srcId="{13CD0F20-8247-4ABA-8498-83920108F9EC}" destId="{EDED72D4-53A4-483E-B74A-DFE3360C7561}" srcOrd="0" destOrd="0" presId="urn:microsoft.com/office/officeart/2005/8/layout/orgChart1"/>
    <dgm:cxn modelId="{9FC848B3-9686-4FCC-AA1E-8E35B5973BB7}" type="presParOf" srcId="{EDED72D4-53A4-483E-B74A-DFE3360C7561}" destId="{CDDA0DEA-00AB-4476-B1F6-F3D5C4F5B05A}" srcOrd="0" destOrd="0" presId="urn:microsoft.com/office/officeart/2005/8/layout/orgChart1"/>
    <dgm:cxn modelId="{EEE55774-82D4-4FBE-8808-6159AFA6BF87}" type="presParOf" srcId="{EDED72D4-53A4-483E-B74A-DFE3360C7561}" destId="{7A59863C-2861-4554-B51D-123C8AA5A637}" srcOrd="1" destOrd="0" presId="urn:microsoft.com/office/officeart/2005/8/layout/orgChart1"/>
    <dgm:cxn modelId="{97FD526A-80A4-44E5-85EF-2E0DFB34A2CF}" type="presParOf" srcId="{13CD0F20-8247-4ABA-8498-83920108F9EC}" destId="{FF001A87-F164-47F4-983B-1BC94792FCE0}" srcOrd="1" destOrd="0" presId="urn:microsoft.com/office/officeart/2005/8/layout/orgChart1"/>
    <dgm:cxn modelId="{7EEDC187-90BD-4B84-8B3C-CCA45ECF651C}" type="presParOf" srcId="{13CD0F20-8247-4ABA-8498-83920108F9EC}" destId="{EDF5DEF2-CEAB-4E1C-926E-B5C4B2E3A01E}" srcOrd="2" destOrd="0" presId="urn:microsoft.com/office/officeart/2005/8/layout/orgChart1"/>
    <dgm:cxn modelId="{26DD725F-B8EE-4D7B-8F80-7FAE7D180EC8}" type="presParOf" srcId="{3EA867F1-AC1B-459B-80F7-AEB6AB13D79D}" destId="{4FB51C5A-593C-4139-847D-4859BD95A570}" srcOrd="4" destOrd="0" presId="urn:microsoft.com/office/officeart/2005/8/layout/orgChart1"/>
    <dgm:cxn modelId="{E3E09096-36D8-409E-9A5B-8A4772EC01A9}" type="presParOf" srcId="{3EA867F1-AC1B-459B-80F7-AEB6AB13D79D}" destId="{702B7946-E4EC-4F8B-8AF1-ABF50E4FB5A9}" srcOrd="5" destOrd="0" presId="urn:microsoft.com/office/officeart/2005/8/layout/orgChart1"/>
    <dgm:cxn modelId="{D972BA0D-E325-4389-86A8-6EE690466C00}" type="presParOf" srcId="{702B7946-E4EC-4F8B-8AF1-ABF50E4FB5A9}" destId="{01A242B2-8350-4358-A277-E5523D509CA4}" srcOrd="0" destOrd="0" presId="urn:microsoft.com/office/officeart/2005/8/layout/orgChart1"/>
    <dgm:cxn modelId="{89A925AB-BBF3-47E2-8F2F-BFC94714BFEA}" type="presParOf" srcId="{01A242B2-8350-4358-A277-E5523D509CA4}" destId="{659292F3-2B21-4827-9546-D01800201700}" srcOrd="0" destOrd="0" presId="urn:microsoft.com/office/officeart/2005/8/layout/orgChart1"/>
    <dgm:cxn modelId="{3F3C5CD5-AF36-4765-A023-06E24009E18F}" type="presParOf" srcId="{01A242B2-8350-4358-A277-E5523D509CA4}" destId="{7DC5A37F-945F-478E-874B-4E751415A05D}" srcOrd="1" destOrd="0" presId="urn:microsoft.com/office/officeart/2005/8/layout/orgChart1"/>
    <dgm:cxn modelId="{065052F2-C893-4CD4-8CBF-0854D9873157}" type="presParOf" srcId="{702B7946-E4EC-4F8B-8AF1-ABF50E4FB5A9}" destId="{F94F0064-9D7E-4453-8DBA-355B414DC0C4}" srcOrd="1" destOrd="0" presId="urn:microsoft.com/office/officeart/2005/8/layout/orgChart1"/>
    <dgm:cxn modelId="{46946B9C-0863-4FFE-917B-DBA818577394}" type="presParOf" srcId="{702B7946-E4EC-4F8B-8AF1-ABF50E4FB5A9}" destId="{A4BE0B9C-5C77-4B3B-8EDC-A0DC1EBC10EA}" srcOrd="2" destOrd="0" presId="urn:microsoft.com/office/officeart/2005/8/layout/orgChart1"/>
    <dgm:cxn modelId="{EA6BB8A8-2FAF-4780-B876-84439163AF12}" type="presParOf" srcId="{3EA867F1-AC1B-459B-80F7-AEB6AB13D79D}" destId="{12FB4873-6B2B-45AF-BF6F-B9971B632CF3}" srcOrd="6" destOrd="0" presId="urn:microsoft.com/office/officeart/2005/8/layout/orgChart1"/>
    <dgm:cxn modelId="{57868286-2399-4B57-B087-1B171EE68529}" type="presParOf" srcId="{3EA867F1-AC1B-459B-80F7-AEB6AB13D79D}" destId="{1DCA4219-3BCC-42B2-A7E1-9F1A0035183C}" srcOrd="7" destOrd="0" presId="urn:microsoft.com/office/officeart/2005/8/layout/orgChart1"/>
    <dgm:cxn modelId="{9C1A44B1-4A41-48D6-BA14-BFDF82F3233E}" type="presParOf" srcId="{1DCA4219-3BCC-42B2-A7E1-9F1A0035183C}" destId="{0A0A22A3-0030-4F59-AA0C-ACF32651F75E}" srcOrd="0" destOrd="0" presId="urn:microsoft.com/office/officeart/2005/8/layout/orgChart1"/>
    <dgm:cxn modelId="{A3799FFB-7605-47C2-AAE3-4D7021E66D1C}" type="presParOf" srcId="{0A0A22A3-0030-4F59-AA0C-ACF32651F75E}" destId="{AC8D6E1D-9DDA-40FF-98C0-9DE0A1663417}" srcOrd="0" destOrd="0" presId="urn:microsoft.com/office/officeart/2005/8/layout/orgChart1"/>
    <dgm:cxn modelId="{FE5DD62A-CF69-401F-B3A3-8592149BABF3}" type="presParOf" srcId="{0A0A22A3-0030-4F59-AA0C-ACF32651F75E}" destId="{F42F21AF-77E6-4C77-B028-0A93254097F5}" srcOrd="1" destOrd="0" presId="urn:microsoft.com/office/officeart/2005/8/layout/orgChart1"/>
    <dgm:cxn modelId="{44A5A08E-B673-40B5-80BE-3EFA89521ECB}" type="presParOf" srcId="{1DCA4219-3BCC-42B2-A7E1-9F1A0035183C}" destId="{C386CC39-F35C-4312-9D74-E87BB518E54C}" srcOrd="1" destOrd="0" presId="urn:microsoft.com/office/officeart/2005/8/layout/orgChart1"/>
    <dgm:cxn modelId="{54107F4B-443F-4D7A-905B-5ACF015E1C54}" type="presParOf" srcId="{1DCA4219-3BCC-42B2-A7E1-9F1A0035183C}" destId="{F7031164-559C-4D58-B794-70A4AAF0DD4E}" srcOrd="2" destOrd="0" presId="urn:microsoft.com/office/officeart/2005/8/layout/orgChart1"/>
    <dgm:cxn modelId="{BC07A839-98C2-48C4-A3B9-DF1A46FD3584}" type="presParOf" srcId="{3EA867F1-AC1B-459B-80F7-AEB6AB13D79D}" destId="{6C543AC1-CDEB-4FB0-958B-F8BD89E27C2C}" srcOrd="8" destOrd="0" presId="urn:microsoft.com/office/officeart/2005/8/layout/orgChart1"/>
    <dgm:cxn modelId="{C0FDB761-9A6F-49FA-8307-E29D8F452725}" type="presParOf" srcId="{3EA867F1-AC1B-459B-80F7-AEB6AB13D79D}" destId="{3DD3B26F-87B0-4F5F-9479-6D9BD47930A2}" srcOrd="9" destOrd="0" presId="urn:microsoft.com/office/officeart/2005/8/layout/orgChart1"/>
    <dgm:cxn modelId="{308369CB-EE99-42B0-8622-A09101B99728}" type="presParOf" srcId="{3DD3B26F-87B0-4F5F-9479-6D9BD47930A2}" destId="{E954F2A8-F344-469D-AAD7-BD2E6B26CA7D}" srcOrd="0" destOrd="0" presId="urn:microsoft.com/office/officeart/2005/8/layout/orgChart1"/>
    <dgm:cxn modelId="{7FA96255-3B1F-4AF8-9126-0AC9BBFB4010}" type="presParOf" srcId="{E954F2A8-F344-469D-AAD7-BD2E6B26CA7D}" destId="{EFB304F1-F6B6-401C-BEFD-6DEB5E98C5F2}" srcOrd="0" destOrd="0" presId="urn:microsoft.com/office/officeart/2005/8/layout/orgChart1"/>
    <dgm:cxn modelId="{709215FA-56B9-478E-88B1-FA4440EB275C}" type="presParOf" srcId="{E954F2A8-F344-469D-AAD7-BD2E6B26CA7D}" destId="{591D1F56-5BC4-4C89-89CA-2A723395BE04}" srcOrd="1" destOrd="0" presId="urn:microsoft.com/office/officeart/2005/8/layout/orgChart1"/>
    <dgm:cxn modelId="{B865441D-5524-4B0F-8AF8-C802F0AE4592}" type="presParOf" srcId="{3DD3B26F-87B0-4F5F-9479-6D9BD47930A2}" destId="{361A2521-161F-4B95-BD70-9C75BA24607D}" srcOrd="1" destOrd="0" presId="urn:microsoft.com/office/officeart/2005/8/layout/orgChart1"/>
    <dgm:cxn modelId="{594FD5B3-290C-4511-B95A-59E1858CA49B}" type="presParOf" srcId="{3DD3B26F-87B0-4F5F-9479-6D9BD47930A2}" destId="{51DEDBC4-2117-43E9-B13E-25C2CAB90B8E}" srcOrd="2" destOrd="0" presId="urn:microsoft.com/office/officeart/2005/8/layout/orgChart1"/>
    <dgm:cxn modelId="{C2DC730B-C6ED-46C6-957A-2F7F556016F1}" type="presParOf" srcId="{3EA867F1-AC1B-459B-80F7-AEB6AB13D79D}" destId="{E15DAFD9-2F03-4F3B-81CB-80275CCB718E}" srcOrd="10" destOrd="0" presId="urn:microsoft.com/office/officeart/2005/8/layout/orgChart1"/>
    <dgm:cxn modelId="{12A1FDF1-B5F9-4014-9683-AD8FC0B12864}" type="presParOf" srcId="{3EA867F1-AC1B-459B-80F7-AEB6AB13D79D}" destId="{D0BA33BD-A2E5-4B8C-85DF-EC332CCD0AF4}" srcOrd="11" destOrd="0" presId="urn:microsoft.com/office/officeart/2005/8/layout/orgChart1"/>
    <dgm:cxn modelId="{D89811EA-D043-4913-B60A-93EAE1FA4FF7}" type="presParOf" srcId="{D0BA33BD-A2E5-4B8C-85DF-EC332CCD0AF4}" destId="{D377FCF5-9DEE-4C89-B5E9-1E07388F847A}" srcOrd="0" destOrd="0" presId="urn:microsoft.com/office/officeart/2005/8/layout/orgChart1"/>
    <dgm:cxn modelId="{D7C85E37-067D-44E8-945B-DFA781646D81}" type="presParOf" srcId="{D377FCF5-9DEE-4C89-B5E9-1E07388F847A}" destId="{1F9F70E5-8640-45BD-B6C4-BF02659BB8A4}" srcOrd="0" destOrd="0" presId="urn:microsoft.com/office/officeart/2005/8/layout/orgChart1"/>
    <dgm:cxn modelId="{8B8EB28B-5489-47C8-BAF8-9F76B9FA920B}" type="presParOf" srcId="{D377FCF5-9DEE-4C89-B5E9-1E07388F847A}" destId="{20CFE40E-2A89-4173-A120-E24EC3FC83C6}" srcOrd="1" destOrd="0" presId="urn:microsoft.com/office/officeart/2005/8/layout/orgChart1"/>
    <dgm:cxn modelId="{E866CEE4-6BE1-4D03-9D79-86769BD7912F}" type="presParOf" srcId="{D0BA33BD-A2E5-4B8C-85DF-EC332CCD0AF4}" destId="{8C43FA99-9F4B-43A4-8D1F-BD07681F27CD}" srcOrd="1" destOrd="0" presId="urn:microsoft.com/office/officeart/2005/8/layout/orgChart1"/>
    <dgm:cxn modelId="{05941B49-4E44-44C1-A144-BDD2FC454BF0}" type="presParOf" srcId="{D0BA33BD-A2E5-4B8C-85DF-EC332CCD0AF4}" destId="{D4BBCC7C-6036-4557-BFAA-AD4A61C0FF1E}" srcOrd="2" destOrd="0" presId="urn:microsoft.com/office/officeart/2005/8/layout/orgChart1"/>
    <dgm:cxn modelId="{AACD9592-3E8A-490A-8BF5-DD6AD91E7AD5}" type="presParOf" srcId="{FD0963BC-344E-4AFA-B977-2DA25A174079}" destId="{0D12B508-1CD4-4C9C-8EEA-0560C19CD9EC}" srcOrd="2" destOrd="0" presId="urn:microsoft.com/office/officeart/2005/8/layout/orgChart1"/>
    <dgm:cxn modelId="{0E9FA9D8-7279-455D-B0E1-1CBD1BDBC2CE}" type="presParOf" srcId="{0D12B508-1CD4-4C9C-8EEA-0560C19CD9EC}" destId="{5D40459F-5C50-401D-84C7-174C86CC711B}" srcOrd="0" destOrd="0" presId="urn:microsoft.com/office/officeart/2005/8/layout/orgChart1"/>
    <dgm:cxn modelId="{C0966F3E-FBB6-4C88-8435-91DB8F3E8973}" type="presParOf" srcId="{0D12B508-1CD4-4C9C-8EEA-0560C19CD9EC}" destId="{33109E18-10ED-449E-8AF1-AFA7926EC76C}" srcOrd="1" destOrd="0" presId="urn:microsoft.com/office/officeart/2005/8/layout/orgChart1"/>
    <dgm:cxn modelId="{ED06370C-A7B5-482D-9AFB-B9C95D8F91A1}" type="presParOf" srcId="{33109E18-10ED-449E-8AF1-AFA7926EC76C}" destId="{2E8107D1-A4C7-45C8-9823-DD237CAAE00D}" srcOrd="0" destOrd="0" presId="urn:microsoft.com/office/officeart/2005/8/layout/orgChart1"/>
    <dgm:cxn modelId="{22AABC65-BE41-4B40-A914-77AF5131D95B}" type="presParOf" srcId="{2E8107D1-A4C7-45C8-9823-DD237CAAE00D}" destId="{C32C0C48-A0F3-41D4-8BB6-B6566DFE356D}" srcOrd="0" destOrd="0" presId="urn:microsoft.com/office/officeart/2005/8/layout/orgChart1"/>
    <dgm:cxn modelId="{60B00DE8-5678-4C4B-8005-ACB66A39953B}" type="presParOf" srcId="{2E8107D1-A4C7-45C8-9823-DD237CAAE00D}" destId="{39C47DDF-2D67-457A-AEF7-B557588DEC75}" srcOrd="1" destOrd="0" presId="urn:microsoft.com/office/officeart/2005/8/layout/orgChart1"/>
    <dgm:cxn modelId="{39FC71A3-50CF-488C-8108-ACC20F6EFF19}" type="presParOf" srcId="{33109E18-10ED-449E-8AF1-AFA7926EC76C}" destId="{C00B2DCA-FBEE-4BA3-BE0F-7B359A81793A}" srcOrd="1" destOrd="0" presId="urn:microsoft.com/office/officeart/2005/8/layout/orgChart1"/>
    <dgm:cxn modelId="{E1AC6241-42D7-4616-8373-EC55145B5A07}" type="presParOf" srcId="{33109E18-10ED-449E-8AF1-AFA7926EC76C}" destId="{8D3336D3-7688-4496-8AFD-C72CD7F35A3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04FF6F-089A-4D4E-93BF-C3F1C05EB59D}" type="doc">
      <dgm:prSet loTypeId="urn:microsoft.com/office/officeart/2005/8/layout/orgChart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nb-NO"/>
        </a:p>
      </dgm:t>
    </dgm:pt>
    <dgm:pt modelId="{02DF0E28-7F03-47C9-BE2A-3E1C280F7C0C}">
      <dgm:prSet phldrT="[Tekst]" custT="1"/>
      <dgm:spPr/>
      <dgm:t>
        <a:bodyPr anchor="ctr"/>
        <a:lstStyle/>
        <a:p>
          <a:r>
            <a:rPr lang="nb-NO" sz="1400" b="1" dirty="0"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rPr>
            <a:t>embetsleiing</a:t>
          </a:r>
          <a:endParaRPr lang="nb-NO" sz="1050" b="1" dirty="0">
            <a:latin typeface="+mn-lt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1D57F6C1-B8A5-4F3C-86C0-7BCFFF6BD330}" type="parTrans" cxnId="{DAD31F30-2C5B-4DE4-98A7-FFEF06D6E47D}">
      <dgm:prSet/>
      <dgm:spPr/>
      <dgm:t>
        <a:bodyPr/>
        <a:lstStyle/>
        <a:p>
          <a:endParaRPr lang="nb-NO"/>
        </a:p>
      </dgm:t>
    </dgm:pt>
    <dgm:pt modelId="{93325594-2B3A-4FF9-A108-C80CAFA939D9}" type="sibTrans" cxnId="{DAD31F30-2C5B-4DE4-98A7-FFEF06D6E47D}">
      <dgm:prSet custT="1"/>
      <dgm:spPr/>
      <dgm:t>
        <a:bodyPr/>
        <a:lstStyle/>
        <a:p>
          <a:endParaRPr lang="nb-NO"/>
        </a:p>
      </dgm:t>
    </dgm:pt>
    <dgm:pt modelId="{AF9041BD-C952-4B86-A894-89148F6C266A}">
      <dgm:prSet phldrT="[Tekst]" custT="1"/>
      <dgm:spPr/>
      <dgm:t>
        <a:bodyPr/>
        <a:lstStyle/>
        <a:p>
          <a:r>
            <a:rPr lang="nb-NO" sz="1400" b="1" dirty="0"/>
            <a:t>kommunal</a:t>
          </a:r>
        </a:p>
      </dgm:t>
    </dgm:pt>
    <dgm:pt modelId="{36C0BA03-B3F1-4EFA-A62F-84B733E6686C}" type="parTrans" cxnId="{A4D874BF-96C6-4A0A-A2CB-17ABAC0E1FBA}">
      <dgm:prSet/>
      <dgm:spPr/>
      <dgm:t>
        <a:bodyPr/>
        <a:lstStyle/>
        <a:p>
          <a:endParaRPr lang="nb-NO"/>
        </a:p>
      </dgm:t>
    </dgm:pt>
    <dgm:pt modelId="{414D6496-57F0-4C69-9D0A-7BCAF1F387C5}" type="sibTrans" cxnId="{A4D874BF-96C6-4A0A-A2CB-17ABAC0E1FBA}">
      <dgm:prSet custT="1"/>
      <dgm:spPr/>
      <dgm:t>
        <a:bodyPr/>
        <a:lstStyle/>
        <a:p>
          <a:endParaRPr lang="nb-NO"/>
        </a:p>
      </dgm:t>
    </dgm:pt>
    <dgm:pt modelId="{F249FCF1-CCE9-4FA2-88E8-C45F2F78328C}">
      <dgm:prSet phldrT="[Tekst]" custT="1"/>
      <dgm:spPr/>
      <dgm:t>
        <a:bodyPr/>
        <a:lstStyle/>
        <a:p>
          <a:r>
            <a:rPr lang="nb-NO" sz="1400" b="1" dirty="0"/>
            <a:t>utdanning </a:t>
          </a:r>
          <a:br>
            <a:rPr lang="nb-NO" sz="1400" b="1" dirty="0"/>
          </a:br>
          <a:r>
            <a:rPr lang="nb-NO" sz="1400" b="1" dirty="0"/>
            <a:t>og verjemål</a:t>
          </a:r>
        </a:p>
      </dgm:t>
    </dgm:pt>
    <dgm:pt modelId="{73C78F6B-6131-4677-93E5-E8A94F0D52F0}" type="parTrans" cxnId="{24E74616-6731-4DDD-8C02-723EAF961BC8}">
      <dgm:prSet/>
      <dgm:spPr/>
      <dgm:t>
        <a:bodyPr/>
        <a:lstStyle/>
        <a:p>
          <a:endParaRPr lang="nb-NO"/>
        </a:p>
      </dgm:t>
    </dgm:pt>
    <dgm:pt modelId="{3042B69E-6359-486B-8621-FEE603BF1B9C}" type="sibTrans" cxnId="{24E74616-6731-4DDD-8C02-723EAF961BC8}">
      <dgm:prSet custT="1"/>
      <dgm:spPr/>
      <dgm:t>
        <a:bodyPr/>
        <a:lstStyle/>
        <a:p>
          <a:endParaRPr lang="nb-NO"/>
        </a:p>
      </dgm:t>
    </dgm:pt>
    <dgm:pt modelId="{D0344DDC-8F55-4033-A6F4-FD81D681618A}">
      <dgm:prSet phldrT="[Tekst]" custT="1"/>
      <dgm:spPr/>
      <dgm:t>
        <a:bodyPr/>
        <a:lstStyle/>
        <a:p>
          <a:r>
            <a:rPr lang="nb-NO" sz="1400" b="1" dirty="0"/>
            <a:t>helse, sosial</a:t>
          </a:r>
          <a:br>
            <a:rPr lang="nb-NO" sz="1400" b="1" dirty="0"/>
          </a:br>
          <a:r>
            <a:rPr lang="nb-NO" sz="1400" b="1" dirty="0"/>
            <a:t>og barnevern</a:t>
          </a:r>
          <a:endParaRPr lang="nb-NO" sz="1000" b="1" dirty="0"/>
        </a:p>
      </dgm:t>
    </dgm:pt>
    <dgm:pt modelId="{C629C5F7-014C-465C-9F44-7F7ED9C0D3AC}" type="parTrans" cxnId="{C83345F7-C9D7-4582-AF81-5E52F4A2143B}">
      <dgm:prSet/>
      <dgm:spPr/>
      <dgm:t>
        <a:bodyPr/>
        <a:lstStyle/>
        <a:p>
          <a:endParaRPr lang="nb-NO"/>
        </a:p>
      </dgm:t>
    </dgm:pt>
    <dgm:pt modelId="{016316BA-4626-478F-B619-4F74B90C64FF}" type="sibTrans" cxnId="{C83345F7-C9D7-4582-AF81-5E52F4A2143B}">
      <dgm:prSet custT="1"/>
      <dgm:spPr/>
      <dgm:t>
        <a:bodyPr/>
        <a:lstStyle/>
        <a:p>
          <a:endParaRPr lang="nb-NO"/>
        </a:p>
      </dgm:t>
    </dgm:pt>
    <dgm:pt modelId="{B9819CD3-02A0-40A1-B8E6-86EAAEC2805B}" type="asst">
      <dgm:prSet custT="1"/>
      <dgm:spPr/>
      <dgm:t>
        <a:bodyPr/>
        <a:lstStyle/>
        <a:p>
          <a:r>
            <a:rPr lang="nb-NO" sz="1100" b="1" dirty="0"/>
            <a:t>stab</a:t>
          </a:r>
          <a:endParaRPr lang="nb-NO" sz="1050" b="1" dirty="0"/>
        </a:p>
      </dgm:t>
    </dgm:pt>
    <dgm:pt modelId="{755A17E0-002C-4D8F-B3AE-45B127348748}" type="parTrans" cxnId="{677E70E9-64CA-471A-BCD2-C53347F72DC7}">
      <dgm:prSet/>
      <dgm:spPr/>
      <dgm:t>
        <a:bodyPr/>
        <a:lstStyle/>
        <a:p>
          <a:endParaRPr lang="nb-NO"/>
        </a:p>
      </dgm:t>
    </dgm:pt>
    <dgm:pt modelId="{9D075618-2A17-4660-A0D9-BDBDC210E676}" type="sibTrans" cxnId="{677E70E9-64CA-471A-BCD2-C53347F72DC7}">
      <dgm:prSet custT="1"/>
      <dgm:spPr/>
      <dgm:t>
        <a:bodyPr/>
        <a:lstStyle/>
        <a:p>
          <a:endParaRPr lang="nb-NO"/>
        </a:p>
      </dgm:t>
    </dgm:pt>
    <dgm:pt modelId="{72C476B0-F20A-4EF5-BE1E-2645092B995D}">
      <dgm:prSet custT="1"/>
      <dgm:spPr/>
      <dgm:t>
        <a:bodyPr/>
        <a:lstStyle/>
        <a:p>
          <a:r>
            <a:rPr lang="nb-NO" sz="1400" b="1" dirty="0"/>
            <a:t>miljø</a:t>
          </a:r>
          <a:endParaRPr lang="nb-NO" sz="1050" b="1" dirty="0"/>
        </a:p>
      </dgm:t>
    </dgm:pt>
    <dgm:pt modelId="{502E90F9-E424-48C6-8D41-00118DE56928}" type="parTrans" cxnId="{2651820C-F4E9-4CC4-99A6-F14A52D89E3E}">
      <dgm:prSet/>
      <dgm:spPr/>
      <dgm:t>
        <a:bodyPr/>
        <a:lstStyle/>
        <a:p>
          <a:endParaRPr lang="nb-NO"/>
        </a:p>
      </dgm:t>
    </dgm:pt>
    <dgm:pt modelId="{328CCD12-1967-44E8-ADD3-6F0E8339E938}" type="sibTrans" cxnId="{2651820C-F4E9-4CC4-99A6-F14A52D89E3E}">
      <dgm:prSet custT="1"/>
      <dgm:spPr/>
      <dgm:t>
        <a:bodyPr/>
        <a:lstStyle/>
        <a:p>
          <a:endParaRPr lang="nb-NO"/>
        </a:p>
      </dgm:t>
    </dgm:pt>
    <dgm:pt modelId="{B7BD07FB-4A52-4F46-B7CF-45288A060C8B}">
      <dgm:prSet custT="1"/>
      <dgm:spPr/>
      <dgm:t>
        <a:bodyPr/>
        <a:lstStyle/>
        <a:p>
          <a:r>
            <a:rPr lang="nb-NO" sz="1400" b="1" dirty="0"/>
            <a:t>landbruk</a:t>
          </a:r>
          <a:endParaRPr lang="nb-NO" sz="1050" b="1" dirty="0"/>
        </a:p>
      </dgm:t>
    </dgm:pt>
    <dgm:pt modelId="{01E3AB34-70C7-4DF5-9D46-DD82E07704A7}" type="parTrans" cxnId="{E491CD53-40BC-4777-9FDB-C68678E25FCF}">
      <dgm:prSet/>
      <dgm:spPr/>
      <dgm:t>
        <a:bodyPr/>
        <a:lstStyle/>
        <a:p>
          <a:endParaRPr lang="nb-NO"/>
        </a:p>
      </dgm:t>
    </dgm:pt>
    <dgm:pt modelId="{C2666936-01D9-4D82-8949-FB4E86C82636}" type="sibTrans" cxnId="{E491CD53-40BC-4777-9FDB-C68678E25FCF}">
      <dgm:prSet/>
      <dgm:spPr/>
      <dgm:t>
        <a:bodyPr/>
        <a:lstStyle/>
        <a:p>
          <a:endParaRPr lang="nb-NO"/>
        </a:p>
      </dgm:t>
    </dgm:pt>
    <dgm:pt modelId="{F89426CD-3C33-417F-8833-A757159C52E0}">
      <dgm:prSet custT="1"/>
      <dgm:spPr/>
      <dgm:t>
        <a:bodyPr/>
        <a:lstStyle/>
        <a:p>
          <a:r>
            <a:rPr lang="nb-NO" sz="1400" b="1" dirty="0"/>
            <a:t>organisasjon </a:t>
          </a:r>
          <a:br>
            <a:rPr lang="nb-NO" sz="1400" b="1" dirty="0"/>
          </a:br>
          <a:r>
            <a:rPr lang="nb-NO" sz="1400" b="1" dirty="0"/>
            <a:t>og strategi</a:t>
          </a:r>
        </a:p>
      </dgm:t>
    </dgm:pt>
    <dgm:pt modelId="{68DAD9AE-207E-43AE-8A00-45EE7A7F6A50}" type="parTrans" cxnId="{974E630E-5039-4AC6-944C-43BB0D1FFE39}">
      <dgm:prSet/>
      <dgm:spPr/>
      <dgm:t>
        <a:bodyPr/>
        <a:lstStyle/>
        <a:p>
          <a:endParaRPr lang="nb-NO"/>
        </a:p>
      </dgm:t>
    </dgm:pt>
    <dgm:pt modelId="{440A130C-B3D5-45C5-BCC3-B604C4B6D2D1}" type="sibTrans" cxnId="{974E630E-5039-4AC6-944C-43BB0D1FFE39}">
      <dgm:prSet/>
      <dgm:spPr/>
      <dgm:t>
        <a:bodyPr/>
        <a:lstStyle/>
        <a:p>
          <a:endParaRPr lang="nb-NO"/>
        </a:p>
      </dgm:t>
    </dgm:pt>
    <dgm:pt modelId="{9E64DC1F-672B-49C1-B66C-1414000629FF}">
      <dgm:prSet custT="1"/>
      <dgm:spPr/>
      <dgm:t>
        <a:bodyPr/>
        <a:lstStyle/>
        <a:p>
          <a:pPr algn="ctr"/>
          <a:r>
            <a:rPr lang="nb-NO" sz="1100" b="1" dirty="0"/>
            <a:t>plan</a:t>
          </a:r>
          <a:endParaRPr lang="nb-NO" sz="1050" b="1" dirty="0"/>
        </a:p>
      </dgm:t>
    </dgm:pt>
    <dgm:pt modelId="{2EE74801-71E1-4ADE-8DAD-43D4635A0FFA}" type="parTrans" cxnId="{00CE875A-554F-440D-9608-7018E234E20F}">
      <dgm:prSet/>
      <dgm:spPr/>
      <dgm:t>
        <a:bodyPr/>
        <a:lstStyle/>
        <a:p>
          <a:endParaRPr lang="nb-NO"/>
        </a:p>
      </dgm:t>
    </dgm:pt>
    <dgm:pt modelId="{85483221-64C4-4CA2-8AC6-A913D5B1F305}" type="sibTrans" cxnId="{00CE875A-554F-440D-9608-7018E234E20F}">
      <dgm:prSet/>
      <dgm:spPr/>
      <dgm:t>
        <a:bodyPr/>
        <a:lstStyle/>
        <a:p>
          <a:endParaRPr lang="nb-NO"/>
        </a:p>
      </dgm:t>
    </dgm:pt>
    <dgm:pt modelId="{8B46BCB3-9871-4FAC-8864-FF461453ABAB}">
      <dgm:prSet custT="1"/>
      <dgm:spPr/>
      <dgm:t>
        <a:bodyPr/>
        <a:lstStyle/>
        <a:p>
          <a:pPr algn="ctr"/>
          <a:r>
            <a:rPr lang="nb-NO" sz="1100" b="1" dirty="0"/>
            <a:t>beredskap</a:t>
          </a:r>
          <a:endParaRPr lang="nb-NO" sz="1050" b="1" dirty="0"/>
        </a:p>
      </dgm:t>
    </dgm:pt>
    <dgm:pt modelId="{9A4954C4-19B1-4AE0-8BF7-E71342749479}" type="parTrans" cxnId="{4C82CC4C-A8F7-46EF-938B-BF3D076A4FFC}">
      <dgm:prSet/>
      <dgm:spPr/>
      <dgm:t>
        <a:bodyPr/>
        <a:lstStyle/>
        <a:p>
          <a:endParaRPr lang="nb-NO"/>
        </a:p>
      </dgm:t>
    </dgm:pt>
    <dgm:pt modelId="{E2559A79-93DB-4A09-A600-34C36C7B8990}" type="sibTrans" cxnId="{4C82CC4C-A8F7-46EF-938B-BF3D076A4FFC}">
      <dgm:prSet/>
      <dgm:spPr/>
      <dgm:t>
        <a:bodyPr/>
        <a:lstStyle/>
        <a:p>
          <a:endParaRPr lang="nb-NO"/>
        </a:p>
      </dgm:t>
    </dgm:pt>
    <dgm:pt modelId="{F3FAB0EC-2EFE-4B82-A0F5-80D672030D4E}">
      <dgm:prSet custT="1"/>
      <dgm:spPr/>
      <dgm:t>
        <a:bodyPr/>
        <a:lstStyle/>
        <a:p>
          <a:pPr algn="ctr"/>
          <a:r>
            <a:rPr lang="nb-NO" sz="1100" b="1" dirty="0"/>
            <a:t>kommune </a:t>
          </a:r>
          <a:br>
            <a:rPr lang="nb-NO" sz="1100" b="1" dirty="0"/>
          </a:br>
          <a:r>
            <a:rPr lang="nb-NO" sz="1100" b="1" dirty="0"/>
            <a:t>og samfunn</a:t>
          </a:r>
        </a:p>
      </dgm:t>
    </dgm:pt>
    <dgm:pt modelId="{57DC5134-19E6-4616-935A-F930F277E77A}" type="parTrans" cxnId="{0261C2AB-9357-49AE-B651-9C3806E03986}">
      <dgm:prSet/>
      <dgm:spPr/>
      <dgm:t>
        <a:bodyPr/>
        <a:lstStyle/>
        <a:p>
          <a:endParaRPr lang="nb-NO"/>
        </a:p>
      </dgm:t>
    </dgm:pt>
    <dgm:pt modelId="{A7717640-FD8E-4B25-95CA-52713E4E99F5}" type="sibTrans" cxnId="{0261C2AB-9357-49AE-B651-9C3806E03986}">
      <dgm:prSet/>
      <dgm:spPr/>
      <dgm:t>
        <a:bodyPr/>
        <a:lstStyle/>
        <a:p>
          <a:endParaRPr lang="nb-NO"/>
        </a:p>
      </dgm:t>
    </dgm:pt>
    <dgm:pt modelId="{75DB5BD8-C3A4-4756-B7CE-6A6512298477}">
      <dgm:prSet custT="1"/>
      <dgm:spPr/>
      <dgm:t>
        <a:bodyPr/>
        <a:lstStyle/>
        <a:p>
          <a:pPr algn="ctr"/>
          <a:r>
            <a:rPr lang="nb-NO" sz="1100" b="1" dirty="0"/>
            <a:t>tilsyn</a:t>
          </a:r>
          <a:endParaRPr lang="nb-NO" sz="1000" b="1" dirty="0"/>
        </a:p>
      </dgm:t>
    </dgm:pt>
    <dgm:pt modelId="{ACBB83F8-E9B9-4FAC-895D-167CF11EF099}" type="parTrans" cxnId="{2C68588F-9699-4370-9F27-572EC7057616}">
      <dgm:prSet/>
      <dgm:spPr/>
      <dgm:t>
        <a:bodyPr/>
        <a:lstStyle/>
        <a:p>
          <a:endParaRPr lang="nb-NO"/>
        </a:p>
      </dgm:t>
    </dgm:pt>
    <dgm:pt modelId="{6CF9E294-6E02-4177-85D9-5C57FDAD6DCF}" type="sibTrans" cxnId="{2C68588F-9699-4370-9F27-572EC7057616}">
      <dgm:prSet/>
      <dgm:spPr/>
      <dgm:t>
        <a:bodyPr/>
        <a:lstStyle/>
        <a:p>
          <a:endParaRPr lang="nb-NO"/>
        </a:p>
      </dgm:t>
    </dgm:pt>
    <dgm:pt modelId="{BB004931-FB7A-4722-A044-3E064B88D5E3}">
      <dgm:prSet custT="1"/>
      <dgm:spPr/>
      <dgm:t>
        <a:bodyPr/>
        <a:lstStyle/>
        <a:p>
          <a:pPr algn="ctr"/>
          <a:r>
            <a:rPr lang="nb-NO" sz="1100" b="1" dirty="0"/>
            <a:t>forvaltning</a:t>
          </a:r>
          <a:endParaRPr lang="nb-NO" sz="1000" b="1" dirty="0"/>
        </a:p>
      </dgm:t>
    </dgm:pt>
    <dgm:pt modelId="{15A72FFE-B452-4C90-A0EB-CC34E6A473AA}" type="parTrans" cxnId="{98A6998B-4C12-4C98-88A1-F249BFA4C052}">
      <dgm:prSet/>
      <dgm:spPr/>
      <dgm:t>
        <a:bodyPr/>
        <a:lstStyle/>
        <a:p>
          <a:endParaRPr lang="nb-NO"/>
        </a:p>
      </dgm:t>
    </dgm:pt>
    <dgm:pt modelId="{524BC8E2-7D8D-4773-AAB7-249EE78D3BEE}" type="sibTrans" cxnId="{98A6998B-4C12-4C98-88A1-F249BFA4C052}">
      <dgm:prSet/>
      <dgm:spPr/>
      <dgm:t>
        <a:bodyPr/>
        <a:lstStyle/>
        <a:p>
          <a:endParaRPr lang="nb-NO"/>
        </a:p>
      </dgm:t>
    </dgm:pt>
    <dgm:pt modelId="{22006AAA-A47D-494C-8775-C9D8FA095457}">
      <dgm:prSet custT="1"/>
      <dgm:spPr/>
      <dgm:t>
        <a:bodyPr/>
        <a:lstStyle/>
        <a:p>
          <a:pPr algn="ctr"/>
          <a:r>
            <a:rPr lang="nb-NO" sz="1100" b="1" dirty="0"/>
            <a:t>sosial og</a:t>
          </a:r>
          <a:br>
            <a:rPr lang="nb-NO" sz="1100" b="1" dirty="0"/>
          </a:br>
          <a:r>
            <a:rPr lang="nb-NO" sz="1100" b="1" dirty="0"/>
            <a:t>barnevern</a:t>
          </a:r>
        </a:p>
      </dgm:t>
    </dgm:pt>
    <dgm:pt modelId="{E36D5A10-F501-4DDD-AED5-130A5D8C1D2C}" type="parTrans" cxnId="{3290688B-4DD3-40C9-97D6-F7BD64E209CF}">
      <dgm:prSet/>
      <dgm:spPr/>
      <dgm:t>
        <a:bodyPr/>
        <a:lstStyle/>
        <a:p>
          <a:endParaRPr lang="nb-NO"/>
        </a:p>
      </dgm:t>
    </dgm:pt>
    <dgm:pt modelId="{D164F481-D36B-40DA-9AF5-0943DE2AA1B9}" type="sibTrans" cxnId="{3290688B-4DD3-40C9-97D6-F7BD64E209CF}">
      <dgm:prSet/>
      <dgm:spPr/>
      <dgm:t>
        <a:bodyPr/>
        <a:lstStyle/>
        <a:p>
          <a:endParaRPr lang="nb-NO"/>
        </a:p>
      </dgm:t>
    </dgm:pt>
    <dgm:pt modelId="{107B4AD6-E221-4697-9792-20C964819541}">
      <dgm:prSet custT="1"/>
      <dgm:spPr/>
      <dgm:t>
        <a:bodyPr/>
        <a:lstStyle/>
        <a:p>
          <a:pPr algn="ctr"/>
          <a:r>
            <a:rPr lang="nb-NO" sz="1100" b="1" dirty="0"/>
            <a:t>kommunehelse</a:t>
          </a:r>
          <a:br>
            <a:rPr lang="nb-NO" sz="1100" b="1" dirty="0"/>
          </a:br>
          <a:r>
            <a:rPr lang="nb-NO" sz="1100" b="1" dirty="0"/>
            <a:t>og -omsorg</a:t>
          </a:r>
          <a:endParaRPr lang="nb-NO" sz="1000" b="1" dirty="0"/>
        </a:p>
      </dgm:t>
    </dgm:pt>
    <dgm:pt modelId="{9CDDA110-0282-4B73-BAE7-39DDB93E4CF6}" type="parTrans" cxnId="{A648EF98-C262-4844-A84B-00F227436B0F}">
      <dgm:prSet/>
      <dgm:spPr/>
      <dgm:t>
        <a:bodyPr/>
        <a:lstStyle/>
        <a:p>
          <a:endParaRPr lang="nb-NO"/>
        </a:p>
      </dgm:t>
    </dgm:pt>
    <dgm:pt modelId="{5C9265A7-455B-4223-8610-E479E7575BEC}" type="sibTrans" cxnId="{A648EF98-C262-4844-A84B-00F227436B0F}">
      <dgm:prSet/>
      <dgm:spPr/>
      <dgm:t>
        <a:bodyPr/>
        <a:lstStyle/>
        <a:p>
          <a:endParaRPr lang="nb-NO"/>
        </a:p>
      </dgm:t>
    </dgm:pt>
    <dgm:pt modelId="{32468B7D-8285-495A-9993-F3A119679601}">
      <dgm:prSet custT="1"/>
      <dgm:spPr/>
      <dgm:t>
        <a:bodyPr/>
        <a:lstStyle/>
        <a:p>
          <a:pPr algn="ctr"/>
          <a:r>
            <a:rPr lang="nb-NO" sz="1100" b="1" dirty="0"/>
            <a:t>spesialisthelse</a:t>
          </a:r>
          <a:endParaRPr lang="nb-NO" sz="1000" b="1" dirty="0"/>
        </a:p>
      </dgm:t>
    </dgm:pt>
    <dgm:pt modelId="{A9AFFEB5-F5B5-42F1-86C8-6E545229C358}" type="parTrans" cxnId="{E837CA40-238B-41D1-810A-FC82A09B4D81}">
      <dgm:prSet/>
      <dgm:spPr/>
      <dgm:t>
        <a:bodyPr/>
        <a:lstStyle/>
        <a:p>
          <a:endParaRPr lang="nb-NO"/>
        </a:p>
      </dgm:t>
    </dgm:pt>
    <dgm:pt modelId="{3B15CA53-34F9-4E85-BA7B-9326FD7A7F15}" type="sibTrans" cxnId="{E837CA40-238B-41D1-810A-FC82A09B4D81}">
      <dgm:prSet/>
      <dgm:spPr/>
      <dgm:t>
        <a:bodyPr/>
        <a:lstStyle/>
        <a:p>
          <a:endParaRPr lang="nb-NO"/>
        </a:p>
      </dgm:t>
    </dgm:pt>
    <dgm:pt modelId="{E0353EE4-59C3-4D77-9E2C-54C1371DF5E1}">
      <dgm:prSet custT="1"/>
      <dgm:spPr/>
      <dgm:t>
        <a:bodyPr/>
        <a:lstStyle/>
        <a:p>
          <a:pPr algn="ctr"/>
          <a:r>
            <a:rPr lang="nb-NO" sz="1100" b="1" dirty="0"/>
            <a:t>naturmangfald</a:t>
          </a:r>
          <a:endParaRPr lang="nb-NO" sz="900" b="1" dirty="0"/>
        </a:p>
      </dgm:t>
    </dgm:pt>
    <dgm:pt modelId="{D962012B-A854-44AA-856D-16B1C4C3DF26}" type="parTrans" cxnId="{B8776756-9BF4-48E7-BD88-0D2E902391B1}">
      <dgm:prSet/>
      <dgm:spPr/>
      <dgm:t>
        <a:bodyPr/>
        <a:lstStyle/>
        <a:p>
          <a:endParaRPr lang="nb-NO"/>
        </a:p>
      </dgm:t>
    </dgm:pt>
    <dgm:pt modelId="{1E32B75C-6D90-432B-877F-BB2F122E2A3E}" type="sibTrans" cxnId="{B8776756-9BF4-48E7-BD88-0D2E902391B1}">
      <dgm:prSet/>
      <dgm:spPr/>
      <dgm:t>
        <a:bodyPr/>
        <a:lstStyle/>
        <a:p>
          <a:endParaRPr lang="nb-NO"/>
        </a:p>
      </dgm:t>
    </dgm:pt>
    <dgm:pt modelId="{B599504E-6D5F-4A3D-9362-0EFCD89082FA}">
      <dgm:prSet custT="1"/>
      <dgm:spPr/>
      <dgm:t>
        <a:bodyPr/>
        <a:lstStyle/>
        <a:p>
          <a:pPr algn="ctr"/>
          <a:r>
            <a:rPr lang="nb-NO" sz="1100" b="1" dirty="0"/>
            <a:t>forureining</a:t>
          </a:r>
          <a:endParaRPr lang="nb-NO" sz="900" b="1" dirty="0"/>
        </a:p>
      </dgm:t>
    </dgm:pt>
    <dgm:pt modelId="{72D853A5-24E0-4FC1-8EF4-07D5D3C824C5}" type="parTrans" cxnId="{CFA4ECD9-E009-40AB-AF8C-2BCCC2642D0E}">
      <dgm:prSet/>
      <dgm:spPr/>
      <dgm:t>
        <a:bodyPr/>
        <a:lstStyle/>
        <a:p>
          <a:endParaRPr lang="nb-NO"/>
        </a:p>
      </dgm:t>
    </dgm:pt>
    <dgm:pt modelId="{10D89764-2AA7-4D46-A7BB-94291C3CCDA6}" type="sibTrans" cxnId="{CFA4ECD9-E009-40AB-AF8C-2BCCC2642D0E}">
      <dgm:prSet/>
      <dgm:spPr/>
      <dgm:t>
        <a:bodyPr/>
        <a:lstStyle/>
        <a:p>
          <a:endParaRPr lang="nb-NO"/>
        </a:p>
      </dgm:t>
    </dgm:pt>
    <dgm:pt modelId="{CDF6FDEB-194C-4D10-8C14-8AD5FA0275C2}">
      <dgm:prSet custT="1"/>
      <dgm:spPr/>
      <dgm:t>
        <a:bodyPr/>
        <a:lstStyle/>
        <a:p>
          <a:r>
            <a:rPr lang="nb-NO" sz="1100" b="1" dirty="0"/>
            <a:t>verjemål</a:t>
          </a:r>
          <a:endParaRPr lang="nb-NO" sz="1000" b="1" dirty="0"/>
        </a:p>
      </dgm:t>
    </dgm:pt>
    <dgm:pt modelId="{E81961B1-5F4D-4DCB-8359-60AB48CB15DD}" type="parTrans" cxnId="{7D16CF4D-4F8A-4695-87EC-90BD07B1455E}">
      <dgm:prSet/>
      <dgm:spPr/>
      <dgm:t>
        <a:bodyPr/>
        <a:lstStyle/>
        <a:p>
          <a:endParaRPr lang="nb-NO"/>
        </a:p>
      </dgm:t>
    </dgm:pt>
    <dgm:pt modelId="{E168A951-749F-4FD3-AF54-38751F06FD01}" type="sibTrans" cxnId="{7D16CF4D-4F8A-4695-87EC-90BD07B1455E}">
      <dgm:prSet/>
      <dgm:spPr/>
      <dgm:t>
        <a:bodyPr/>
        <a:lstStyle/>
        <a:p>
          <a:endParaRPr lang="nb-NO"/>
        </a:p>
      </dgm:t>
    </dgm:pt>
    <dgm:pt modelId="{8506C0A9-3321-4313-9134-C6490767C274}">
      <dgm:prSet custT="1"/>
      <dgm:spPr/>
      <dgm:t>
        <a:bodyPr/>
        <a:lstStyle/>
        <a:p>
          <a:r>
            <a:rPr lang="nb-NO" sz="1100" b="1" dirty="0"/>
            <a:t>justis og byggjesak</a:t>
          </a:r>
        </a:p>
      </dgm:t>
    </dgm:pt>
    <dgm:pt modelId="{DDA8A0F0-8869-47FE-804D-56985A581204}" type="parTrans" cxnId="{203C34DC-B80E-4181-A3EC-1BE1DD0A120E}">
      <dgm:prSet/>
      <dgm:spPr/>
      <dgm:t>
        <a:bodyPr/>
        <a:lstStyle/>
        <a:p>
          <a:endParaRPr lang="nb-NO"/>
        </a:p>
      </dgm:t>
    </dgm:pt>
    <dgm:pt modelId="{CC59697D-697A-4CD1-8E39-4197E93EB85D}" type="sibTrans" cxnId="{203C34DC-B80E-4181-A3EC-1BE1DD0A120E}">
      <dgm:prSet/>
      <dgm:spPr/>
      <dgm:t>
        <a:bodyPr/>
        <a:lstStyle/>
        <a:p>
          <a:endParaRPr lang="nb-NO"/>
        </a:p>
      </dgm:t>
    </dgm:pt>
    <dgm:pt modelId="{308E7787-AEAE-47E6-B319-F46DBE97B87E}" type="pres">
      <dgm:prSet presAssocID="{CA04FF6F-089A-4D4E-93BF-C3F1C05EB59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D0963BC-344E-4AFA-B977-2DA25A174079}" type="pres">
      <dgm:prSet presAssocID="{02DF0E28-7F03-47C9-BE2A-3E1C280F7C0C}" presName="hierRoot1" presStyleCnt="0">
        <dgm:presLayoutVars>
          <dgm:hierBranch val="init"/>
        </dgm:presLayoutVars>
      </dgm:prSet>
      <dgm:spPr/>
    </dgm:pt>
    <dgm:pt modelId="{EFF44B3D-10D2-44A7-9380-403B7B9C901C}" type="pres">
      <dgm:prSet presAssocID="{02DF0E28-7F03-47C9-BE2A-3E1C280F7C0C}" presName="rootComposite1" presStyleCnt="0"/>
      <dgm:spPr/>
    </dgm:pt>
    <dgm:pt modelId="{E620FDF0-98E2-445C-A058-C1E52CB4FE8C}" type="pres">
      <dgm:prSet presAssocID="{02DF0E28-7F03-47C9-BE2A-3E1C280F7C0C}" presName="rootText1" presStyleLbl="node0" presStyleIdx="0" presStyleCnt="1" custScaleX="159168" custScaleY="66232">
        <dgm:presLayoutVars>
          <dgm:chPref val="3"/>
        </dgm:presLayoutVars>
      </dgm:prSet>
      <dgm:spPr/>
    </dgm:pt>
    <dgm:pt modelId="{48938E39-B82D-4BAA-9C2D-AC615B083773}" type="pres">
      <dgm:prSet presAssocID="{02DF0E28-7F03-47C9-BE2A-3E1C280F7C0C}" presName="rootConnector1" presStyleLbl="node1" presStyleIdx="0" presStyleCnt="0"/>
      <dgm:spPr/>
    </dgm:pt>
    <dgm:pt modelId="{3EA867F1-AC1B-459B-80F7-AEB6AB13D79D}" type="pres">
      <dgm:prSet presAssocID="{02DF0E28-7F03-47C9-BE2A-3E1C280F7C0C}" presName="hierChild2" presStyleCnt="0"/>
      <dgm:spPr/>
    </dgm:pt>
    <dgm:pt modelId="{E6EA9A81-E724-450C-A319-67A2806CFCDB}" type="pres">
      <dgm:prSet presAssocID="{36C0BA03-B3F1-4EFA-A62F-84B733E6686C}" presName="Name37" presStyleLbl="parChTrans1D2" presStyleIdx="0" presStyleCnt="7"/>
      <dgm:spPr/>
    </dgm:pt>
    <dgm:pt modelId="{D36DBCFD-5683-48F7-A318-5919B4766BDF}" type="pres">
      <dgm:prSet presAssocID="{AF9041BD-C952-4B86-A894-89148F6C266A}" presName="hierRoot2" presStyleCnt="0">
        <dgm:presLayoutVars>
          <dgm:hierBranch val="init"/>
        </dgm:presLayoutVars>
      </dgm:prSet>
      <dgm:spPr/>
    </dgm:pt>
    <dgm:pt modelId="{EF1C7893-7984-416E-8D5C-9008C7B6F879}" type="pres">
      <dgm:prSet presAssocID="{AF9041BD-C952-4B86-A894-89148F6C266A}" presName="rootComposite" presStyleCnt="0"/>
      <dgm:spPr/>
    </dgm:pt>
    <dgm:pt modelId="{909C95B6-E601-4D07-A8B9-4253AA4B192F}" type="pres">
      <dgm:prSet presAssocID="{AF9041BD-C952-4B86-A894-89148F6C266A}" presName="rootText" presStyleLbl="node2" presStyleIdx="0" presStyleCnt="6">
        <dgm:presLayoutVars>
          <dgm:chPref val="3"/>
        </dgm:presLayoutVars>
      </dgm:prSet>
      <dgm:spPr/>
    </dgm:pt>
    <dgm:pt modelId="{AE4389E1-B609-4079-BE33-9ECB31A0F409}" type="pres">
      <dgm:prSet presAssocID="{AF9041BD-C952-4B86-A894-89148F6C266A}" presName="rootConnector" presStyleLbl="node2" presStyleIdx="0" presStyleCnt="6"/>
      <dgm:spPr/>
    </dgm:pt>
    <dgm:pt modelId="{F68195F7-5F61-4FF3-84AD-DB2175C0DE5C}" type="pres">
      <dgm:prSet presAssocID="{AF9041BD-C952-4B86-A894-89148F6C266A}" presName="hierChild4" presStyleCnt="0"/>
      <dgm:spPr/>
    </dgm:pt>
    <dgm:pt modelId="{83F1C2BB-3FD3-4CC4-9712-03150EDFD366}" type="pres">
      <dgm:prSet presAssocID="{2EE74801-71E1-4ADE-8DAD-43D4635A0FFA}" presName="Name37" presStyleLbl="parChTrans1D3" presStyleIdx="0" presStyleCnt="12"/>
      <dgm:spPr/>
    </dgm:pt>
    <dgm:pt modelId="{A0D3D68C-E802-48E2-A2C3-5938D4F34449}" type="pres">
      <dgm:prSet presAssocID="{9E64DC1F-672B-49C1-B66C-1414000629FF}" presName="hierRoot2" presStyleCnt="0">
        <dgm:presLayoutVars>
          <dgm:hierBranch val="init"/>
        </dgm:presLayoutVars>
      </dgm:prSet>
      <dgm:spPr/>
    </dgm:pt>
    <dgm:pt modelId="{D1D398F9-BCEC-4CE7-AEE3-D106DE145F95}" type="pres">
      <dgm:prSet presAssocID="{9E64DC1F-672B-49C1-B66C-1414000629FF}" presName="rootComposite" presStyleCnt="0"/>
      <dgm:spPr/>
    </dgm:pt>
    <dgm:pt modelId="{553631B5-CBD2-4A84-8241-4CFEDA684922}" type="pres">
      <dgm:prSet presAssocID="{9E64DC1F-672B-49C1-B66C-1414000629FF}" presName="rootText" presStyleLbl="node3" presStyleIdx="0" presStyleCnt="12" custScaleY="66232">
        <dgm:presLayoutVars>
          <dgm:chPref val="3"/>
        </dgm:presLayoutVars>
      </dgm:prSet>
      <dgm:spPr/>
    </dgm:pt>
    <dgm:pt modelId="{D081F199-C51D-4286-AE79-B9CA09B24249}" type="pres">
      <dgm:prSet presAssocID="{9E64DC1F-672B-49C1-B66C-1414000629FF}" presName="rootConnector" presStyleLbl="node3" presStyleIdx="0" presStyleCnt="12"/>
      <dgm:spPr/>
    </dgm:pt>
    <dgm:pt modelId="{FC20E947-AF59-4357-9823-49AAF5E6DD81}" type="pres">
      <dgm:prSet presAssocID="{9E64DC1F-672B-49C1-B66C-1414000629FF}" presName="hierChild4" presStyleCnt="0"/>
      <dgm:spPr/>
    </dgm:pt>
    <dgm:pt modelId="{CCF33E07-5145-47F6-9D6C-CD26B20FF880}" type="pres">
      <dgm:prSet presAssocID="{9E64DC1F-672B-49C1-B66C-1414000629FF}" presName="hierChild5" presStyleCnt="0"/>
      <dgm:spPr/>
    </dgm:pt>
    <dgm:pt modelId="{5FA58794-42C6-47D6-B783-B6B4DB58EAAC}" type="pres">
      <dgm:prSet presAssocID="{9A4954C4-19B1-4AE0-8BF7-E71342749479}" presName="Name37" presStyleLbl="parChTrans1D3" presStyleIdx="1" presStyleCnt="12"/>
      <dgm:spPr/>
    </dgm:pt>
    <dgm:pt modelId="{E9D6CCEF-B8A0-4520-BC5D-CC91E3203B8C}" type="pres">
      <dgm:prSet presAssocID="{8B46BCB3-9871-4FAC-8864-FF461453ABAB}" presName="hierRoot2" presStyleCnt="0">
        <dgm:presLayoutVars>
          <dgm:hierBranch val="init"/>
        </dgm:presLayoutVars>
      </dgm:prSet>
      <dgm:spPr/>
    </dgm:pt>
    <dgm:pt modelId="{2E5D80D1-38C5-4931-B879-99F36696858A}" type="pres">
      <dgm:prSet presAssocID="{8B46BCB3-9871-4FAC-8864-FF461453ABAB}" presName="rootComposite" presStyleCnt="0"/>
      <dgm:spPr/>
    </dgm:pt>
    <dgm:pt modelId="{F13E7E48-981B-43A9-9979-E605E6B970F9}" type="pres">
      <dgm:prSet presAssocID="{8B46BCB3-9871-4FAC-8864-FF461453ABAB}" presName="rootText" presStyleLbl="node3" presStyleIdx="1" presStyleCnt="12" custScaleY="66232">
        <dgm:presLayoutVars>
          <dgm:chPref val="3"/>
        </dgm:presLayoutVars>
      </dgm:prSet>
      <dgm:spPr/>
    </dgm:pt>
    <dgm:pt modelId="{6F0A6178-D3C6-4969-A72F-E0B3F5536A65}" type="pres">
      <dgm:prSet presAssocID="{8B46BCB3-9871-4FAC-8864-FF461453ABAB}" presName="rootConnector" presStyleLbl="node3" presStyleIdx="1" presStyleCnt="12"/>
      <dgm:spPr/>
    </dgm:pt>
    <dgm:pt modelId="{C62B1325-2860-4BBB-9B8E-52E197A8EC5F}" type="pres">
      <dgm:prSet presAssocID="{8B46BCB3-9871-4FAC-8864-FF461453ABAB}" presName="hierChild4" presStyleCnt="0"/>
      <dgm:spPr/>
    </dgm:pt>
    <dgm:pt modelId="{DA1B0158-5636-40A5-95AE-270D127BD220}" type="pres">
      <dgm:prSet presAssocID="{8B46BCB3-9871-4FAC-8864-FF461453ABAB}" presName="hierChild5" presStyleCnt="0"/>
      <dgm:spPr/>
    </dgm:pt>
    <dgm:pt modelId="{5F6EB147-1DD8-4327-8878-CEDCB30BE517}" type="pres">
      <dgm:prSet presAssocID="{57DC5134-19E6-4616-935A-F930F277E77A}" presName="Name37" presStyleLbl="parChTrans1D3" presStyleIdx="2" presStyleCnt="12"/>
      <dgm:spPr/>
    </dgm:pt>
    <dgm:pt modelId="{FB6A465C-9A24-47BA-BE80-F171242FC4B3}" type="pres">
      <dgm:prSet presAssocID="{F3FAB0EC-2EFE-4B82-A0F5-80D672030D4E}" presName="hierRoot2" presStyleCnt="0">
        <dgm:presLayoutVars>
          <dgm:hierBranch val="init"/>
        </dgm:presLayoutVars>
      </dgm:prSet>
      <dgm:spPr/>
    </dgm:pt>
    <dgm:pt modelId="{F67674EC-E617-40AA-8855-2DF82D431497}" type="pres">
      <dgm:prSet presAssocID="{F3FAB0EC-2EFE-4B82-A0F5-80D672030D4E}" presName="rootComposite" presStyleCnt="0"/>
      <dgm:spPr/>
    </dgm:pt>
    <dgm:pt modelId="{838C790D-277C-4318-B19C-4E18F5216499}" type="pres">
      <dgm:prSet presAssocID="{F3FAB0EC-2EFE-4B82-A0F5-80D672030D4E}" presName="rootText" presStyleLbl="node3" presStyleIdx="2" presStyleCnt="12" custScaleY="66232">
        <dgm:presLayoutVars>
          <dgm:chPref val="3"/>
        </dgm:presLayoutVars>
      </dgm:prSet>
      <dgm:spPr/>
    </dgm:pt>
    <dgm:pt modelId="{03D7907E-B3FC-4860-BDFF-CBE51089CF17}" type="pres">
      <dgm:prSet presAssocID="{F3FAB0EC-2EFE-4B82-A0F5-80D672030D4E}" presName="rootConnector" presStyleLbl="node3" presStyleIdx="2" presStyleCnt="12"/>
      <dgm:spPr/>
    </dgm:pt>
    <dgm:pt modelId="{2A9A4F41-D2DE-426C-8FC3-D783143BA2F3}" type="pres">
      <dgm:prSet presAssocID="{F3FAB0EC-2EFE-4B82-A0F5-80D672030D4E}" presName="hierChild4" presStyleCnt="0"/>
      <dgm:spPr/>
    </dgm:pt>
    <dgm:pt modelId="{F2F232A1-F3D4-40B1-84B4-22FB96231C73}" type="pres">
      <dgm:prSet presAssocID="{F3FAB0EC-2EFE-4B82-A0F5-80D672030D4E}" presName="hierChild5" presStyleCnt="0"/>
      <dgm:spPr/>
    </dgm:pt>
    <dgm:pt modelId="{B37B3A91-36E7-4430-8C0A-28B699D999AA}" type="pres">
      <dgm:prSet presAssocID="{DDA8A0F0-8869-47FE-804D-56985A581204}" presName="Name37" presStyleLbl="parChTrans1D3" presStyleIdx="3" presStyleCnt="12"/>
      <dgm:spPr/>
    </dgm:pt>
    <dgm:pt modelId="{95F1A238-560B-4CE5-BED8-330BC4737394}" type="pres">
      <dgm:prSet presAssocID="{8506C0A9-3321-4313-9134-C6490767C274}" presName="hierRoot2" presStyleCnt="0">
        <dgm:presLayoutVars>
          <dgm:hierBranch val="init"/>
        </dgm:presLayoutVars>
      </dgm:prSet>
      <dgm:spPr/>
    </dgm:pt>
    <dgm:pt modelId="{D9DAE69D-E0E6-4D56-9431-7FB4BBF374C7}" type="pres">
      <dgm:prSet presAssocID="{8506C0A9-3321-4313-9134-C6490767C274}" presName="rootComposite" presStyleCnt="0"/>
      <dgm:spPr/>
    </dgm:pt>
    <dgm:pt modelId="{0C65219E-FE97-4AB5-8E6C-745528CFC074}" type="pres">
      <dgm:prSet presAssocID="{8506C0A9-3321-4313-9134-C6490767C274}" presName="rootText" presStyleLbl="node3" presStyleIdx="3" presStyleCnt="12" custScaleY="65177">
        <dgm:presLayoutVars>
          <dgm:chPref val="3"/>
        </dgm:presLayoutVars>
      </dgm:prSet>
      <dgm:spPr/>
    </dgm:pt>
    <dgm:pt modelId="{164035B7-1BB6-498E-9426-0D366CF78811}" type="pres">
      <dgm:prSet presAssocID="{8506C0A9-3321-4313-9134-C6490767C274}" presName="rootConnector" presStyleLbl="node3" presStyleIdx="3" presStyleCnt="12"/>
      <dgm:spPr/>
    </dgm:pt>
    <dgm:pt modelId="{AA54B9C9-7654-4603-A468-994D03DD5D55}" type="pres">
      <dgm:prSet presAssocID="{8506C0A9-3321-4313-9134-C6490767C274}" presName="hierChild4" presStyleCnt="0"/>
      <dgm:spPr/>
    </dgm:pt>
    <dgm:pt modelId="{0FE53B71-47CD-4890-8620-2358ECE2FDC1}" type="pres">
      <dgm:prSet presAssocID="{8506C0A9-3321-4313-9134-C6490767C274}" presName="hierChild5" presStyleCnt="0"/>
      <dgm:spPr/>
    </dgm:pt>
    <dgm:pt modelId="{891ADEE0-7E88-4807-B2F2-F8F263D04E4C}" type="pres">
      <dgm:prSet presAssocID="{AF9041BD-C952-4B86-A894-89148F6C266A}" presName="hierChild5" presStyleCnt="0"/>
      <dgm:spPr/>
    </dgm:pt>
    <dgm:pt modelId="{8F425968-B942-43F4-A543-704E39F772DB}" type="pres">
      <dgm:prSet presAssocID="{73C78F6B-6131-4677-93E5-E8A94F0D52F0}" presName="Name37" presStyleLbl="parChTrans1D2" presStyleIdx="1" presStyleCnt="7"/>
      <dgm:spPr/>
    </dgm:pt>
    <dgm:pt modelId="{13CD0F20-8247-4ABA-8498-83920108F9EC}" type="pres">
      <dgm:prSet presAssocID="{F249FCF1-CCE9-4FA2-88E8-C45F2F78328C}" presName="hierRoot2" presStyleCnt="0">
        <dgm:presLayoutVars>
          <dgm:hierBranch val="init"/>
        </dgm:presLayoutVars>
      </dgm:prSet>
      <dgm:spPr/>
    </dgm:pt>
    <dgm:pt modelId="{EDED72D4-53A4-483E-B74A-DFE3360C7561}" type="pres">
      <dgm:prSet presAssocID="{F249FCF1-CCE9-4FA2-88E8-C45F2F78328C}" presName="rootComposite" presStyleCnt="0"/>
      <dgm:spPr/>
    </dgm:pt>
    <dgm:pt modelId="{CDDA0DEA-00AB-4476-B1F6-F3D5C4F5B05A}" type="pres">
      <dgm:prSet presAssocID="{F249FCF1-CCE9-4FA2-88E8-C45F2F78328C}" presName="rootText" presStyleLbl="node2" presStyleIdx="1" presStyleCnt="6">
        <dgm:presLayoutVars>
          <dgm:chPref val="3"/>
        </dgm:presLayoutVars>
      </dgm:prSet>
      <dgm:spPr/>
    </dgm:pt>
    <dgm:pt modelId="{7A59863C-2861-4554-B51D-123C8AA5A637}" type="pres">
      <dgm:prSet presAssocID="{F249FCF1-CCE9-4FA2-88E8-C45F2F78328C}" presName="rootConnector" presStyleLbl="node2" presStyleIdx="1" presStyleCnt="6"/>
      <dgm:spPr/>
    </dgm:pt>
    <dgm:pt modelId="{FF001A87-F164-47F4-983B-1BC94792FCE0}" type="pres">
      <dgm:prSet presAssocID="{F249FCF1-CCE9-4FA2-88E8-C45F2F78328C}" presName="hierChild4" presStyleCnt="0"/>
      <dgm:spPr/>
    </dgm:pt>
    <dgm:pt modelId="{FB082140-D1BA-4FB2-8CF4-BF2166A2BB71}" type="pres">
      <dgm:prSet presAssocID="{ACBB83F8-E9B9-4FAC-895D-167CF11EF099}" presName="Name37" presStyleLbl="parChTrans1D3" presStyleIdx="4" presStyleCnt="12"/>
      <dgm:spPr/>
    </dgm:pt>
    <dgm:pt modelId="{9A048E1B-93F7-4575-80F0-32C0E2F5AFC8}" type="pres">
      <dgm:prSet presAssocID="{75DB5BD8-C3A4-4756-B7CE-6A6512298477}" presName="hierRoot2" presStyleCnt="0">
        <dgm:presLayoutVars>
          <dgm:hierBranch val="init"/>
        </dgm:presLayoutVars>
      </dgm:prSet>
      <dgm:spPr/>
    </dgm:pt>
    <dgm:pt modelId="{006823F7-A764-4AAC-B112-76FA221AF44D}" type="pres">
      <dgm:prSet presAssocID="{75DB5BD8-C3A4-4756-B7CE-6A6512298477}" presName="rootComposite" presStyleCnt="0"/>
      <dgm:spPr/>
    </dgm:pt>
    <dgm:pt modelId="{FF9BC0BE-EDB8-40F1-8B24-627FF34A5A2F}" type="pres">
      <dgm:prSet presAssocID="{75DB5BD8-C3A4-4756-B7CE-6A6512298477}" presName="rootText" presStyleLbl="node3" presStyleIdx="4" presStyleCnt="12" custScaleY="66232">
        <dgm:presLayoutVars>
          <dgm:chPref val="3"/>
        </dgm:presLayoutVars>
      </dgm:prSet>
      <dgm:spPr/>
    </dgm:pt>
    <dgm:pt modelId="{2CB855CF-56DE-4CA2-B4F1-2022331691CB}" type="pres">
      <dgm:prSet presAssocID="{75DB5BD8-C3A4-4756-B7CE-6A6512298477}" presName="rootConnector" presStyleLbl="node3" presStyleIdx="4" presStyleCnt="12"/>
      <dgm:spPr/>
    </dgm:pt>
    <dgm:pt modelId="{3B96C482-58DA-4514-A0DD-672350039A38}" type="pres">
      <dgm:prSet presAssocID="{75DB5BD8-C3A4-4756-B7CE-6A6512298477}" presName="hierChild4" presStyleCnt="0"/>
      <dgm:spPr/>
    </dgm:pt>
    <dgm:pt modelId="{37BD4219-1A13-4288-B692-24A30B59E812}" type="pres">
      <dgm:prSet presAssocID="{75DB5BD8-C3A4-4756-B7CE-6A6512298477}" presName="hierChild5" presStyleCnt="0"/>
      <dgm:spPr/>
    </dgm:pt>
    <dgm:pt modelId="{A827BD6F-D553-46F4-9772-B96E1C19EA4D}" type="pres">
      <dgm:prSet presAssocID="{15A72FFE-B452-4C90-A0EB-CC34E6A473AA}" presName="Name37" presStyleLbl="parChTrans1D3" presStyleIdx="5" presStyleCnt="12"/>
      <dgm:spPr/>
    </dgm:pt>
    <dgm:pt modelId="{A36EC881-B8BD-4151-B91E-8A2C64F010F8}" type="pres">
      <dgm:prSet presAssocID="{BB004931-FB7A-4722-A044-3E064B88D5E3}" presName="hierRoot2" presStyleCnt="0">
        <dgm:presLayoutVars>
          <dgm:hierBranch val="init"/>
        </dgm:presLayoutVars>
      </dgm:prSet>
      <dgm:spPr/>
    </dgm:pt>
    <dgm:pt modelId="{564B6B07-E2F9-47F8-9FC2-A7D8FBD973AF}" type="pres">
      <dgm:prSet presAssocID="{BB004931-FB7A-4722-A044-3E064B88D5E3}" presName="rootComposite" presStyleCnt="0"/>
      <dgm:spPr/>
    </dgm:pt>
    <dgm:pt modelId="{A31324D4-E64F-4E57-96FD-598ACBBACD19}" type="pres">
      <dgm:prSet presAssocID="{BB004931-FB7A-4722-A044-3E064B88D5E3}" presName="rootText" presStyleLbl="node3" presStyleIdx="5" presStyleCnt="12" custScaleY="66232">
        <dgm:presLayoutVars>
          <dgm:chPref val="3"/>
        </dgm:presLayoutVars>
      </dgm:prSet>
      <dgm:spPr/>
    </dgm:pt>
    <dgm:pt modelId="{452CB0CB-CC04-4811-AB62-A3CB8C0061D7}" type="pres">
      <dgm:prSet presAssocID="{BB004931-FB7A-4722-A044-3E064B88D5E3}" presName="rootConnector" presStyleLbl="node3" presStyleIdx="5" presStyleCnt="12"/>
      <dgm:spPr/>
    </dgm:pt>
    <dgm:pt modelId="{E748E94E-5D48-4D8E-A775-5B7D8297B5BE}" type="pres">
      <dgm:prSet presAssocID="{BB004931-FB7A-4722-A044-3E064B88D5E3}" presName="hierChild4" presStyleCnt="0"/>
      <dgm:spPr/>
    </dgm:pt>
    <dgm:pt modelId="{F9CF94D4-858E-4154-9760-AB86F9373BF0}" type="pres">
      <dgm:prSet presAssocID="{BB004931-FB7A-4722-A044-3E064B88D5E3}" presName="hierChild5" presStyleCnt="0"/>
      <dgm:spPr/>
    </dgm:pt>
    <dgm:pt modelId="{02C98568-ECC1-4241-81B5-F1217243FACB}" type="pres">
      <dgm:prSet presAssocID="{E81961B1-5F4D-4DCB-8359-60AB48CB15DD}" presName="Name37" presStyleLbl="parChTrans1D3" presStyleIdx="6" presStyleCnt="12"/>
      <dgm:spPr/>
    </dgm:pt>
    <dgm:pt modelId="{2B43CE83-FE60-4922-9631-0ACD247916AD}" type="pres">
      <dgm:prSet presAssocID="{CDF6FDEB-194C-4D10-8C14-8AD5FA0275C2}" presName="hierRoot2" presStyleCnt="0">
        <dgm:presLayoutVars>
          <dgm:hierBranch val="init"/>
        </dgm:presLayoutVars>
      </dgm:prSet>
      <dgm:spPr/>
    </dgm:pt>
    <dgm:pt modelId="{558481E5-3F53-4497-9F65-3BAE69C0312C}" type="pres">
      <dgm:prSet presAssocID="{CDF6FDEB-194C-4D10-8C14-8AD5FA0275C2}" presName="rootComposite" presStyleCnt="0"/>
      <dgm:spPr/>
    </dgm:pt>
    <dgm:pt modelId="{933230C4-ED7D-44E1-B53C-269CD2036581}" type="pres">
      <dgm:prSet presAssocID="{CDF6FDEB-194C-4D10-8C14-8AD5FA0275C2}" presName="rootText" presStyleLbl="node3" presStyleIdx="6" presStyleCnt="12" custScaleY="66232">
        <dgm:presLayoutVars>
          <dgm:chPref val="3"/>
        </dgm:presLayoutVars>
      </dgm:prSet>
      <dgm:spPr/>
    </dgm:pt>
    <dgm:pt modelId="{B525E8D2-2F4D-4D6F-A87A-706A5F562C11}" type="pres">
      <dgm:prSet presAssocID="{CDF6FDEB-194C-4D10-8C14-8AD5FA0275C2}" presName="rootConnector" presStyleLbl="node3" presStyleIdx="6" presStyleCnt="12"/>
      <dgm:spPr/>
    </dgm:pt>
    <dgm:pt modelId="{8C4301C6-452A-43F4-8AFE-CD0054146241}" type="pres">
      <dgm:prSet presAssocID="{CDF6FDEB-194C-4D10-8C14-8AD5FA0275C2}" presName="hierChild4" presStyleCnt="0"/>
      <dgm:spPr/>
    </dgm:pt>
    <dgm:pt modelId="{33E082ED-0C26-401F-AC15-035B9251E37B}" type="pres">
      <dgm:prSet presAssocID="{CDF6FDEB-194C-4D10-8C14-8AD5FA0275C2}" presName="hierChild5" presStyleCnt="0"/>
      <dgm:spPr/>
    </dgm:pt>
    <dgm:pt modelId="{EDF5DEF2-CEAB-4E1C-926E-B5C4B2E3A01E}" type="pres">
      <dgm:prSet presAssocID="{F249FCF1-CCE9-4FA2-88E8-C45F2F78328C}" presName="hierChild5" presStyleCnt="0"/>
      <dgm:spPr/>
    </dgm:pt>
    <dgm:pt modelId="{A4D2AA33-7E72-42B5-BA88-4C152AA9643A}" type="pres">
      <dgm:prSet presAssocID="{C629C5F7-014C-465C-9F44-7F7ED9C0D3AC}" presName="Name37" presStyleLbl="parChTrans1D2" presStyleIdx="2" presStyleCnt="7"/>
      <dgm:spPr/>
    </dgm:pt>
    <dgm:pt modelId="{0DDC8D17-33FB-40B6-B1F4-2826978B0B74}" type="pres">
      <dgm:prSet presAssocID="{D0344DDC-8F55-4033-A6F4-FD81D681618A}" presName="hierRoot2" presStyleCnt="0">
        <dgm:presLayoutVars>
          <dgm:hierBranch val="init"/>
        </dgm:presLayoutVars>
      </dgm:prSet>
      <dgm:spPr/>
    </dgm:pt>
    <dgm:pt modelId="{E70B74BB-CD08-4EFB-811F-57313412163C}" type="pres">
      <dgm:prSet presAssocID="{D0344DDC-8F55-4033-A6F4-FD81D681618A}" presName="rootComposite" presStyleCnt="0"/>
      <dgm:spPr/>
    </dgm:pt>
    <dgm:pt modelId="{111B72F2-6D3E-4A9C-A953-9ECE5CECD5F6}" type="pres">
      <dgm:prSet presAssocID="{D0344DDC-8F55-4033-A6F4-FD81D681618A}" presName="rootText" presStyleLbl="node2" presStyleIdx="2" presStyleCnt="6">
        <dgm:presLayoutVars>
          <dgm:chPref val="3"/>
        </dgm:presLayoutVars>
      </dgm:prSet>
      <dgm:spPr/>
    </dgm:pt>
    <dgm:pt modelId="{B0F3984F-6014-4942-85E2-FDA6A38EFAE1}" type="pres">
      <dgm:prSet presAssocID="{D0344DDC-8F55-4033-A6F4-FD81D681618A}" presName="rootConnector" presStyleLbl="node2" presStyleIdx="2" presStyleCnt="6"/>
      <dgm:spPr/>
    </dgm:pt>
    <dgm:pt modelId="{089CF33F-B4E6-4691-A461-4775C17C5091}" type="pres">
      <dgm:prSet presAssocID="{D0344DDC-8F55-4033-A6F4-FD81D681618A}" presName="hierChild4" presStyleCnt="0"/>
      <dgm:spPr/>
    </dgm:pt>
    <dgm:pt modelId="{542805B6-DB5A-46FB-830B-8EBDC7DABBD0}" type="pres">
      <dgm:prSet presAssocID="{E36D5A10-F501-4DDD-AED5-130A5D8C1D2C}" presName="Name37" presStyleLbl="parChTrans1D3" presStyleIdx="7" presStyleCnt="12"/>
      <dgm:spPr/>
    </dgm:pt>
    <dgm:pt modelId="{A0F759F1-0CEA-4502-847D-82C3D952DB6F}" type="pres">
      <dgm:prSet presAssocID="{22006AAA-A47D-494C-8775-C9D8FA095457}" presName="hierRoot2" presStyleCnt="0">
        <dgm:presLayoutVars>
          <dgm:hierBranch val="init"/>
        </dgm:presLayoutVars>
      </dgm:prSet>
      <dgm:spPr/>
    </dgm:pt>
    <dgm:pt modelId="{7B8ADD53-3686-42A8-BE36-08DC43451199}" type="pres">
      <dgm:prSet presAssocID="{22006AAA-A47D-494C-8775-C9D8FA095457}" presName="rootComposite" presStyleCnt="0"/>
      <dgm:spPr/>
    </dgm:pt>
    <dgm:pt modelId="{ECADBA38-16A9-407D-8A5F-D6DE9BF43E1B}" type="pres">
      <dgm:prSet presAssocID="{22006AAA-A47D-494C-8775-C9D8FA095457}" presName="rootText" presStyleLbl="node3" presStyleIdx="7" presStyleCnt="12" custScaleY="78741">
        <dgm:presLayoutVars>
          <dgm:chPref val="3"/>
        </dgm:presLayoutVars>
      </dgm:prSet>
      <dgm:spPr/>
    </dgm:pt>
    <dgm:pt modelId="{E86F0161-CEE8-48E7-94E0-234520B35ED8}" type="pres">
      <dgm:prSet presAssocID="{22006AAA-A47D-494C-8775-C9D8FA095457}" presName="rootConnector" presStyleLbl="node3" presStyleIdx="7" presStyleCnt="12"/>
      <dgm:spPr/>
    </dgm:pt>
    <dgm:pt modelId="{8F7FE0A4-FD47-4A53-8E6C-152729FE3D8C}" type="pres">
      <dgm:prSet presAssocID="{22006AAA-A47D-494C-8775-C9D8FA095457}" presName="hierChild4" presStyleCnt="0"/>
      <dgm:spPr/>
    </dgm:pt>
    <dgm:pt modelId="{D6EFA701-1169-4100-83B1-26D028E97CD5}" type="pres">
      <dgm:prSet presAssocID="{22006AAA-A47D-494C-8775-C9D8FA095457}" presName="hierChild5" presStyleCnt="0"/>
      <dgm:spPr/>
    </dgm:pt>
    <dgm:pt modelId="{6CE4BE4B-A1BA-4233-8A37-0D2F8F05C676}" type="pres">
      <dgm:prSet presAssocID="{9CDDA110-0282-4B73-BAE7-39DDB93E4CF6}" presName="Name37" presStyleLbl="parChTrans1D3" presStyleIdx="8" presStyleCnt="12"/>
      <dgm:spPr/>
    </dgm:pt>
    <dgm:pt modelId="{757A5ED4-FBEF-497A-A6DA-065CAAD7840B}" type="pres">
      <dgm:prSet presAssocID="{107B4AD6-E221-4697-9792-20C964819541}" presName="hierRoot2" presStyleCnt="0">
        <dgm:presLayoutVars>
          <dgm:hierBranch val="init"/>
        </dgm:presLayoutVars>
      </dgm:prSet>
      <dgm:spPr/>
    </dgm:pt>
    <dgm:pt modelId="{33410336-F0B5-42AB-A262-CC92698828FE}" type="pres">
      <dgm:prSet presAssocID="{107B4AD6-E221-4697-9792-20C964819541}" presName="rootComposite" presStyleCnt="0"/>
      <dgm:spPr/>
    </dgm:pt>
    <dgm:pt modelId="{666E077F-97D3-4355-9F84-AD1816C49B12}" type="pres">
      <dgm:prSet presAssocID="{107B4AD6-E221-4697-9792-20C964819541}" presName="rootText" presStyleLbl="node3" presStyleIdx="8" presStyleCnt="12" custScaleY="66232">
        <dgm:presLayoutVars>
          <dgm:chPref val="3"/>
        </dgm:presLayoutVars>
      </dgm:prSet>
      <dgm:spPr/>
    </dgm:pt>
    <dgm:pt modelId="{A251A243-D777-4290-85F9-ACCD0F09FCC7}" type="pres">
      <dgm:prSet presAssocID="{107B4AD6-E221-4697-9792-20C964819541}" presName="rootConnector" presStyleLbl="node3" presStyleIdx="8" presStyleCnt="12"/>
      <dgm:spPr/>
    </dgm:pt>
    <dgm:pt modelId="{39BD48AE-A4B0-4945-A1F6-F604653F0B59}" type="pres">
      <dgm:prSet presAssocID="{107B4AD6-E221-4697-9792-20C964819541}" presName="hierChild4" presStyleCnt="0"/>
      <dgm:spPr/>
    </dgm:pt>
    <dgm:pt modelId="{922C7C30-0D95-45B0-A528-FD08F8E14D45}" type="pres">
      <dgm:prSet presAssocID="{107B4AD6-E221-4697-9792-20C964819541}" presName="hierChild5" presStyleCnt="0"/>
      <dgm:spPr/>
    </dgm:pt>
    <dgm:pt modelId="{8C7150A1-00E7-4A5E-89C4-D654F2B38B15}" type="pres">
      <dgm:prSet presAssocID="{A9AFFEB5-F5B5-42F1-86C8-6E545229C358}" presName="Name37" presStyleLbl="parChTrans1D3" presStyleIdx="9" presStyleCnt="12"/>
      <dgm:spPr/>
    </dgm:pt>
    <dgm:pt modelId="{C56C9F73-F581-426D-BD21-7D92EBC27883}" type="pres">
      <dgm:prSet presAssocID="{32468B7D-8285-495A-9993-F3A119679601}" presName="hierRoot2" presStyleCnt="0">
        <dgm:presLayoutVars>
          <dgm:hierBranch val="init"/>
        </dgm:presLayoutVars>
      </dgm:prSet>
      <dgm:spPr/>
    </dgm:pt>
    <dgm:pt modelId="{79A96015-BBFA-4161-B669-A0650E015746}" type="pres">
      <dgm:prSet presAssocID="{32468B7D-8285-495A-9993-F3A119679601}" presName="rootComposite" presStyleCnt="0"/>
      <dgm:spPr/>
    </dgm:pt>
    <dgm:pt modelId="{B8289C61-4606-4F43-91FF-7C0EDDCA438B}" type="pres">
      <dgm:prSet presAssocID="{32468B7D-8285-495A-9993-F3A119679601}" presName="rootText" presStyleLbl="node3" presStyleIdx="9" presStyleCnt="12" custScaleY="66232">
        <dgm:presLayoutVars>
          <dgm:chPref val="3"/>
        </dgm:presLayoutVars>
      </dgm:prSet>
      <dgm:spPr/>
    </dgm:pt>
    <dgm:pt modelId="{995D3D0C-3AFD-422D-9617-1CBE9F115B50}" type="pres">
      <dgm:prSet presAssocID="{32468B7D-8285-495A-9993-F3A119679601}" presName="rootConnector" presStyleLbl="node3" presStyleIdx="9" presStyleCnt="12"/>
      <dgm:spPr/>
    </dgm:pt>
    <dgm:pt modelId="{8ED93F79-3319-4A9D-A23E-6AE30300E781}" type="pres">
      <dgm:prSet presAssocID="{32468B7D-8285-495A-9993-F3A119679601}" presName="hierChild4" presStyleCnt="0"/>
      <dgm:spPr/>
    </dgm:pt>
    <dgm:pt modelId="{3C6862A6-ADA3-47EB-B23D-A0D9CBEC22DD}" type="pres">
      <dgm:prSet presAssocID="{32468B7D-8285-495A-9993-F3A119679601}" presName="hierChild5" presStyleCnt="0"/>
      <dgm:spPr/>
    </dgm:pt>
    <dgm:pt modelId="{6FC0899E-FD0A-4605-A5B8-4E6EC9982DBE}" type="pres">
      <dgm:prSet presAssocID="{D0344DDC-8F55-4033-A6F4-FD81D681618A}" presName="hierChild5" presStyleCnt="0"/>
      <dgm:spPr/>
    </dgm:pt>
    <dgm:pt modelId="{4FB51C5A-593C-4139-847D-4859BD95A570}" type="pres">
      <dgm:prSet presAssocID="{502E90F9-E424-48C6-8D41-00118DE56928}" presName="Name37" presStyleLbl="parChTrans1D2" presStyleIdx="3" presStyleCnt="7"/>
      <dgm:spPr/>
    </dgm:pt>
    <dgm:pt modelId="{702B7946-E4EC-4F8B-8AF1-ABF50E4FB5A9}" type="pres">
      <dgm:prSet presAssocID="{72C476B0-F20A-4EF5-BE1E-2645092B995D}" presName="hierRoot2" presStyleCnt="0">
        <dgm:presLayoutVars>
          <dgm:hierBranch val="init"/>
        </dgm:presLayoutVars>
      </dgm:prSet>
      <dgm:spPr/>
    </dgm:pt>
    <dgm:pt modelId="{01A242B2-8350-4358-A277-E5523D509CA4}" type="pres">
      <dgm:prSet presAssocID="{72C476B0-F20A-4EF5-BE1E-2645092B995D}" presName="rootComposite" presStyleCnt="0"/>
      <dgm:spPr/>
    </dgm:pt>
    <dgm:pt modelId="{659292F3-2B21-4827-9546-D01800201700}" type="pres">
      <dgm:prSet presAssocID="{72C476B0-F20A-4EF5-BE1E-2645092B995D}" presName="rootText" presStyleLbl="node2" presStyleIdx="3" presStyleCnt="6">
        <dgm:presLayoutVars>
          <dgm:chPref val="3"/>
        </dgm:presLayoutVars>
      </dgm:prSet>
      <dgm:spPr/>
    </dgm:pt>
    <dgm:pt modelId="{7DC5A37F-945F-478E-874B-4E751415A05D}" type="pres">
      <dgm:prSet presAssocID="{72C476B0-F20A-4EF5-BE1E-2645092B995D}" presName="rootConnector" presStyleLbl="node2" presStyleIdx="3" presStyleCnt="6"/>
      <dgm:spPr/>
    </dgm:pt>
    <dgm:pt modelId="{F94F0064-9D7E-4453-8DBA-355B414DC0C4}" type="pres">
      <dgm:prSet presAssocID="{72C476B0-F20A-4EF5-BE1E-2645092B995D}" presName="hierChild4" presStyleCnt="0"/>
      <dgm:spPr/>
    </dgm:pt>
    <dgm:pt modelId="{975418A9-EF74-4F25-B1CB-6683F4E773B6}" type="pres">
      <dgm:prSet presAssocID="{D962012B-A854-44AA-856D-16B1C4C3DF26}" presName="Name37" presStyleLbl="parChTrans1D3" presStyleIdx="10" presStyleCnt="12"/>
      <dgm:spPr/>
    </dgm:pt>
    <dgm:pt modelId="{1299DE2E-5BF0-4532-B086-5B652E686CC7}" type="pres">
      <dgm:prSet presAssocID="{E0353EE4-59C3-4D77-9E2C-54C1371DF5E1}" presName="hierRoot2" presStyleCnt="0">
        <dgm:presLayoutVars>
          <dgm:hierBranch val="init"/>
        </dgm:presLayoutVars>
      </dgm:prSet>
      <dgm:spPr/>
    </dgm:pt>
    <dgm:pt modelId="{D6D58BC0-1E56-4F34-A097-4CA622EC0678}" type="pres">
      <dgm:prSet presAssocID="{E0353EE4-59C3-4D77-9E2C-54C1371DF5E1}" presName="rootComposite" presStyleCnt="0"/>
      <dgm:spPr/>
    </dgm:pt>
    <dgm:pt modelId="{61819400-3ED5-499D-95E6-64ECC88F62D3}" type="pres">
      <dgm:prSet presAssocID="{E0353EE4-59C3-4D77-9E2C-54C1371DF5E1}" presName="rootText" presStyleLbl="node3" presStyleIdx="10" presStyleCnt="12" custScaleY="66232">
        <dgm:presLayoutVars>
          <dgm:chPref val="3"/>
        </dgm:presLayoutVars>
      </dgm:prSet>
      <dgm:spPr/>
    </dgm:pt>
    <dgm:pt modelId="{8157BD5F-A0BD-458C-87B0-EF0DB0C34D9F}" type="pres">
      <dgm:prSet presAssocID="{E0353EE4-59C3-4D77-9E2C-54C1371DF5E1}" presName="rootConnector" presStyleLbl="node3" presStyleIdx="10" presStyleCnt="12"/>
      <dgm:spPr/>
    </dgm:pt>
    <dgm:pt modelId="{A1F10945-D159-4483-AA97-A60156AFBEE8}" type="pres">
      <dgm:prSet presAssocID="{E0353EE4-59C3-4D77-9E2C-54C1371DF5E1}" presName="hierChild4" presStyleCnt="0"/>
      <dgm:spPr/>
    </dgm:pt>
    <dgm:pt modelId="{AD047436-214B-4258-9426-76BA1F270CE6}" type="pres">
      <dgm:prSet presAssocID="{E0353EE4-59C3-4D77-9E2C-54C1371DF5E1}" presName="hierChild5" presStyleCnt="0"/>
      <dgm:spPr/>
    </dgm:pt>
    <dgm:pt modelId="{BD41D9B9-25A0-4E5D-9B6E-ECFF8CA85C56}" type="pres">
      <dgm:prSet presAssocID="{72D853A5-24E0-4FC1-8EF4-07D5D3C824C5}" presName="Name37" presStyleLbl="parChTrans1D3" presStyleIdx="11" presStyleCnt="12"/>
      <dgm:spPr/>
    </dgm:pt>
    <dgm:pt modelId="{68D83435-84E7-42C1-A52A-BA13700B9DAE}" type="pres">
      <dgm:prSet presAssocID="{B599504E-6D5F-4A3D-9362-0EFCD89082FA}" presName="hierRoot2" presStyleCnt="0">
        <dgm:presLayoutVars>
          <dgm:hierBranch val="init"/>
        </dgm:presLayoutVars>
      </dgm:prSet>
      <dgm:spPr/>
    </dgm:pt>
    <dgm:pt modelId="{1D9ED7A0-7C54-4D65-89BF-A3A333E69B78}" type="pres">
      <dgm:prSet presAssocID="{B599504E-6D5F-4A3D-9362-0EFCD89082FA}" presName="rootComposite" presStyleCnt="0"/>
      <dgm:spPr/>
    </dgm:pt>
    <dgm:pt modelId="{904DE4B9-5AFB-4A5D-BEB0-39D5D1B6F5E4}" type="pres">
      <dgm:prSet presAssocID="{B599504E-6D5F-4A3D-9362-0EFCD89082FA}" presName="rootText" presStyleLbl="node3" presStyleIdx="11" presStyleCnt="12" custScaleY="66232">
        <dgm:presLayoutVars>
          <dgm:chPref val="3"/>
        </dgm:presLayoutVars>
      </dgm:prSet>
      <dgm:spPr/>
    </dgm:pt>
    <dgm:pt modelId="{257116C2-A7AC-4CEE-9EAC-FB7E33AB6955}" type="pres">
      <dgm:prSet presAssocID="{B599504E-6D5F-4A3D-9362-0EFCD89082FA}" presName="rootConnector" presStyleLbl="node3" presStyleIdx="11" presStyleCnt="12"/>
      <dgm:spPr/>
    </dgm:pt>
    <dgm:pt modelId="{1E3BEC5E-C476-4857-9CEA-3A4ECEFB8004}" type="pres">
      <dgm:prSet presAssocID="{B599504E-6D5F-4A3D-9362-0EFCD89082FA}" presName="hierChild4" presStyleCnt="0"/>
      <dgm:spPr/>
    </dgm:pt>
    <dgm:pt modelId="{E3A5EE5C-CC19-4C69-90C9-6D62A5A80014}" type="pres">
      <dgm:prSet presAssocID="{B599504E-6D5F-4A3D-9362-0EFCD89082FA}" presName="hierChild5" presStyleCnt="0"/>
      <dgm:spPr/>
    </dgm:pt>
    <dgm:pt modelId="{A4BE0B9C-5C77-4B3B-8EDC-A0DC1EBC10EA}" type="pres">
      <dgm:prSet presAssocID="{72C476B0-F20A-4EF5-BE1E-2645092B995D}" presName="hierChild5" presStyleCnt="0"/>
      <dgm:spPr/>
    </dgm:pt>
    <dgm:pt modelId="{6C543AC1-CDEB-4FB0-958B-F8BD89E27C2C}" type="pres">
      <dgm:prSet presAssocID="{01E3AB34-70C7-4DF5-9D46-DD82E07704A7}" presName="Name37" presStyleLbl="parChTrans1D2" presStyleIdx="4" presStyleCnt="7"/>
      <dgm:spPr/>
    </dgm:pt>
    <dgm:pt modelId="{3DD3B26F-87B0-4F5F-9479-6D9BD47930A2}" type="pres">
      <dgm:prSet presAssocID="{B7BD07FB-4A52-4F46-B7CF-45288A060C8B}" presName="hierRoot2" presStyleCnt="0">
        <dgm:presLayoutVars>
          <dgm:hierBranch val="init"/>
        </dgm:presLayoutVars>
      </dgm:prSet>
      <dgm:spPr/>
    </dgm:pt>
    <dgm:pt modelId="{E954F2A8-F344-469D-AAD7-BD2E6B26CA7D}" type="pres">
      <dgm:prSet presAssocID="{B7BD07FB-4A52-4F46-B7CF-45288A060C8B}" presName="rootComposite" presStyleCnt="0"/>
      <dgm:spPr/>
    </dgm:pt>
    <dgm:pt modelId="{EFB304F1-F6B6-401C-BEFD-6DEB5E98C5F2}" type="pres">
      <dgm:prSet presAssocID="{B7BD07FB-4A52-4F46-B7CF-45288A060C8B}" presName="rootText" presStyleLbl="node2" presStyleIdx="4" presStyleCnt="6">
        <dgm:presLayoutVars>
          <dgm:chPref val="3"/>
        </dgm:presLayoutVars>
      </dgm:prSet>
      <dgm:spPr/>
    </dgm:pt>
    <dgm:pt modelId="{591D1F56-5BC4-4C89-89CA-2A723395BE04}" type="pres">
      <dgm:prSet presAssocID="{B7BD07FB-4A52-4F46-B7CF-45288A060C8B}" presName="rootConnector" presStyleLbl="node2" presStyleIdx="4" presStyleCnt="6"/>
      <dgm:spPr/>
    </dgm:pt>
    <dgm:pt modelId="{361A2521-161F-4B95-BD70-9C75BA24607D}" type="pres">
      <dgm:prSet presAssocID="{B7BD07FB-4A52-4F46-B7CF-45288A060C8B}" presName="hierChild4" presStyleCnt="0"/>
      <dgm:spPr/>
    </dgm:pt>
    <dgm:pt modelId="{51DEDBC4-2117-43E9-B13E-25C2CAB90B8E}" type="pres">
      <dgm:prSet presAssocID="{B7BD07FB-4A52-4F46-B7CF-45288A060C8B}" presName="hierChild5" presStyleCnt="0"/>
      <dgm:spPr/>
    </dgm:pt>
    <dgm:pt modelId="{E15DAFD9-2F03-4F3B-81CB-80275CCB718E}" type="pres">
      <dgm:prSet presAssocID="{68DAD9AE-207E-43AE-8A00-45EE7A7F6A50}" presName="Name37" presStyleLbl="parChTrans1D2" presStyleIdx="5" presStyleCnt="7"/>
      <dgm:spPr/>
    </dgm:pt>
    <dgm:pt modelId="{D0BA33BD-A2E5-4B8C-85DF-EC332CCD0AF4}" type="pres">
      <dgm:prSet presAssocID="{F89426CD-3C33-417F-8833-A757159C52E0}" presName="hierRoot2" presStyleCnt="0">
        <dgm:presLayoutVars>
          <dgm:hierBranch val="init"/>
        </dgm:presLayoutVars>
      </dgm:prSet>
      <dgm:spPr/>
    </dgm:pt>
    <dgm:pt modelId="{D377FCF5-9DEE-4C89-B5E9-1E07388F847A}" type="pres">
      <dgm:prSet presAssocID="{F89426CD-3C33-417F-8833-A757159C52E0}" presName="rootComposite" presStyleCnt="0"/>
      <dgm:spPr/>
    </dgm:pt>
    <dgm:pt modelId="{1F9F70E5-8640-45BD-B6C4-BF02659BB8A4}" type="pres">
      <dgm:prSet presAssocID="{F89426CD-3C33-417F-8833-A757159C52E0}" presName="rootText" presStyleLbl="node2" presStyleIdx="5" presStyleCnt="6">
        <dgm:presLayoutVars>
          <dgm:chPref val="3"/>
        </dgm:presLayoutVars>
      </dgm:prSet>
      <dgm:spPr/>
    </dgm:pt>
    <dgm:pt modelId="{20CFE40E-2A89-4173-A120-E24EC3FC83C6}" type="pres">
      <dgm:prSet presAssocID="{F89426CD-3C33-417F-8833-A757159C52E0}" presName="rootConnector" presStyleLbl="node2" presStyleIdx="5" presStyleCnt="6"/>
      <dgm:spPr/>
    </dgm:pt>
    <dgm:pt modelId="{8C43FA99-9F4B-43A4-8D1F-BD07681F27CD}" type="pres">
      <dgm:prSet presAssocID="{F89426CD-3C33-417F-8833-A757159C52E0}" presName="hierChild4" presStyleCnt="0"/>
      <dgm:spPr/>
    </dgm:pt>
    <dgm:pt modelId="{D4BBCC7C-6036-4557-BFAA-AD4A61C0FF1E}" type="pres">
      <dgm:prSet presAssocID="{F89426CD-3C33-417F-8833-A757159C52E0}" presName="hierChild5" presStyleCnt="0"/>
      <dgm:spPr/>
    </dgm:pt>
    <dgm:pt modelId="{0D12B508-1CD4-4C9C-8EEA-0560C19CD9EC}" type="pres">
      <dgm:prSet presAssocID="{02DF0E28-7F03-47C9-BE2A-3E1C280F7C0C}" presName="hierChild3" presStyleCnt="0"/>
      <dgm:spPr/>
    </dgm:pt>
    <dgm:pt modelId="{5D40459F-5C50-401D-84C7-174C86CC711B}" type="pres">
      <dgm:prSet presAssocID="{755A17E0-002C-4D8F-B3AE-45B127348748}" presName="Name111" presStyleLbl="parChTrans1D2" presStyleIdx="6" presStyleCnt="7"/>
      <dgm:spPr/>
    </dgm:pt>
    <dgm:pt modelId="{33109E18-10ED-449E-8AF1-AFA7926EC76C}" type="pres">
      <dgm:prSet presAssocID="{B9819CD3-02A0-40A1-B8E6-86EAAEC2805B}" presName="hierRoot3" presStyleCnt="0">
        <dgm:presLayoutVars>
          <dgm:hierBranch val="init"/>
        </dgm:presLayoutVars>
      </dgm:prSet>
      <dgm:spPr/>
    </dgm:pt>
    <dgm:pt modelId="{2E8107D1-A4C7-45C8-9823-DD237CAAE00D}" type="pres">
      <dgm:prSet presAssocID="{B9819CD3-02A0-40A1-B8E6-86EAAEC2805B}" presName="rootComposite3" presStyleCnt="0"/>
      <dgm:spPr/>
    </dgm:pt>
    <dgm:pt modelId="{C32C0C48-A0F3-41D4-8BB6-B6566DFE356D}" type="pres">
      <dgm:prSet presAssocID="{B9819CD3-02A0-40A1-B8E6-86EAAEC2805B}" presName="rootText3" presStyleLbl="asst1" presStyleIdx="0" presStyleCnt="1" custScaleX="73340" custScaleY="62223" custLinFactNeighborX="430" custLinFactNeighborY="-2580">
        <dgm:presLayoutVars>
          <dgm:chPref val="3"/>
        </dgm:presLayoutVars>
      </dgm:prSet>
      <dgm:spPr/>
    </dgm:pt>
    <dgm:pt modelId="{39C47DDF-2D67-457A-AEF7-B557588DEC75}" type="pres">
      <dgm:prSet presAssocID="{B9819CD3-02A0-40A1-B8E6-86EAAEC2805B}" presName="rootConnector3" presStyleLbl="asst1" presStyleIdx="0" presStyleCnt="1"/>
      <dgm:spPr/>
    </dgm:pt>
    <dgm:pt modelId="{C00B2DCA-FBEE-4BA3-BE0F-7B359A81793A}" type="pres">
      <dgm:prSet presAssocID="{B9819CD3-02A0-40A1-B8E6-86EAAEC2805B}" presName="hierChild6" presStyleCnt="0"/>
      <dgm:spPr/>
    </dgm:pt>
    <dgm:pt modelId="{8D3336D3-7688-4496-8AFD-C72CD7F35A37}" type="pres">
      <dgm:prSet presAssocID="{B9819CD3-02A0-40A1-B8E6-86EAAEC2805B}" presName="hierChild7" presStyleCnt="0"/>
      <dgm:spPr/>
    </dgm:pt>
  </dgm:ptLst>
  <dgm:cxnLst>
    <dgm:cxn modelId="{4C2D2006-F8B7-4480-9438-D7185AED68F1}" type="presOf" srcId="{36C0BA03-B3F1-4EFA-A62F-84B733E6686C}" destId="{E6EA9A81-E724-450C-A319-67A2806CFCDB}" srcOrd="0" destOrd="0" presId="urn:microsoft.com/office/officeart/2005/8/layout/orgChart1"/>
    <dgm:cxn modelId="{38CB4A07-8950-4381-8C9B-FC81054A17E7}" type="presOf" srcId="{A9AFFEB5-F5B5-42F1-86C8-6E545229C358}" destId="{8C7150A1-00E7-4A5E-89C4-D654F2B38B15}" srcOrd="0" destOrd="0" presId="urn:microsoft.com/office/officeart/2005/8/layout/orgChart1"/>
    <dgm:cxn modelId="{F740C30A-9F98-4068-80DC-D518A28D45DC}" type="presOf" srcId="{01E3AB34-70C7-4DF5-9D46-DD82E07704A7}" destId="{6C543AC1-CDEB-4FB0-958B-F8BD89E27C2C}" srcOrd="0" destOrd="0" presId="urn:microsoft.com/office/officeart/2005/8/layout/orgChart1"/>
    <dgm:cxn modelId="{2651820C-F4E9-4CC4-99A6-F14A52D89E3E}" srcId="{02DF0E28-7F03-47C9-BE2A-3E1C280F7C0C}" destId="{72C476B0-F20A-4EF5-BE1E-2645092B995D}" srcOrd="4" destOrd="0" parTransId="{502E90F9-E424-48C6-8D41-00118DE56928}" sibTransId="{328CCD12-1967-44E8-ADD3-6F0E8339E938}"/>
    <dgm:cxn modelId="{974E630E-5039-4AC6-944C-43BB0D1FFE39}" srcId="{02DF0E28-7F03-47C9-BE2A-3E1C280F7C0C}" destId="{F89426CD-3C33-417F-8833-A757159C52E0}" srcOrd="6" destOrd="0" parTransId="{68DAD9AE-207E-43AE-8A00-45EE7A7F6A50}" sibTransId="{440A130C-B3D5-45C5-BCC3-B604C4B6D2D1}"/>
    <dgm:cxn modelId="{24E74616-6731-4DDD-8C02-723EAF961BC8}" srcId="{02DF0E28-7F03-47C9-BE2A-3E1C280F7C0C}" destId="{F249FCF1-CCE9-4FA2-88E8-C45F2F78328C}" srcOrd="2" destOrd="0" parTransId="{73C78F6B-6131-4677-93E5-E8A94F0D52F0}" sibTransId="{3042B69E-6359-486B-8621-FEE603BF1B9C}"/>
    <dgm:cxn modelId="{AD638D1B-B8A9-4FCD-A679-E09468763EC9}" type="presOf" srcId="{F249FCF1-CCE9-4FA2-88E8-C45F2F78328C}" destId="{CDDA0DEA-00AB-4476-B1F6-F3D5C4F5B05A}" srcOrd="0" destOrd="0" presId="urn:microsoft.com/office/officeart/2005/8/layout/orgChart1"/>
    <dgm:cxn modelId="{4B956D1C-BF2D-47DF-B3B1-F62C04593369}" type="presOf" srcId="{F89426CD-3C33-417F-8833-A757159C52E0}" destId="{1F9F70E5-8640-45BD-B6C4-BF02659BB8A4}" srcOrd="0" destOrd="0" presId="urn:microsoft.com/office/officeart/2005/8/layout/orgChart1"/>
    <dgm:cxn modelId="{47D2D91D-C283-4B9C-9F3B-8ED30B4DE7F8}" type="presOf" srcId="{57DC5134-19E6-4616-935A-F930F277E77A}" destId="{5F6EB147-1DD8-4327-8878-CEDCB30BE517}" srcOrd="0" destOrd="0" presId="urn:microsoft.com/office/officeart/2005/8/layout/orgChart1"/>
    <dgm:cxn modelId="{AE7D0A1F-B938-4737-A4C1-F9753A11F623}" type="presOf" srcId="{C629C5F7-014C-465C-9F44-7F7ED9C0D3AC}" destId="{A4D2AA33-7E72-42B5-BA88-4C152AA9643A}" srcOrd="0" destOrd="0" presId="urn:microsoft.com/office/officeart/2005/8/layout/orgChart1"/>
    <dgm:cxn modelId="{8E346E21-C313-4057-81BE-7D6E881B0BC7}" type="presOf" srcId="{8B46BCB3-9871-4FAC-8864-FF461453ABAB}" destId="{F13E7E48-981B-43A9-9979-E605E6B970F9}" srcOrd="0" destOrd="0" presId="urn:microsoft.com/office/officeart/2005/8/layout/orgChart1"/>
    <dgm:cxn modelId="{33C23F23-37D5-477A-9A1C-E5F90A3BAFC4}" type="presOf" srcId="{72C476B0-F20A-4EF5-BE1E-2645092B995D}" destId="{7DC5A37F-945F-478E-874B-4E751415A05D}" srcOrd="1" destOrd="0" presId="urn:microsoft.com/office/officeart/2005/8/layout/orgChart1"/>
    <dgm:cxn modelId="{9732B124-20C3-4E97-842B-D1C18D6A1F63}" type="presOf" srcId="{B7BD07FB-4A52-4F46-B7CF-45288A060C8B}" destId="{EFB304F1-F6B6-401C-BEFD-6DEB5E98C5F2}" srcOrd="0" destOrd="0" presId="urn:microsoft.com/office/officeart/2005/8/layout/orgChart1"/>
    <dgm:cxn modelId="{5B3E582C-BF5F-4893-840F-DD137E33CC44}" type="presOf" srcId="{F3FAB0EC-2EFE-4B82-A0F5-80D672030D4E}" destId="{838C790D-277C-4318-B19C-4E18F5216499}" srcOrd="0" destOrd="0" presId="urn:microsoft.com/office/officeart/2005/8/layout/orgChart1"/>
    <dgm:cxn modelId="{46347A2C-CBF4-4E36-B50D-F098F5D7628A}" type="presOf" srcId="{75DB5BD8-C3A4-4756-B7CE-6A6512298477}" destId="{2CB855CF-56DE-4CA2-B4F1-2022331691CB}" srcOrd="1" destOrd="0" presId="urn:microsoft.com/office/officeart/2005/8/layout/orgChart1"/>
    <dgm:cxn modelId="{9259D52C-D311-4456-9989-6362A72085ED}" type="presOf" srcId="{22006AAA-A47D-494C-8775-C9D8FA095457}" destId="{E86F0161-CEE8-48E7-94E0-234520B35ED8}" srcOrd="1" destOrd="0" presId="urn:microsoft.com/office/officeart/2005/8/layout/orgChart1"/>
    <dgm:cxn modelId="{67C5D32F-BFBF-4E52-ABFE-81FFBF3F83B5}" type="presOf" srcId="{BB004931-FB7A-4722-A044-3E064B88D5E3}" destId="{A31324D4-E64F-4E57-96FD-598ACBBACD19}" srcOrd="0" destOrd="0" presId="urn:microsoft.com/office/officeart/2005/8/layout/orgChart1"/>
    <dgm:cxn modelId="{DAD31F30-2C5B-4DE4-98A7-FFEF06D6E47D}" srcId="{CA04FF6F-089A-4D4E-93BF-C3F1C05EB59D}" destId="{02DF0E28-7F03-47C9-BE2A-3E1C280F7C0C}" srcOrd="0" destOrd="0" parTransId="{1D57F6C1-B8A5-4F3C-86C0-7BCFFF6BD330}" sibTransId="{93325594-2B3A-4FF9-A108-C80CAFA939D9}"/>
    <dgm:cxn modelId="{98291733-CD07-47A1-AA44-18E16E109D85}" type="presOf" srcId="{73C78F6B-6131-4677-93E5-E8A94F0D52F0}" destId="{8F425968-B942-43F4-A543-704E39F772DB}" srcOrd="0" destOrd="0" presId="urn:microsoft.com/office/officeart/2005/8/layout/orgChart1"/>
    <dgm:cxn modelId="{0F08973C-C640-44C2-A59D-04DE68ADCB9B}" type="presOf" srcId="{F89426CD-3C33-417F-8833-A757159C52E0}" destId="{20CFE40E-2A89-4173-A120-E24EC3FC83C6}" srcOrd="1" destOrd="0" presId="urn:microsoft.com/office/officeart/2005/8/layout/orgChart1"/>
    <dgm:cxn modelId="{9C99B73D-D317-4002-9F74-4E3C2B86090C}" type="presOf" srcId="{75DB5BD8-C3A4-4756-B7CE-6A6512298477}" destId="{FF9BC0BE-EDB8-40F1-8B24-627FF34A5A2F}" srcOrd="0" destOrd="0" presId="urn:microsoft.com/office/officeart/2005/8/layout/orgChart1"/>
    <dgm:cxn modelId="{E837CA40-238B-41D1-810A-FC82A09B4D81}" srcId="{D0344DDC-8F55-4033-A6F4-FD81D681618A}" destId="{32468B7D-8285-495A-9993-F3A119679601}" srcOrd="2" destOrd="0" parTransId="{A9AFFEB5-F5B5-42F1-86C8-6E545229C358}" sibTransId="{3B15CA53-34F9-4E85-BA7B-9326FD7A7F15}"/>
    <dgm:cxn modelId="{04CD4662-0504-437C-BFF9-5AE332A13DBE}" type="presOf" srcId="{B9819CD3-02A0-40A1-B8E6-86EAAEC2805B}" destId="{C32C0C48-A0F3-41D4-8BB6-B6566DFE356D}" srcOrd="0" destOrd="0" presId="urn:microsoft.com/office/officeart/2005/8/layout/orgChart1"/>
    <dgm:cxn modelId="{FEF39242-CC3A-4589-9EE6-B7A625C161A5}" type="presOf" srcId="{32468B7D-8285-495A-9993-F3A119679601}" destId="{995D3D0C-3AFD-422D-9617-1CBE9F115B50}" srcOrd="1" destOrd="0" presId="urn:microsoft.com/office/officeart/2005/8/layout/orgChart1"/>
    <dgm:cxn modelId="{6B533F65-3DAF-47D8-A90B-2479D1B5F6D3}" type="presOf" srcId="{B599504E-6D5F-4A3D-9362-0EFCD89082FA}" destId="{904DE4B9-5AFB-4A5D-BEB0-39D5D1B6F5E4}" srcOrd="0" destOrd="0" presId="urn:microsoft.com/office/officeart/2005/8/layout/orgChart1"/>
    <dgm:cxn modelId="{52AE3F48-8E7D-48DF-84F0-922D85072E1F}" type="presOf" srcId="{CDF6FDEB-194C-4D10-8C14-8AD5FA0275C2}" destId="{B525E8D2-2F4D-4D6F-A87A-706A5F562C11}" srcOrd="1" destOrd="0" presId="urn:microsoft.com/office/officeart/2005/8/layout/orgChart1"/>
    <dgm:cxn modelId="{D29D9B6A-6384-4FE7-AA9C-5894F7A81522}" type="presOf" srcId="{CDF6FDEB-194C-4D10-8C14-8AD5FA0275C2}" destId="{933230C4-ED7D-44E1-B53C-269CD2036581}" srcOrd="0" destOrd="0" presId="urn:microsoft.com/office/officeart/2005/8/layout/orgChart1"/>
    <dgm:cxn modelId="{B0E62C6C-2E68-474C-AC35-36C96615269B}" type="presOf" srcId="{32468B7D-8285-495A-9993-F3A119679601}" destId="{B8289C61-4606-4F43-91FF-7C0EDDCA438B}" srcOrd="0" destOrd="0" presId="urn:microsoft.com/office/officeart/2005/8/layout/orgChart1"/>
    <dgm:cxn modelId="{4C82CC4C-A8F7-46EF-938B-BF3D076A4FFC}" srcId="{AF9041BD-C952-4B86-A894-89148F6C266A}" destId="{8B46BCB3-9871-4FAC-8864-FF461453ABAB}" srcOrd="1" destOrd="0" parTransId="{9A4954C4-19B1-4AE0-8BF7-E71342749479}" sibTransId="{E2559A79-93DB-4A09-A600-34C36C7B8990}"/>
    <dgm:cxn modelId="{7D16CF4D-4F8A-4695-87EC-90BD07B1455E}" srcId="{F249FCF1-CCE9-4FA2-88E8-C45F2F78328C}" destId="{CDF6FDEB-194C-4D10-8C14-8AD5FA0275C2}" srcOrd="2" destOrd="0" parTransId="{E81961B1-5F4D-4DCB-8359-60AB48CB15DD}" sibTransId="{E168A951-749F-4FD3-AF54-38751F06FD01}"/>
    <dgm:cxn modelId="{0D15976E-E288-4E4B-BB30-EA0C38710AEC}" type="presOf" srcId="{9E64DC1F-672B-49C1-B66C-1414000629FF}" destId="{D081F199-C51D-4286-AE79-B9CA09B24249}" srcOrd="1" destOrd="0" presId="urn:microsoft.com/office/officeart/2005/8/layout/orgChart1"/>
    <dgm:cxn modelId="{0436C86F-84A3-41AD-9919-59124FF57BC2}" type="presOf" srcId="{E0353EE4-59C3-4D77-9E2C-54C1371DF5E1}" destId="{8157BD5F-A0BD-458C-87B0-EF0DB0C34D9F}" srcOrd="1" destOrd="0" presId="urn:microsoft.com/office/officeart/2005/8/layout/orgChart1"/>
    <dgm:cxn modelId="{3E9E3D50-EADC-4C93-9F1B-6EFAD9F2F4FC}" type="presOf" srcId="{B599504E-6D5F-4A3D-9362-0EFCD89082FA}" destId="{257116C2-A7AC-4CEE-9EAC-FB7E33AB6955}" srcOrd="1" destOrd="0" presId="urn:microsoft.com/office/officeart/2005/8/layout/orgChart1"/>
    <dgm:cxn modelId="{A61AA970-3772-455E-991E-BA3A7DC3BCE2}" type="presOf" srcId="{AF9041BD-C952-4B86-A894-89148F6C266A}" destId="{909C95B6-E601-4D07-A8B9-4253AA4B192F}" srcOrd="0" destOrd="0" presId="urn:microsoft.com/office/officeart/2005/8/layout/orgChart1"/>
    <dgm:cxn modelId="{41E2CB51-9E3D-4A4E-8F4B-9245A7E5EE77}" type="presOf" srcId="{02DF0E28-7F03-47C9-BE2A-3E1C280F7C0C}" destId="{E620FDF0-98E2-445C-A058-C1E52CB4FE8C}" srcOrd="0" destOrd="0" presId="urn:microsoft.com/office/officeart/2005/8/layout/orgChart1"/>
    <dgm:cxn modelId="{E491CD53-40BC-4777-9FDB-C68678E25FCF}" srcId="{02DF0E28-7F03-47C9-BE2A-3E1C280F7C0C}" destId="{B7BD07FB-4A52-4F46-B7CF-45288A060C8B}" srcOrd="5" destOrd="0" parTransId="{01E3AB34-70C7-4DF5-9D46-DD82E07704A7}" sibTransId="{C2666936-01D9-4D82-8949-FB4E86C82636}"/>
    <dgm:cxn modelId="{4D058655-9D12-4433-B8BC-FE1929D431C1}" type="presOf" srcId="{B7BD07FB-4A52-4F46-B7CF-45288A060C8B}" destId="{591D1F56-5BC4-4C89-89CA-2A723395BE04}" srcOrd="1" destOrd="0" presId="urn:microsoft.com/office/officeart/2005/8/layout/orgChart1"/>
    <dgm:cxn modelId="{B8776756-9BF4-48E7-BD88-0D2E902391B1}" srcId="{72C476B0-F20A-4EF5-BE1E-2645092B995D}" destId="{E0353EE4-59C3-4D77-9E2C-54C1371DF5E1}" srcOrd="0" destOrd="0" parTransId="{D962012B-A854-44AA-856D-16B1C4C3DF26}" sibTransId="{1E32B75C-6D90-432B-877F-BB2F122E2A3E}"/>
    <dgm:cxn modelId="{0B49BA77-8AEE-4325-A879-52DD8622083E}" type="presOf" srcId="{E81961B1-5F4D-4DCB-8359-60AB48CB15DD}" destId="{02C98568-ECC1-4241-81B5-F1217243FACB}" srcOrd="0" destOrd="0" presId="urn:microsoft.com/office/officeart/2005/8/layout/orgChart1"/>
    <dgm:cxn modelId="{00CE875A-554F-440D-9608-7018E234E20F}" srcId="{AF9041BD-C952-4B86-A894-89148F6C266A}" destId="{9E64DC1F-672B-49C1-B66C-1414000629FF}" srcOrd="0" destOrd="0" parTransId="{2EE74801-71E1-4ADE-8DAD-43D4635A0FFA}" sibTransId="{85483221-64C4-4CA2-8AC6-A913D5B1F305}"/>
    <dgm:cxn modelId="{59A18E7C-706F-4F40-B199-3C90F3473FCF}" type="presOf" srcId="{F3FAB0EC-2EFE-4B82-A0F5-80D672030D4E}" destId="{03D7907E-B3FC-4860-BDFF-CBE51089CF17}" srcOrd="1" destOrd="0" presId="urn:microsoft.com/office/officeart/2005/8/layout/orgChart1"/>
    <dgm:cxn modelId="{4808AD80-28F7-4BB7-AC9D-1801FCD459DF}" type="presOf" srcId="{8B46BCB3-9871-4FAC-8864-FF461453ABAB}" destId="{6F0A6178-D3C6-4969-A72F-E0B3F5536A65}" srcOrd="1" destOrd="0" presId="urn:microsoft.com/office/officeart/2005/8/layout/orgChart1"/>
    <dgm:cxn modelId="{338C0684-F8D9-4760-8D40-B7C1ACC06FE0}" type="presOf" srcId="{68DAD9AE-207E-43AE-8A00-45EE7A7F6A50}" destId="{E15DAFD9-2F03-4F3B-81CB-80275CCB718E}" srcOrd="0" destOrd="0" presId="urn:microsoft.com/office/officeart/2005/8/layout/orgChart1"/>
    <dgm:cxn modelId="{0DBCCB86-860F-4711-ADC4-7405A8F40930}" type="presOf" srcId="{502E90F9-E424-48C6-8D41-00118DE56928}" destId="{4FB51C5A-593C-4139-847D-4859BD95A570}" srcOrd="0" destOrd="0" presId="urn:microsoft.com/office/officeart/2005/8/layout/orgChart1"/>
    <dgm:cxn modelId="{48296987-D7ED-4B95-B29B-75871EEBDDC3}" type="presOf" srcId="{D962012B-A854-44AA-856D-16B1C4C3DF26}" destId="{975418A9-EF74-4F25-B1CB-6683F4E773B6}" srcOrd="0" destOrd="0" presId="urn:microsoft.com/office/officeart/2005/8/layout/orgChart1"/>
    <dgm:cxn modelId="{33C64A89-0DE3-4D79-8C61-87AB84AE41D7}" type="presOf" srcId="{15A72FFE-B452-4C90-A0EB-CC34E6A473AA}" destId="{A827BD6F-D553-46F4-9772-B96E1C19EA4D}" srcOrd="0" destOrd="0" presId="urn:microsoft.com/office/officeart/2005/8/layout/orgChart1"/>
    <dgm:cxn modelId="{3290688B-4DD3-40C9-97D6-F7BD64E209CF}" srcId="{D0344DDC-8F55-4033-A6F4-FD81D681618A}" destId="{22006AAA-A47D-494C-8775-C9D8FA095457}" srcOrd="0" destOrd="0" parTransId="{E36D5A10-F501-4DDD-AED5-130A5D8C1D2C}" sibTransId="{D164F481-D36B-40DA-9AF5-0943DE2AA1B9}"/>
    <dgm:cxn modelId="{98A6998B-4C12-4C98-88A1-F249BFA4C052}" srcId="{F249FCF1-CCE9-4FA2-88E8-C45F2F78328C}" destId="{BB004931-FB7A-4722-A044-3E064B88D5E3}" srcOrd="1" destOrd="0" parTransId="{15A72FFE-B452-4C90-A0EB-CC34E6A473AA}" sibTransId="{524BC8E2-7D8D-4773-AAB7-249EE78D3BEE}"/>
    <dgm:cxn modelId="{5557C88B-A77E-47FD-8D5A-1B6EBF524F98}" type="presOf" srcId="{107B4AD6-E221-4697-9792-20C964819541}" destId="{A251A243-D777-4290-85F9-ACCD0F09FCC7}" srcOrd="1" destOrd="0" presId="urn:microsoft.com/office/officeart/2005/8/layout/orgChart1"/>
    <dgm:cxn modelId="{F526A78C-120C-4B26-879B-E5B25C9699A8}" type="presOf" srcId="{8506C0A9-3321-4313-9134-C6490767C274}" destId="{164035B7-1BB6-498E-9426-0D366CF78811}" srcOrd="1" destOrd="0" presId="urn:microsoft.com/office/officeart/2005/8/layout/orgChart1"/>
    <dgm:cxn modelId="{2C68588F-9699-4370-9F27-572EC7057616}" srcId="{F249FCF1-CCE9-4FA2-88E8-C45F2F78328C}" destId="{75DB5BD8-C3A4-4756-B7CE-6A6512298477}" srcOrd="0" destOrd="0" parTransId="{ACBB83F8-E9B9-4FAC-895D-167CF11EF099}" sibTransId="{6CF9E294-6E02-4177-85D9-5C57FDAD6DCF}"/>
    <dgm:cxn modelId="{0B4CCE8F-B7AE-4C07-8A7F-08979C338D76}" type="presOf" srcId="{E36D5A10-F501-4DDD-AED5-130A5D8C1D2C}" destId="{542805B6-DB5A-46FB-830B-8EBDC7DABBD0}" srcOrd="0" destOrd="0" presId="urn:microsoft.com/office/officeart/2005/8/layout/orgChart1"/>
    <dgm:cxn modelId="{BDB83A93-1930-4413-9F3D-16349B1CA9A1}" type="presOf" srcId="{BB004931-FB7A-4722-A044-3E064B88D5E3}" destId="{452CB0CB-CC04-4811-AB62-A3CB8C0061D7}" srcOrd="1" destOrd="0" presId="urn:microsoft.com/office/officeart/2005/8/layout/orgChart1"/>
    <dgm:cxn modelId="{C7DF9795-0EA2-4102-A7F7-13776425F21F}" type="presOf" srcId="{72C476B0-F20A-4EF5-BE1E-2645092B995D}" destId="{659292F3-2B21-4827-9546-D01800201700}" srcOrd="0" destOrd="0" presId="urn:microsoft.com/office/officeart/2005/8/layout/orgChart1"/>
    <dgm:cxn modelId="{AA868A97-CF69-4622-9817-D10AA81D83F8}" type="presOf" srcId="{9A4954C4-19B1-4AE0-8BF7-E71342749479}" destId="{5FA58794-42C6-47D6-B783-B6B4DB58EAAC}" srcOrd="0" destOrd="0" presId="urn:microsoft.com/office/officeart/2005/8/layout/orgChart1"/>
    <dgm:cxn modelId="{A648EF98-C262-4844-A84B-00F227436B0F}" srcId="{D0344DDC-8F55-4033-A6F4-FD81D681618A}" destId="{107B4AD6-E221-4697-9792-20C964819541}" srcOrd="1" destOrd="0" parTransId="{9CDDA110-0282-4B73-BAE7-39DDB93E4CF6}" sibTransId="{5C9265A7-455B-4223-8610-E479E7575BEC}"/>
    <dgm:cxn modelId="{3FC009A1-7290-4450-BEC8-FB613ADBA9B8}" type="presOf" srcId="{AF9041BD-C952-4B86-A894-89148F6C266A}" destId="{AE4389E1-B609-4079-BE33-9ECB31A0F409}" srcOrd="1" destOrd="0" presId="urn:microsoft.com/office/officeart/2005/8/layout/orgChart1"/>
    <dgm:cxn modelId="{384D18A7-84F5-404F-90CE-ACF30D0063F3}" type="presOf" srcId="{ACBB83F8-E9B9-4FAC-895D-167CF11EF099}" destId="{FB082140-D1BA-4FB2-8CF4-BF2166A2BB71}" srcOrd="0" destOrd="0" presId="urn:microsoft.com/office/officeart/2005/8/layout/orgChart1"/>
    <dgm:cxn modelId="{B79C7BA9-403F-49FA-99DE-32E6DD1C73F0}" type="presOf" srcId="{B9819CD3-02A0-40A1-B8E6-86EAAEC2805B}" destId="{39C47DDF-2D67-457A-AEF7-B557588DEC75}" srcOrd="1" destOrd="0" presId="urn:microsoft.com/office/officeart/2005/8/layout/orgChart1"/>
    <dgm:cxn modelId="{0261C2AB-9357-49AE-B651-9C3806E03986}" srcId="{AF9041BD-C952-4B86-A894-89148F6C266A}" destId="{F3FAB0EC-2EFE-4B82-A0F5-80D672030D4E}" srcOrd="2" destOrd="0" parTransId="{57DC5134-19E6-4616-935A-F930F277E77A}" sibTransId="{A7717640-FD8E-4B25-95CA-52713E4E99F5}"/>
    <dgm:cxn modelId="{178ABAB5-70EE-480F-A65C-8F953DCFC877}" type="presOf" srcId="{9E64DC1F-672B-49C1-B66C-1414000629FF}" destId="{553631B5-CBD2-4A84-8241-4CFEDA684922}" srcOrd="0" destOrd="0" presId="urn:microsoft.com/office/officeart/2005/8/layout/orgChart1"/>
    <dgm:cxn modelId="{98EDE7BE-ED5D-4ABD-9B14-F48A4D52665C}" type="presOf" srcId="{DDA8A0F0-8869-47FE-804D-56985A581204}" destId="{B37B3A91-36E7-4430-8C0A-28B699D999AA}" srcOrd="0" destOrd="0" presId="urn:microsoft.com/office/officeart/2005/8/layout/orgChart1"/>
    <dgm:cxn modelId="{0885F8BE-2A33-4F91-ADCA-DD46251D4E9E}" type="presOf" srcId="{D0344DDC-8F55-4033-A6F4-FD81D681618A}" destId="{111B72F2-6D3E-4A9C-A953-9ECE5CECD5F6}" srcOrd="0" destOrd="0" presId="urn:microsoft.com/office/officeart/2005/8/layout/orgChart1"/>
    <dgm:cxn modelId="{A4D874BF-96C6-4A0A-A2CB-17ABAC0E1FBA}" srcId="{02DF0E28-7F03-47C9-BE2A-3E1C280F7C0C}" destId="{AF9041BD-C952-4B86-A894-89148F6C266A}" srcOrd="1" destOrd="0" parTransId="{36C0BA03-B3F1-4EFA-A62F-84B733E6686C}" sibTransId="{414D6496-57F0-4C69-9D0A-7BCAF1F387C5}"/>
    <dgm:cxn modelId="{FD4BF2C1-3768-459D-A9F0-78992EFF7511}" type="presOf" srcId="{2EE74801-71E1-4ADE-8DAD-43D4635A0FFA}" destId="{83F1C2BB-3FD3-4CC4-9712-03150EDFD366}" srcOrd="0" destOrd="0" presId="urn:microsoft.com/office/officeart/2005/8/layout/orgChart1"/>
    <dgm:cxn modelId="{D35BADC5-40D8-441A-A624-5D9745E4C8E0}" type="presOf" srcId="{72D853A5-24E0-4FC1-8EF4-07D5D3C824C5}" destId="{BD41D9B9-25A0-4E5D-9B6E-ECFF8CA85C56}" srcOrd="0" destOrd="0" presId="urn:microsoft.com/office/officeart/2005/8/layout/orgChart1"/>
    <dgm:cxn modelId="{AFE46ED3-CD45-4252-84E3-990EFEBFA9CF}" type="presOf" srcId="{8506C0A9-3321-4313-9134-C6490767C274}" destId="{0C65219E-FE97-4AB5-8E6C-745528CFC074}" srcOrd="0" destOrd="0" presId="urn:microsoft.com/office/officeart/2005/8/layout/orgChart1"/>
    <dgm:cxn modelId="{CFA4ECD9-E009-40AB-AF8C-2BCCC2642D0E}" srcId="{72C476B0-F20A-4EF5-BE1E-2645092B995D}" destId="{B599504E-6D5F-4A3D-9362-0EFCD89082FA}" srcOrd="1" destOrd="0" parTransId="{72D853A5-24E0-4FC1-8EF4-07D5D3C824C5}" sibTransId="{10D89764-2AA7-4D46-A7BB-94291C3CCDA6}"/>
    <dgm:cxn modelId="{2FDD3BDA-B191-4443-8DB8-5B88ECBBBD40}" type="presOf" srcId="{D0344DDC-8F55-4033-A6F4-FD81D681618A}" destId="{B0F3984F-6014-4942-85E2-FDA6A38EFAE1}" srcOrd="1" destOrd="0" presId="urn:microsoft.com/office/officeart/2005/8/layout/orgChart1"/>
    <dgm:cxn modelId="{203C34DC-B80E-4181-A3EC-1BE1DD0A120E}" srcId="{AF9041BD-C952-4B86-A894-89148F6C266A}" destId="{8506C0A9-3321-4313-9134-C6490767C274}" srcOrd="3" destOrd="0" parTransId="{DDA8A0F0-8869-47FE-804D-56985A581204}" sibTransId="{CC59697D-697A-4CD1-8E39-4197E93EB85D}"/>
    <dgm:cxn modelId="{E83CF1DF-73F5-4EAE-A2E1-EFAD1207B50B}" type="presOf" srcId="{755A17E0-002C-4D8F-B3AE-45B127348748}" destId="{5D40459F-5C50-401D-84C7-174C86CC711B}" srcOrd="0" destOrd="0" presId="urn:microsoft.com/office/officeart/2005/8/layout/orgChart1"/>
    <dgm:cxn modelId="{DBB06CE6-D773-4BA8-AE48-B9C039147FAA}" type="presOf" srcId="{9CDDA110-0282-4B73-BAE7-39DDB93E4CF6}" destId="{6CE4BE4B-A1BA-4233-8A37-0D2F8F05C676}" srcOrd="0" destOrd="0" presId="urn:microsoft.com/office/officeart/2005/8/layout/orgChart1"/>
    <dgm:cxn modelId="{AC9F79E8-CE85-4BAE-B632-7980A4639728}" type="presOf" srcId="{22006AAA-A47D-494C-8775-C9D8FA095457}" destId="{ECADBA38-16A9-407D-8A5F-D6DE9BF43E1B}" srcOrd="0" destOrd="0" presId="urn:microsoft.com/office/officeart/2005/8/layout/orgChart1"/>
    <dgm:cxn modelId="{DE20FDE8-CB22-4A78-8E6C-073655000C7F}" type="presOf" srcId="{107B4AD6-E221-4697-9792-20C964819541}" destId="{666E077F-97D3-4355-9F84-AD1816C49B12}" srcOrd="0" destOrd="0" presId="urn:microsoft.com/office/officeart/2005/8/layout/orgChart1"/>
    <dgm:cxn modelId="{677E70E9-64CA-471A-BCD2-C53347F72DC7}" srcId="{02DF0E28-7F03-47C9-BE2A-3E1C280F7C0C}" destId="{B9819CD3-02A0-40A1-B8E6-86EAAEC2805B}" srcOrd="0" destOrd="0" parTransId="{755A17E0-002C-4D8F-B3AE-45B127348748}" sibTransId="{9D075618-2A17-4660-A0D9-BDBDC210E676}"/>
    <dgm:cxn modelId="{47DB63EB-9A37-4265-A430-32E4DBC3A9BE}" type="presOf" srcId="{F249FCF1-CCE9-4FA2-88E8-C45F2F78328C}" destId="{7A59863C-2861-4554-B51D-123C8AA5A637}" srcOrd="1" destOrd="0" presId="urn:microsoft.com/office/officeart/2005/8/layout/orgChart1"/>
    <dgm:cxn modelId="{E46DEDF1-B655-4D99-8A9B-E3D10F55B01B}" type="presOf" srcId="{CA04FF6F-089A-4D4E-93BF-C3F1C05EB59D}" destId="{308E7787-AEAE-47E6-B319-F46DBE97B87E}" srcOrd="0" destOrd="0" presId="urn:microsoft.com/office/officeart/2005/8/layout/orgChart1"/>
    <dgm:cxn modelId="{F230BAF2-2766-49B7-B960-4878FF609348}" type="presOf" srcId="{02DF0E28-7F03-47C9-BE2A-3E1C280F7C0C}" destId="{48938E39-B82D-4BAA-9C2D-AC615B083773}" srcOrd="1" destOrd="0" presId="urn:microsoft.com/office/officeart/2005/8/layout/orgChart1"/>
    <dgm:cxn modelId="{C83345F7-C9D7-4582-AF81-5E52F4A2143B}" srcId="{02DF0E28-7F03-47C9-BE2A-3E1C280F7C0C}" destId="{D0344DDC-8F55-4033-A6F4-FD81D681618A}" srcOrd="3" destOrd="0" parTransId="{C629C5F7-014C-465C-9F44-7F7ED9C0D3AC}" sibTransId="{016316BA-4626-478F-B619-4F74B90C64FF}"/>
    <dgm:cxn modelId="{57DD31FD-4833-42E1-93FB-0D8CE65F61ED}" type="presOf" srcId="{E0353EE4-59C3-4D77-9E2C-54C1371DF5E1}" destId="{61819400-3ED5-499D-95E6-64ECC88F62D3}" srcOrd="0" destOrd="0" presId="urn:microsoft.com/office/officeart/2005/8/layout/orgChart1"/>
    <dgm:cxn modelId="{E446FCD3-39CF-4F17-B51B-7703BD7932DE}" type="presParOf" srcId="{308E7787-AEAE-47E6-B319-F46DBE97B87E}" destId="{FD0963BC-344E-4AFA-B977-2DA25A174079}" srcOrd="0" destOrd="0" presId="urn:microsoft.com/office/officeart/2005/8/layout/orgChart1"/>
    <dgm:cxn modelId="{19425765-1C58-492E-9CF4-D30894E549FA}" type="presParOf" srcId="{FD0963BC-344E-4AFA-B977-2DA25A174079}" destId="{EFF44B3D-10D2-44A7-9380-403B7B9C901C}" srcOrd="0" destOrd="0" presId="urn:microsoft.com/office/officeart/2005/8/layout/orgChart1"/>
    <dgm:cxn modelId="{95FEA2D0-FE74-4D66-89FF-71CD43909215}" type="presParOf" srcId="{EFF44B3D-10D2-44A7-9380-403B7B9C901C}" destId="{E620FDF0-98E2-445C-A058-C1E52CB4FE8C}" srcOrd="0" destOrd="0" presId="urn:microsoft.com/office/officeart/2005/8/layout/orgChart1"/>
    <dgm:cxn modelId="{9F05E383-06C8-4A64-B607-FA35CCDD0831}" type="presParOf" srcId="{EFF44B3D-10D2-44A7-9380-403B7B9C901C}" destId="{48938E39-B82D-4BAA-9C2D-AC615B083773}" srcOrd="1" destOrd="0" presId="urn:microsoft.com/office/officeart/2005/8/layout/orgChart1"/>
    <dgm:cxn modelId="{10324FC2-3681-4276-B83E-22CB5769DB5B}" type="presParOf" srcId="{FD0963BC-344E-4AFA-B977-2DA25A174079}" destId="{3EA867F1-AC1B-459B-80F7-AEB6AB13D79D}" srcOrd="1" destOrd="0" presId="urn:microsoft.com/office/officeart/2005/8/layout/orgChart1"/>
    <dgm:cxn modelId="{99E08765-9EE0-4E2B-941D-F25885BFB7E5}" type="presParOf" srcId="{3EA867F1-AC1B-459B-80F7-AEB6AB13D79D}" destId="{E6EA9A81-E724-450C-A319-67A2806CFCDB}" srcOrd="0" destOrd="0" presId="urn:microsoft.com/office/officeart/2005/8/layout/orgChart1"/>
    <dgm:cxn modelId="{17BD3554-1FBC-4361-87B3-A722B8C49FA5}" type="presParOf" srcId="{3EA867F1-AC1B-459B-80F7-AEB6AB13D79D}" destId="{D36DBCFD-5683-48F7-A318-5919B4766BDF}" srcOrd="1" destOrd="0" presId="urn:microsoft.com/office/officeart/2005/8/layout/orgChart1"/>
    <dgm:cxn modelId="{F0C0C1ED-10C8-4342-89E8-CCED8ACD237D}" type="presParOf" srcId="{D36DBCFD-5683-48F7-A318-5919B4766BDF}" destId="{EF1C7893-7984-416E-8D5C-9008C7B6F879}" srcOrd="0" destOrd="0" presId="urn:microsoft.com/office/officeart/2005/8/layout/orgChart1"/>
    <dgm:cxn modelId="{93428DE5-FBBF-46D8-8ED3-22CA1013B9B1}" type="presParOf" srcId="{EF1C7893-7984-416E-8D5C-9008C7B6F879}" destId="{909C95B6-E601-4D07-A8B9-4253AA4B192F}" srcOrd="0" destOrd="0" presId="urn:microsoft.com/office/officeart/2005/8/layout/orgChart1"/>
    <dgm:cxn modelId="{DFA7FAB2-D51C-4DBA-A6C6-82A159EBA61A}" type="presParOf" srcId="{EF1C7893-7984-416E-8D5C-9008C7B6F879}" destId="{AE4389E1-B609-4079-BE33-9ECB31A0F409}" srcOrd="1" destOrd="0" presId="urn:microsoft.com/office/officeart/2005/8/layout/orgChart1"/>
    <dgm:cxn modelId="{327AAF85-3213-428C-858A-12D092A7E50C}" type="presParOf" srcId="{D36DBCFD-5683-48F7-A318-5919B4766BDF}" destId="{F68195F7-5F61-4FF3-84AD-DB2175C0DE5C}" srcOrd="1" destOrd="0" presId="urn:microsoft.com/office/officeart/2005/8/layout/orgChart1"/>
    <dgm:cxn modelId="{E314C5E1-CA87-4759-A8B6-BFE2122ED366}" type="presParOf" srcId="{F68195F7-5F61-4FF3-84AD-DB2175C0DE5C}" destId="{83F1C2BB-3FD3-4CC4-9712-03150EDFD366}" srcOrd="0" destOrd="0" presId="urn:microsoft.com/office/officeart/2005/8/layout/orgChart1"/>
    <dgm:cxn modelId="{2CC82B29-0797-4698-B0D5-3181FDF96FC9}" type="presParOf" srcId="{F68195F7-5F61-4FF3-84AD-DB2175C0DE5C}" destId="{A0D3D68C-E802-48E2-A2C3-5938D4F34449}" srcOrd="1" destOrd="0" presId="urn:microsoft.com/office/officeart/2005/8/layout/orgChart1"/>
    <dgm:cxn modelId="{0F5849D9-D5E1-4C22-8A8F-DB7FA44B2EF5}" type="presParOf" srcId="{A0D3D68C-E802-48E2-A2C3-5938D4F34449}" destId="{D1D398F9-BCEC-4CE7-AEE3-D106DE145F95}" srcOrd="0" destOrd="0" presId="urn:microsoft.com/office/officeart/2005/8/layout/orgChart1"/>
    <dgm:cxn modelId="{1DC19F75-187C-437B-BD9E-60A886601041}" type="presParOf" srcId="{D1D398F9-BCEC-4CE7-AEE3-D106DE145F95}" destId="{553631B5-CBD2-4A84-8241-4CFEDA684922}" srcOrd="0" destOrd="0" presId="urn:microsoft.com/office/officeart/2005/8/layout/orgChart1"/>
    <dgm:cxn modelId="{6AAE829E-B4D3-4FE3-A579-064CF9567C2D}" type="presParOf" srcId="{D1D398F9-BCEC-4CE7-AEE3-D106DE145F95}" destId="{D081F199-C51D-4286-AE79-B9CA09B24249}" srcOrd="1" destOrd="0" presId="urn:microsoft.com/office/officeart/2005/8/layout/orgChart1"/>
    <dgm:cxn modelId="{8F6F8766-8005-4B11-8441-4A9C3E52B009}" type="presParOf" srcId="{A0D3D68C-E802-48E2-A2C3-5938D4F34449}" destId="{FC20E947-AF59-4357-9823-49AAF5E6DD81}" srcOrd="1" destOrd="0" presId="urn:microsoft.com/office/officeart/2005/8/layout/orgChart1"/>
    <dgm:cxn modelId="{CEB82FB5-C471-4286-9306-8AD161D4E1B4}" type="presParOf" srcId="{A0D3D68C-E802-48E2-A2C3-5938D4F34449}" destId="{CCF33E07-5145-47F6-9D6C-CD26B20FF880}" srcOrd="2" destOrd="0" presId="urn:microsoft.com/office/officeart/2005/8/layout/orgChart1"/>
    <dgm:cxn modelId="{1CA15395-C091-4837-9571-47803AC4D6D4}" type="presParOf" srcId="{F68195F7-5F61-4FF3-84AD-DB2175C0DE5C}" destId="{5FA58794-42C6-47D6-B783-B6B4DB58EAAC}" srcOrd="2" destOrd="0" presId="urn:microsoft.com/office/officeart/2005/8/layout/orgChart1"/>
    <dgm:cxn modelId="{F4BA8010-7225-4756-AFF0-7812739AF288}" type="presParOf" srcId="{F68195F7-5F61-4FF3-84AD-DB2175C0DE5C}" destId="{E9D6CCEF-B8A0-4520-BC5D-CC91E3203B8C}" srcOrd="3" destOrd="0" presId="urn:microsoft.com/office/officeart/2005/8/layout/orgChart1"/>
    <dgm:cxn modelId="{5158E63B-E70B-4C68-B8CC-358F67645D08}" type="presParOf" srcId="{E9D6CCEF-B8A0-4520-BC5D-CC91E3203B8C}" destId="{2E5D80D1-38C5-4931-B879-99F36696858A}" srcOrd="0" destOrd="0" presId="urn:microsoft.com/office/officeart/2005/8/layout/orgChart1"/>
    <dgm:cxn modelId="{E2B6C18D-00C1-4C4E-899B-7A9F360A98A6}" type="presParOf" srcId="{2E5D80D1-38C5-4931-B879-99F36696858A}" destId="{F13E7E48-981B-43A9-9979-E605E6B970F9}" srcOrd="0" destOrd="0" presId="urn:microsoft.com/office/officeart/2005/8/layout/orgChart1"/>
    <dgm:cxn modelId="{94E4DAA5-CCE1-4ACE-909A-16E66AE261C8}" type="presParOf" srcId="{2E5D80D1-38C5-4931-B879-99F36696858A}" destId="{6F0A6178-D3C6-4969-A72F-E0B3F5536A65}" srcOrd="1" destOrd="0" presId="urn:microsoft.com/office/officeart/2005/8/layout/orgChart1"/>
    <dgm:cxn modelId="{B96A76C1-F792-4DAC-BEAE-A52790E678F9}" type="presParOf" srcId="{E9D6CCEF-B8A0-4520-BC5D-CC91E3203B8C}" destId="{C62B1325-2860-4BBB-9B8E-52E197A8EC5F}" srcOrd="1" destOrd="0" presId="urn:microsoft.com/office/officeart/2005/8/layout/orgChart1"/>
    <dgm:cxn modelId="{E166949A-0D08-47F0-8A83-03A51C036D6F}" type="presParOf" srcId="{E9D6CCEF-B8A0-4520-BC5D-CC91E3203B8C}" destId="{DA1B0158-5636-40A5-95AE-270D127BD220}" srcOrd="2" destOrd="0" presId="urn:microsoft.com/office/officeart/2005/8/layout/orgChart1"/>
    <dgm:cxn modelId="{ACB5708A-E6EC-495A-B0E4-3971BFB388C7}" type="presParOf" srcId="{F68195F7-5F61-4FF3-84AD-DB2175C0DE5C}" destId="{5F6EB147-1DD8-4327-8878-CEDCB30BE517}" srcOrd="4" destOrd="0" presId="urn:microsoft.com/office/officeart/2005/8/layout/orgChart1"/>
    <dgm:cxn modelId="{9437A219-66EA-4B38-BD3D-477664AB3E49}" type="presParOf" srcId="{F68195F7-5F61-4FF3-84AD-DB2175C0DE5C}" destId="{FB6A465C-9A24-47BA-BE80-F171242FC4B3}" srcOrd="5" destOrd="0" presId="urn:microsoft.com/office/officeart/2005/8/layout/orgChart1"/>
    <dgm:cxn modelId="{27BBB0FD-668A-45E9-84B9-343931F969FB}" type="presParOf" srcId="{FB6A465C-9A24-47BA-BE80-F171242FC4B3}" destId="{F67674EC-E617-40AA-8855-2DF82D431497}" srcOrd="0" destOrd="0" presId="urn:microsoft.com/office/officeart/2005/8/layout/orgChart1"/>
    <dgm:cxn modelId="{FD2A4ABD-E5D5-4683-9845-19A988198083}" type="presParOf" srcId="{F67674EC-E617-40AA-8855-2DF82D431497}" destId="{838C790D-277C-4318-B19C-4E18F5216499}" srcOrd="0" destOrd="0" presId="urn:microsoft.com/office/officeart/2005/8/layout/orgChart1"/>
    <dgm:cxn modelId="{303D75B8-55F7-430F-ABA3-F343A94CEFB7}" type="presParOf" srcId="{F67674EC-E617-40AA-8855-2DF82D431497}" destId="{03D7907E-B3FC-4860-BDFF-CBE51089CF17}" srcOrd="1" destOrd="0" presId="urn:microsoft.com/office/officeart/2005/8/layout/orgChart1"/>
    <dgm:cxn modelId="{F14239C1-6B4C-472A-9FC7-B3B205234472}" type="presParOf" srcId="{FB6A465C-9A24-47BA-BE80-F171242FC4B3}" destId="{2A9A4F41-D2DE-426C-8FC3-D783143BA2F3}" srcOrd="1" destOrd="0" presId="urn:microsoft.com/office/officeart/2005/8/layout/orgChart1"/>
    <dgm:cxn modelId="{0B37D8BD-43D1-43E4-8E65-2E432D419C0C}" type="presParOf" srcId="{FB6A465C-9A24-47BA-BE80-F171242FC4B3}" destId="{F2F232A1-F3D4-40B1-84B4-22FB96231C73}" srcOrd="2" destOrd="0" presId="urn:microsoft.com/office/officeart/2005/8/layout/orgChart1"/>
    <dgm:cxn modelId="{04A5487C-3A25-4628-B13D-02A3C964F2ED}" type="presParOf" srcId="{F68195F7-5F61-4FF3-84AD-DB2175C0DE5C}" destId="{B37B3A91-36E7-4430-8C0A-28B699D999AA}" srcOrd="6" destOrd="0" presId="urn:microsoft.com/office/officeart/2005/8/layout/orgChart1"/>
    <dgm:cxn modelId="{43C4B156-6583-4BB4-B9A1-16CEE91D211E}" type="presParOf" srcId="{F68195F7-5F61-4FF3-84AD-DB2175C0DE5C}" destId="{95F1A238-560B-4CE5-BED8-330BC4737394}" srcOrd="7" destOrd="0" presId="urn:microsoft.com/office/officeart/2005/8/layout/orgChart1"/>
    <dgm:cxn modelId="{E8C8A369-4253-4125-979B-B03205AEB215}" type="presParOf" srcId="{95F1A238-560B-4CE5-BED8-330BC4737394}" destId="{D9DAE69D-E0E6-4D56-9431-7FB4BBF374C7}" srcOrd="0" destOrd="0" presId="urn:microsoft.com/office/officeart/2005/8/layout/orgChart1"/>
    <dgm:cxn modelId="{1A0EFA10-FB6C-4614-8A66-7C8FAC45AB49}" type="presParOf" srcId="{D9DAE69D-E0E6-4D56-9431-7FB4BBF374C7}" destId="{0C65219E-FE97-4AB5-8E6C-745528CFC074}" srcOrd="0" destOrd="0" presId="urn:microsoft.com/office/officeart/2005/8/layout/orgChart1"/>
    <dgm:cxn modelId="{27E541DA-2E85-4AFC-96C3-01596FBF914A}" type="presParOf" srcId="{D9DAE69D-E0E6-4D56-9431-7FB4BBF374C7}" destId="{164035B7-1BB6-498E-9426-0D366CF78811}" srcOrd="1" destOrd="0" presId="urn:microsoft.com/office/officeart/2005/8/layout/orgChart1"/>
    <dgm:cxn modelId="{4063F60F-AF91-4535-8FF0-5472C699EFB1}" type="presParOf" srcId="{95F1A238-560B-4CE5-BED8-330BC4737394}" destId="{AA54B9C9-7654-4603-A468-994D03DD5D55}" srcOrd="1" destOrd="0" presId="urn:microsoft.com/office/officeart/2005/8/layout/orgChart1"/>
    <dgm:cxn modelId="{A1677051-E1D5-486A-A617-CF33E4B4D6C3}" type="presParOf" srcId="{95F1A238-560B-4CE5-BED8-330BC4737394}" destId="{0FE53B71-47CD-4890-8620-2358ECE2FDC1}" srcOrd="2" destOrd="0" presId="urn:microsoft.com/office/officeart/2005/8/layout/orgChart1"/>
    <dgm:cxn modelId="{E609DB7D-C482-44EA-84A5-90DFD2F2E885}" type="presParOf" srcId="{D36DBCFD-5683-48F7-A318-5919B4766BDF}" destId="{891ADEE0-7E88-4807-B2F2-F8F263D04E4C}" srcOrd="2" destOrd="0" presId="urn:microsoft.com/office/officeart/2005/8/layout/orgChart1"/>
    <dgm:cxn modelId="{ED28B036-3D66-424F-9DE7-87D7EB39F930}" type="presParOf" srcId="{3EA867F1-AC1B-459B-80F7-AEB6AB13D79D}" destId="{8F425968-B942-43F4-A543-704E39F772DB}" srcOrd="2" destOrd="0" presId="urn:microsoft.com/office/officeart/2005/8/layout/orgChart1"/>
    <dgm:cxn modelId="{989F3556-BCCA-4FF6-BA2A-58784140DE37}" type="presParOf" srcId="{3EA867F1-AC1B-459B-80F7-AEB6AB13D79D}" destId="{13CD0F20-8247-4ABA-8498-83920108F9EC}" srcOrd="3" destOrd="0" presId="urn:microsoft.com/office/officeart/2005/8/layout/orgChart1"/>
    <dgm:cxn modelId="{63FAEFC6-941D-4A8A-BEF3-607D2651C877}" type="presParOf" srcId="{13CD0F20-8247-4ABA-8498-83920108F9EC}" destId="{EDED72D4-53A4-483E-B74A-DFE3360C7561}" srcOrd="0" destOrd="0" presId="urn:microsoft.com/office/officeart/2005/8/layout/orgChart1"/>
    <dgm:cxn modelId="{9FC848B3-9686-4FCC-AA1E-8E35B5973BB7}" type="presParOf" srcId="{EDED72D4-53A4-483E-B74A-DFE3360C7561}" destId="{CDDA0DEA-00AB-4476-B1F6-F3D5C4F5B05A}" srcOrd="0" destOrd="0" presId="urn:microsoft.com/office/officeart/2005/8/layout/orgChart1"/>
    <dgm:cxn modelId="{EEE55774-82D4-4FBE-8808-6159AFA6BF87}" type="presParOf" srcId="{EDED72D4-53A4-483E-B74A-DFE3360C7561}" destId="{7A59863C-2861-4554-B51D-123C8AA5A637}" srcOrd="1" destOrd="0" presId="urn:microsoft.com/office/officeart/2005/8/layout/orgChart1"/>
    <dgm:cxn modelId="{97FD526A-80A4-44E5-85EF-2E0DFB34A2CF}" type="presParOf" srcId="{13CD0F20-8247-4ABA-8498-83920108F9EC}" destId="{FF001A87-F164-47F4-983B-1BC94792FCE0}" srcOrd="1" destOrd="0" presId="urn:microsoft.com/office/officeart/2005/8/layout/orgChart1"/>
    <dgm:cxn modelId="{3A339B18-54B9-4728-B29C-9126C5093303}" type="presParOf" srcId="{FF001A87-F164-47F4-983B-1BC94792FCE0}" destId="{FB082140-D1BA-4FB2-8CF4-BF2166A2BB71}" srcOrd="0" destOrd="0" presId="urn:microsoft.com/office/officeart/2005/8/layout/orgChart1"/>
    <dgm:cxn modelId="{F2B006AC-A7A2-420C-9E40-97DD350040B9}" type="presParOf" srcId="{FF001A87-F164-47F4-983B-1BC94792FCE0}" destId="{9A048E1B-93F7-4575-80F0-32C0E2F5AFC8}" srcOrd="1" destOrd="0" presId="urn:microsoft.com/office/officeart/2005/8/layout/orgChart1"/>
    <dgm:cxn modelId="{C01CB43C-9F13-469A-A9B7-25101DD1B1FB}" type="presParOf" srcId="{9A048E1B-93F7-4575-80F0-32C0E2F5AFC8}" destId="{006823F7-A764-4AAC-B112-76FA221AF44D}" srcOrd="0" destOrd="0" presId="urn:microsoft.com/office/officeart/2005/8/layout/orgChart1"/>
    <dgm:cxn modelId="{66B06156-CDD6-445A-93CA-B50FC4BF3548}" type="presParOf" srcId="{006823F7-A764-4AAC-B112-76FA221AF44D}" destId="{FF9BC0BE-EDB8-40F1-8B24-627FF34A5A2F}" srcOrd="0" destOrd="0" presId="urn:microsoft.com/office/officeart/2005/8/layout/orgChart1"/>
    <dgm:cxn modelId="{A8F9D181-8ED9-476D-A7C9-DD385D115C0D}" type="presParOf" srcId="{006823F7-A764-4AAC-B112-76FA221AF44D}" destId="{2CB855CF-56DE-4CA2-B4F1-2022331691CB}" srcOrd="1" destOrd="0" presId="urn:microsoft.com/office/officeart/2005/8/layout/orgChart1"/>
    <dgm:cxn modelId="{CF09C975-6B27-42C0-A021-3A9AB5BDA75F}" type="presParOf" srcId="{9A048E1B-93F7-4575-80F0-32C0E2F5AFC8}" destId="{3B96C482-58DA-4514-A0DD-672350039A38}" srcOrd="1" destOrd="0" presId="urn:microsoft.com/office/officeart/2005/8/layout/orgChart1"/>
    <dgm:cxn modelId="{7EA3D0C7-E685-42FA-A1D1-995358E61745}" type="presParOf" srcId="{9A048E1B-93F7-4575-80F0-32C0E2F5AFC8}" destId="{37BD4219-1A13-4288-B692-24A30B59E812}" srcOrd="2" destOrd="0" presId="urn:microsoft.com/office/officeart/2005/8/layout/orgChart1"/>
    <dgm:cxn modelId="{004C3FB0-1254-47BB-B3E7-4531492CFE87}" type="presParOf" srcId="{FF001A87-F164-47F4-983B-1BC94792FCE0}" destId="{A827BD6F-D553-46F4-9772-B96E1C19EA4D}" srcOrd="2" destOrd="0" presId="urn:microsoft.com/office/officeart/2005/8/layout/orgChart1"/>
    <dgm:cxn modelId="{D858779E-D041-4993-A5F9-A74000709E9D}" type="presParOf" srcId="{FF001A87-F164-47F4-983B-1BC94792FCE0}" destId="{A36EC881-B8BD-4151-B91E-8A2C64F010F8}" srcOrd="3" destOrd="0" presId="urn:microsoft.com/office/officeart/2005/8/layout/orgChart1"/>
    <dgm:cxn modelId="{62526E5E-BC38-4075-AEF6-79327DF108AF}" type="presParOf" srcId="{A36EC881-B8BD-4151-B91E-8A2C64F010F8}" destId="{564B6B07-E2F9-47F8-9FC2-A7D8FBD973AF}" srcOrd="0" destOrd="0" presId="urn:microsoft.com/office/officeart/2005/8/layout/orgChart1"/>
    <dgm:cxn modelId="{A554D7C3-CBA0-486B-9776-4F54687F220B}" type="presParOf" srcId="{564B6B07-E2F9-47F8-9FC2-A7D8FBD973AF}" destId="{A31324D4-E64F-4E57-96FD-598ACBBACD19}" srcOrd="0" destOrd="0" presId="urn:microsoft.com/office/officeart/2005/8/layout/orgChart1"/>
    <dgm:cxn modelId="{6E877C16-8E37-4122-9D62-AA201EAC29A6}" type="presParOf" srcId="{564B6B07-E2F9-47F8-9FC2-A7D8FBD973AF}" destId="{452CB0CB-CC04-4811-AB62-A3CB8C0061D7}" srcOrd="1" destOrd="0" presId="urn:microsoft.com/office/officeart/2005/8/layout/orgChart1"/>
    <dgm:cxn modelId="{1E891FF3-2F80-45B7-9C2B-4BEE27FF889B}" type="presParOf" srcId="{A36EC881-B8BD-4151-B91E-8A2C64F010F8}" destId="{E748E94E-5D48-4D8E-A775-5B7D8297B5BE}" srcOrd="1" destOrd="0" presId="urn:microsoft.com/office/officeart/2005/8/layout/orgChart1"/>
    <dgm:cxn modelId="{8D62A2F6-1B24-4388-B006-76EA5911CE22}" type="presParOf" srcId="{A36EC881-B8BD-4151-B91E-8A2C64F010F8}" destId="{F9CF94D4-858E-4154-9760-AB86F9373BF0}" srcOrd="2" destOrd="0" presId="urn:microsoft.com/office/officeart/2005/8/layout/orgChart1"/>
    <dgm:cxn modelId="{C60ECD49-E965-40EE-985D-CF2C90104CDE}" type="presParOf" srcId="{FF001A87-F164-47F4-983B-1BC94792FCE0}" destId="{02C98568-ECC1-4241-81B5-F1217243FACB}" srcOrd="4" destOrd="0" presId="urn:microsoft.com/office/officeart/2005/8/layout/orgChart1"/>
    <dgm:cxn modelId="{873940FB-41F9-4E53-85FD-515FB8169EE3}" type="presParOf" srcId="{FF001A87-F164-47F4-983B-1BC94792FCE0}" destId="{2B43CE83-FE60-4922-9631-0ACD247916AD}" srcOrd="5" destOrd="0" presId="urn:microsoft.com/office/officeart/2005/8/layout/orgChart1"/>
    <dgm:cxn modelId="{FC5827F6-9034-45E3-942F-F5545B817AF9}" type="presParOf" srcId="{2B43CE83-FE60-4922-9631-0ACD247916AD}" destId="{558481E5-3F53-4497-9F65-3BAE69C0312C}" srcOrd="0" destOrd="0" presId="urn:microsoft.com/office/officeart/2005/8/layout/orgChart1"/>
    <dgm:cxn modelId="{ED2581C0-8A7E-4A4F-9E95-11BAEF3402A5}" type="presParOf" srcId="{558481E5-3F53-4497-9F65-3BAE69C0312C}" destId="{933230C4-ED7D-44E1-B53C-269CD2036581}" srcOrd="0" destOrd="0" presId="urn:microsoft.com/office/officeart/2005/8/layout/orgChart1"/>
    <dgm:cxn modelId="{77D63BF7-8DBE-4239-A98B-47C824D65DD7}" type="presParOf" srcId="{558481E5-3F53-4497-9F65-3BAE69C0312C}" destId="{B525E8D2-2F4D-4D6F-A87A-706A5F562C11}" srcOrd="1" destOrd="0" presId="urn:microsoft.com/office/officeart/2005/8/layout/orgChart1"/>
    <dgm:cxn modelId="{E5CFF0B1-F54D-4A19-85C3-73452D914B02}" type="presParOf" srcId="{2B43CE83-FE60-4922-9631-0ACD247916AD}" destId="{8C4301C6-452A-43F4-8AFE-CD0054146241}" srcOrd="1" destOrd="0" presId="urn:microsoft.com/office/officeart/2005/8/layout/orgChart1"/>
    <dgm:cxn modelId="{4FB84092-AD37-4922-ACC8-F2EC3CC7058D}" type="presParOf" srcId="{2B43CE83-FE60-4922-9631-0ACD247916AD}" destId="{33E082ED-0C26-401F-AC15-035B9251E37B}" srcOrd="2" destOrd="0" presId="urn:microsoft.com/office/officeart/2005/8/layout/orgChart1"/>
    <dgm:cxn modelId="{7EEDC187-90BD-4B84-8B3C-CCA45ECF651C}" type="presParOf" srcId="{13CD0F20-8247-4ABA-8498-83920108F9EC}" destId="{EDF5DEF2-CEAB-4E1C-926E-B5C4B2E3A01E}" srcOrd="2" destOrd="0" presId="urn:microsoft.com/office/officeart/2005/8/layout/orgChart1"/>
    <dgm:cxn modelId="{0B3560F2-D6D0-43BD-B91B-9BB0F7F45CD8}" type="presParOf" srcId="{3EA867F1-AC1B-459B-80F7-AEB6AB13D79D}" destId="{A4D2AA33-7E72-42B5-BA88-4C152AA9643A}" srcOrd="4" destOrd="0" presId="urn:microsoft.com/office/officeart/2005/8/layout/orgChart1"/>
    <dgm:cxn modelId="{A2D2DF75-B38C-478B-933A-ECB3F311C47B}" type="presParOf" srcId="{3EA867F1-AC1B-459B-80F7-AEB6AB13D79D}" destId="{0DDC8D17-33FB-40B6-B1F4-2826978B0B74}" srcOrd="5" destOrd="0" presId="urn:microsoft.com/office/officeart/2005/8/layout/orgChart1"/>
    <dgm:cxn modelId="{8EF6EA2D-0F89-4653-8DED-41841D92FC72}" type="presParOf" srcId="{0DDC8D17-33FB-40B6-B1F4-2826978B0B74}" destId="{E70B74BB-CD08-4EFB-811F-57313412163C}" srcOrd="0" destOrd="0" presId="urn:microsoft.com/office/officeart/2005/8/layout/orgChart1"/>
    <dgm:cxn modelId="{447EFA2A-DD77-46FC-A2D0-04CD4572B38E}" type="presParOf" srcId="{E70B74BB-CD08-4EFB-811F-57313412163C}" destId="{111B72F2-6D3E-4A9C-A953-9ECE5CECD5F6}" srcOrd="0" destOrd="0" presId="urn:microsoft.com/office/officeart/2005/8/layout/orgChart1"/>
    <dgm:cxn modelId="{261C71BD-BA3A-45C0-9572-C9CF0A5CFA47}" type="presParOf" srcId="{E70B74BB-CD08-4EFB-811F-57313412163C}" destId="{B0F3984F-6014-4942-85E2-FDA6A38EFAE1}" srcOrd="1" destOrd="0" presId="urn:microsoft.com/office/officeart/2005/8/layout/orgChart1"/>
    <dgm:cxn modelId="{D4986351-332C-4A89-AD4F-E9404D1DFA8C}" type="presParOf" srcId="{0DDC8D17-33FB-40B6-B1F4-2826978B0B74}" destId="{089CF33F-B4E6-4691-A461-4775C17C5091}" srcOrd="1" destOrd="0" presId="urn:microsoft.com/office/officeart/2005/8/layout/orgChart1"/>
    <dgm:cxn modelId="{C7B9CF5D-B73A-474D-8DAC-D4489BE11303}" type="presParOf" srcId="{089CF33F-B4E6-4691-A461-4775C17C5091}" destId="{542805B6-DB5A-46FB-830B-8EBDC7DABBD0}" srcOrd="0" destOrd="0" presId="urn:microsoft.com/office/officeart/2005/8/layout/orgChart1"/>
    <dgm:cxn modelId="{C4E3C0D5-B28C-4B5E-8C69-054132880655}" type="presParOf" srcId="{089CF33F-B4E6-4691-A461-4775C17C5091}" destId="{A0F759F1-0CEA-4502-847D-82C3D952DB6F}" srcOrd="1" destOrd="0" presId="urn:microsoft.com/office/officeart/2005/8/layout/orgChart1"/>
    <dgm:cxn modelId="{E2D4E077-98D5-4021-B764-8D0E6B464F3C}" type="presParOf" srcId="{A0F759F1-0CEA-4502-847D-82C3D952DB6F}" destId="{7B8ADD53-3686-42A8-BE36-08DC43451199}" srcOrd="0" destOrd="0" presId="urn:microsoft.com/office/officeart/2005/8/layout/orgChart1"/>
    <dgm:cxn modelId="{A0A35FBD-18AF-4C1A-B5F8-77B2C5874BB9}" type="presParOf" srcId="{7B8ADD53-3686-42A8-BE36-08DC43451199}" destId="{ECADBA38-16A9-407D-8A5F-D6DE9BF43E1B}" srcOrd="0" destOrd="0" presId="urn:microsoft.com/office/officeart/2005/8/layout/orgChart1"/>
    <dgm:cxn modelId="{4FB71CE0-FF6E-41ED-93C1-EAD164FA7FFA}" type="presParOf" srcId="{7B8ADD53-3686-42A8-BE36-08DC43451199}" destId="{E86F0161-CEE8-48E7-94E0-234520B35ED8}" srcOrd="1" destOrd="0" presId="urn:microsoft.com/office/officeart/2005/8/layout/orgChart1"/>
    <dgm:cxn modelId="{6C8E2873-0BF5-4538-AE06-207F8267C8B8}" type="presParOf" srcId="{A0F759F1-0CEA-4502-847D-82C3D952DB6F}" destId="{8F7FE0A4-FD47-4A53-8E6C-152729FE3D8C}" srcOrd="1" destOrd="0" presId="urn:microsoft.com/office/officeart/2005/8/layout/orgChart1"/>
    <dgm:cxn modelId="{BE1856FC-BF56-496D-8453-1AC1BDA0ABBA}" type="presParOf" srcId="{A0F759F1-0CEA-4502-847D-82C3D952DB6F}" destId="{D6EFA701-1169-4100-83B1-26D028E97CD5}" srcOrd="2" destOrd="0" presId="urn:microsoft.com/office/officeart/2005/8/layout/orgChart1"/>
    <dgm:cxn modelId="{C6763CFE-F403-4C0F-B312-0B8DAA336627}" type="presParOf" srcId="{089CF33F-B4E6-4691-A461-4775C17C5091}" destId="{6CE4BE4B-A1BA-4233-8A37-0D2F8F05C676}" srcOrd="2" destOrd="0" presId="urn:microsoft.com/office/officeart/2005/8/layout/orgChart1"/>
    <dgm:cxn modelId="{93CE3CC2-32CA-40D5-AB57-57B81CE564F4}" type="presParOf" srcId="{089CF33F-B4E6-4691-A461-4775C17C5091}" destId="{757A5ED4-FBEF-497A-A6DA-065CAAD7840B}" srcOrd="3" destOrd="0" presId="urn:microsoft.com/office/officeart/2005/8/layout/orgChart1"/>
    <dgm:cxn modelId="{28C21E98-9345-4203-922D-BF8F0F4418C6}" type="presParOf" srcId="{757A5ED4-FBEF-497A-A6DA-065CAAD7840B}" destId="{33410336-F0B5-42AB-A262-CC92698828FE}" srcOrd="0" destOrd="0" presId="urn:microsoft.com/office/officeart/2005/8/layout/orgChart1"/>
    <dgm:cxn modelId="{C9A81131-27A7-4619-B8BE-A9E9FCB7BFB0}" type="presParOf" srcId="{33410336-F0B5-42AB-A262-CC92698828FE}" destId="{666E077F-97D3-4355-9F84-AD1816C49B12}" srcOrd="0" destOrd="0" presId="urn:microsoft.com/office/officeart/2005/8/layout/orgChart1"/>
    <dgm:cxn modelId="{75FCEE2B-BDB7-41B9-9F39-C4AD1872E990}" type="presParOf" srcId="{33410336-F0B5-42AB-A262-CC92698828FE}" destId="{A251A243-D777-4290-85F9-ACCD0F09FCC7}" srcOrd="1" destOrd="0" presId="urn:microsoft.com/office/officeart/2005/8/layout/orgChart1"/>
    <dgm:cxn modelId="{FC1806D9-4E8E-47B7-83B7-A28C4C6D6969}" type="presParOf" srcId="{757A5ED4-FBEF-497A-A6DA-065CAAD7840B}" destId="{39BD48AE-A4B0-4945-A1F6-F604653F0B59}" srcOrd="1" destOrd="0" presId="urn:microsoft.com/office/officeart/2005/8/layout/orgChart1"/>
    <dgm:cxn modelId="{F133CBE4-950D-41E5-92FC-8D5941BCBC50}" type="presParOf" srcId="{757A5ED4-FBEF-497A-A6DA-065CAAD7840B}" destId="{922C7C30-0D95-45B0-A528-FD08F8E14D45}" srcOrd="2" destOrd="0" presId="urn:microsoft.com/office/officeart/2005/8/layout/orgChart1"/>
    <dgm:cxn modelId="{0F317523-C058-4BD5-AFAE-CD2318CAD3CA}" type="presParOf" srcId="{089CF33F-B4E6-4691-A461-4775C17C5091}" destId="{8C7150A1-00E7-4A5E-89C4-D654F2B38B15}" srcOrd="4" destOrd="0" presId="urn:microsoft.com/office/officeart/2005/8/layout/orgChart1"/>
    <dgm:cxn modelId="{BB27290E-7A2A-4AC7-80C8-0EC30B6E8A4C}" type="presParOf" srcId="{089CF33F-B4E6-4691-A461-4775C17C5091}" destId="{C56C9F73-F581-426D-BD21-7D92EBC27883}" srcOrd="5" destOrd="0" presId="urn:microsoft.com/office/officeart/2005/8/layout/orgChart1"/>
    <dgm:cxn modelId="{4AAF419E-92B8-4448-AAC8-98B6DC5A3574}" type="presParOf" srcId="{C56C9F73-F581-426D-BD21-7D92EBC27883}" destId="{79A96015-BBFA-4161-B669-A0650E015746}" srcOrd="0" destOrd="0" presId="urn:microsoft.com/office/officeart/2005/8/layout/orgChart1"/>
    <dgm:cxn modelId="{4F5838B1-887A-4829-8CF0-FACD6E751B41}" type="presParOf" srcId="{79A96015-BBFA-4161-B669-A0650E015746}" destId="{B8289C61-4606-4F43-91FF-7C0EDDCA438B}" srcOrd="0" destOrd="0" presId="urn:microsoft.com/office/officeart/2005/8/layout/orgChart1"/>
    <dgm:cxn modelId="{9E70E38B-3A0C-44F4-A7FE-666E3626E74C}" type="presParOf" srcId="{79A96015-BBFA-4161-B669-A0650E015746}" destId="{995D3D0C-3AFD-422D-9617-1CBE9F115B50}" srcOrd="1" destOrd="0" presId="urn:microsoft.com/office/officeart/2005/8/layout/orgChart1"/>
    <dgm:cxn modelId="{25659455-1EE2-45F3-83A6-821B8583EF52}" type="presParOf" srcId="{C56C9F73-F581-426D-BD21-7D92EBC27883}" destId="{8ED93F79-3319-4A9D-A23E-6AE30300E781}" srcOrd="1" destOrd="0" presId="urn:microsoft.com/office/officeart/2005/8/layout/orgChart1"/>
    <dgm:cxn modelId="{B63F190B-0E34-466D-8EDD-AC7F855808F9}" type="presParOf" srcId="{C56C9F73-F581-426D-BD21-7D92EBC27883}" destId="{3C6862A6-ADA3-47EB-B23D-A0D9CBEC22DD}" srcOrd="2" destOrd="0" presId="urn:microsoft.com/office/officeart/2005/8/layout/orgChart1"/>
    <dgm:cxn modelId="{5013D3D3-C82B-4F6B-A206-6896953665D9}" type="presParOf" srcId="{0DDC8D17-33FB-40B6-B1F4-2826978B0B74}" destId="{6FC0899E-FD0A-4605-A5B8-4E6EC9982DBE}" srcOrd="2" destOrd="0" presId="urn:microsoft.com/office/officeart/2005/8/layout/orgChart1"/>
    <dgm:cxn modelId="{26DD725F-B8EE-4D7B-8F80-7FAE7D180EC8}" type="presParOf" srcId="{3EA867F1-AC1B-459B-80F7-AEB6AB13D79D}" destId="{4FB51C5A-593C-4139-847D-4859BD95A570}" srcOrd="6" destOrd="0" presId="urn:microsoft.com/office/officeart/2005/8/layout/orgChart1"/>
    <dgm:cxn modelId="{E3E09096-36D8-409E-9A5B-8A4772EC01A9}" type="presParOf" srcId="{3EA867F1-AC1B-459B-80F7-AEB6AB13D79D}" destId="{702B7946-E4EC-4F8B-8AF1-ABF50E4FB5A9}" srcOrd="7" destOrd="0" presId="urn:microsoft.com/office/officeart/2005/8/layout/orgChart1"/>
    <dgm:cxn modelId="{D972BA0D-E325-4389-86A8-6EE690466C00}" type="presParOf" srcId="{702B7946-E4EC-4F8B-8AF1-ABF50E4FB5A9}" destId="{01A242B2-8350-4358-A277-E5523D509CA4}" srcOrd="0" destOrd="0" presId="urn:microsoft.com/office/officeart/2005/8/layout/orgChart1"/>
    <dgm:cxn modelId="{89A925AB-BBF3-47E2-8F2F-BFC94714BFEA}" type="presParOf" srcId="{01A242B2-8350-4358-A277-E5523D509CA4}" destId="{659292F3-2B21-4827-9546-D01800201700}" srcOrd="0" destOrd="0" presId="urn:microsoft.com/office/officeart/2005/8/layout/orgChart1"/>
    <dgm:cxn modelId="{3F3C5CD5-AF36-4765-A023-06E24009E18F}" type="presParOf" srcId="{01A242B2-8350-4358-A277-E5523D509CA4}" destId="{7DC5A37F-945F-478E-874B-4E751415A05D}" srcOrd="1" destOrd="0" presId="urn:microsoft.com/office/officeart/2005/8/layout/orgChart1"/>
    <dgm:cxn modelId="{065052F2-C893-4CD4-8CBF-0854D9873157}" type="presParOf" srcId="{702B7946-E4EC-4F8B-8AF1-ABF50E4FB5A9}" destId="{F94F0064-9D7E-4453-8DBA-355B414DC0C4}" srcOrd="1" destOrd="0" presId="urn:microsoft.com/office/officeart/2005/8/layout/orgChart1"/>
    <dgm:cxn modelId="{4579DFCC-BEAD-44B9-8BC4-66344AE91300}" type="presParOf" srcId="{F94F0064-9D7E-4453-8DBA-355B414DC0C4}" destId="{975418A9-EF74-4F25-B1CB-6683F4E773B6}" srcOrd="0" destOrd="0" presId="urn:microsoft.com/office/officeart/2005/8/layout/orgChart1"/>
    <dgm:cxn modelId="{7FBCA841-2D4B-4DB3-B0F0-8ACD0651B570}" type="presParOf" srcId="{F94F0064-9D7E-4453-8DBA-355B414DC0C4}" destId="{1299DE2E-5BF0-4532-B086-5B652E686CC7}" srcOrd="1" destOrd="0" presId="urn:microsoft.com/office/officeart/2005/8/layout/orgChart1"/>
    <dgm:cxn modelId="{1D8E6377-8B7C-45C8-84D7-51CC4A02AB39}" type="presParOf" srcId="{1299DE2E-5BF0-4532-B086-5B652E686CC7}" destId="{D6D58BC0-1E56-4F34-A097-4CA622EC0678}" srcOrd="0" destOrd="0" presId="urn:microsoft.com/office/officeart/2005/8/layout/orgChart1"/>
    <dgm:cxn modelId="{CE12076C-C2AC-4A64-A927-60693040EEAA}" type="presParOf" srcId="{D6D58BC0-1E56-4F34-A097-4CA622EC0678}" destId="{61819400-3ED5-499D-95E6-64ECC88F62D3}" srcOrd="0" destOrd="0" presId="urn:microsoft.com/office/officeart/2005/8/layout/orgChart1"/>
    <dgm:cxn modelId="{72129A48-101B-485C-BE26-ACBF468BF168}" type="presParOf" srcId="{D6D58BC0-1E56-4F34-A097-4CA622EC0678}" destId="{8157BD5F-A0BD-458C-87B0-EF0DB0C34D9F}" srcOrd="1" destOrd="0" presId="urn:microsoft.com/office/officeart/2005/8/layout/orgChart1"/>
    <dgm:cxn modelId="{119660C8-F9AA-437A-AD4C-CC89BE49C306}" type="presParOf" srcId="{1299DE2E-5BF0-4532-B086-5B652E686CC7}" destId="{A1F10945-D159-4483-AA97-A60156AFBEE8}" srcOrd="1" destOrd="0" presId="urn:microsoft.com/office/officeart/2005/8/layout/orgChart1"/>
    <dgm:cxn modelId="{F36D79A6-D235-4F5F-A7F5-001091D8A841}" type="presParOf" srcId="{1299DE2E-5BF0-4532-B086-5B652E686CC7}" destId="{AD047436-214B-4258-9426-76BA1F270CE6}" srcOrd="2" destOrd="0" presId="urn:microsoft.com/office/officeart/2005/8/layout/orgChart1"/>
    <dgm:cxn modelId="{BFD1BB6A-96A0-424C-A1FF-66307561875A}" type="presParOf" srcId="{F94F0064-9D7E-4453-8DBA-355B414DC0C4}" destId="{BD41D9B9-25A0-4E5D-9B6E-ECFF8CA85C56}" srcOrd="2" destOrd="0" presId="urn:microsoft.com/office/officeart/2005/8/layout/orgChart1"/>
    <dgm:cxn modelId="{7C17FDBE-5B19-470D-A8B2-EA0751D23F44}" type="presParOf" srcId="{F94F0064-9D7E-4453-8DBA-355B414DC0C4}" destId="{68D83435-84E7-42C1-A52A-BA13700B9DAE}" srcOrd="3" destOrd="0" presId="urn:microsoft.com/office/officeart/2005/8/layout/orgChart1"/>
    <dgm:cxn modelId="{D321E509-D1B4-406E-8397-FD2710A0D6D9}" type="presParOf" srcId="{68D83435-84E7-42C1-A52A-BA13700B9DAE}" destId="{1D9ED7A0-7C54-4D65-89BF-A3A333E69B78}" srcOrd="0" destOrd="0" presId="urn:microsoft.com/office/officeart/2005/8/layout/orgChart1"/>
    <dgm:cxn modelId="{F7489548-7227-4695-BBC5-B646C233A1A4}" type="presParOf" srcId="{1D9ED7A0-7C54-4D65-89BF-A3A333E69B78}" destId="{904DE4B9-5AFB-4A5D-BEB0-39D5D1B6F5E4}" srcOrd="0" destOrd="0" presId="urn:microsoft.com/office/officeart/2005/8/layout/orgChart1"/>
    <dgm:cxn modelId="{7B9E8C2A-5C19-41A2-8E26-04222E654BAB}" type="presParOf" srcId="{1D9ED7A0-7C54-4D65-89BF-A3A333E69B78}" destId="{257116C2-A7AC-4CEE-9EAC-FB7E33AB6955}" srcOrd="1" destOrd="0" presId="urn:microsoft.com/office/officeart/2005/8/layout/orgChart1"/>
    <dgm:cxn modelId="{D4C3B535-45B9-4ECB-831C-77267CAAAF3C}" type="presParOf" srcId="{68D83435-84E7-42C1-A52A-BA13700B9DAE}" destId="{1E3BEC5E-C476-4857-9CEA-3A4ECEFB8004}" srcOrd="1" destOrd="0" presId="urn:microsoft.com/office/officeart/2005/8/layout/orgChart1"/>
    <dgm:cxn modelId="{4429E0C9-D27A-4A06-BC52-07D5483C1681}" type="presParOf" srcId="{68D83435-84E7-42C1-A52A-BA13700B9DAE}" destId="{E3A5EE5C-CC19-4C69-90C9-6D62A5A80014}" srcOrd="2" destOrd="0" presId="urn:microsoft.com/office/officeart/2005/8/layout/orgChart1"/>
    <dgm:cxn modelId="{46946B9C-0863-4FFE-917B-DBA818577394}" type="presParOf" srcId="{702B7946-E4EC-4F8B-8AF1-ABF50E4FB5A9}" destId="{A4BE0B9C-5C77-4B3B-8EDC-A0DC1EBC10EA}" srcOrd="2" destOrd="0" presId="urn:microsoft.com/office/officeart/2005/8/layout/orgChart1"/>
    <dgm:cxn modelId="{BC07A839-98C2-48C4-A3B9-DF1A46FD3584}" type="presParOf" srcId="{3EA867F1-AC1B-459B-80F7-AEB6AB13D79D}" destId="{6C543AC1-CDEB-4FB0-958B-F8BD89E27C2C}" srcOrd="8" destOrd="0" presId="urn:microsoft.com/office/officeart/2005/8/layout/orgChart1"/>
    <dgm:cxn modelId="{C0FDB761-9A6F-49FA-8307-E29D8F452725}" type="presParOf" srcId="{3EA867F1-AC1B-459B-80F7-AEB6AB13D79D}" destId="{3DD3B26F-87B0-4F5F-9479-6D9BD47930A2}" srcOrd="9" destOrd="0" presId="urn:microsoft.com/office/officeart/2005/8/layout/orgChart1"/>
    <dgm:cxn modelId="{308369CB-EE99-42B0-8622-A09101B99728}" type="presParOf" srcId="{3DD3B26F-87B0-4F5F-9479-6D9BD47930A2}" destId="{E954F2A8-F344-469D-AAD7-BD2E6B26CA7D}" srcOrd="0" destOrd="0" presId="urn:microsoft.com/office/officeart/2005/8/layout/orgChart1"/>
    <dgm:cxn modelId="{7FA96255-3B1F-4AF8-9126-0AC9BBFB4010}" type="presParOf" srcId="{E954F2A8-F344-469D-AAD7-BD2E6B26CA7D}" destId="{EFB304F1-F6B6-401C-BEFD-6DEB5E98C5F2}" srcOrd="0" destOrd="0" presId="urn:microsoft.com/office/officeart/2005/8/layout/orgChart1"/>
    <dgm:cxn modelId="{709215FA-56B9-478E-88B1-FA4440EB275C}" type="presParOf" srcId="{E954F2A8-F344-469D-AAD7-BD2E6B26CA7D}" destId="{591D1F56-5BC4-4C89-89CA-2A723395BE04}" srcOrd="1" destOrd="0" presId="urn:microsoft.com/office/officeart/2005/8/layout/orgChart1"/>
    <dgm:cxn modelId="{B865441D-5524-4B0F-8AF8-C802F0AE4592}" type="presParOf" srcId="{3DD3B26F-87B0-4F5F-9479-6D9BD47930A2}" destId="{361A2521-161F-4B95-BD70-9C75BA24607D}" srcOrd="1" destOrd="0" presId="urn:microsoft.com/office/officeart/2005/8/layout/orgChart1"/>
    <dgm:cxn modelId="{594FD5B3-290C-4511-B95A-59E1858CA49B}" type="presParOf" srcId="{3DD3B26F-87B0-4F5F-9479-6D9BD47930A2}" destId="{51DEDBC4-2117-43E9-B13E-25C2CAB90B8E}" srcOrd="2" destOrd="0" presId="urn:microsoft.com/office/officeart/2005/8/layout/orgChart1"/>
    <dgm:cxn modelId="{C2DC730B-C6ED-46C6-957A-2F7F556016F1}" type="presParOf" srcId="{3EA867F1-AC1B-459B-80F7-AEB6AB13D79D}" destId="{E15DAFD9-2F03-4F3B-81CB-80275CCB718E}" srcOrd="10" destOrd="0" presId="urn:microsoft.com/office/officeart/2005/8/layout/orgChart1"/>
    <dgm:cxn modelId="{12A1FDF1-B5F9-4014-9683-AD8FC0B12864}" type="presParOf" srcId="{3EA867F1-AC1B-459B-80F7-AEB6AB13D79D}" destId="{D0BA33BD-A2E5-4B8C-85DF-EC332CCD0AF4}" srcOrd="11" destOrd="0" presId="urn:microsoft.com/office/officeart/2005/8/layout/orgChart1"/>
    <dgm:cxn modelId="{D89811EA-D043-4913-B60A-93EAE1FA4FF7}" type="presParOf" srcId="{D0BA33BD-A2E5-4B8C-85DF-EC332CCD0AF4}" destId="{D377FCF5-9DEE-4C89-B5E9-1E07388F847A}" srcOrd="0" destOrd="0" presId="urn:microsoft.com/office/officeart/2005/8/layout/orgChart1"/>
    <dgm:cxn modelId="{D7C85E37-067D-44E8-945B-DFA781646D81}" type="presParOf" srcId="{D377FCF5-9DEE-4C89-B5E9-1E07388F847A}" destId="{1F9F70E5-8640-45BD-B6C4-BF02659BB8A4}" srcOrd="0" destOrd="0" presId="urn:microsoft.com/office/officeart/2005/8/layout/orgChart1"/>
    <dgm:cxn modelId="{8B8EB28B-5489-47C8-BAF8-9F76B9FA920B}" type="presParOf" srcId="{D377FCF5-9DEE-4C89-B5E9-1E07388F847A}" destId="{20CFE40E-2A89-4173-A120-E24EC3FC83C6}" srcOrd="1" destOrd="0" presId="urn:microsoft.com/office/officeart/2005/8/layout/orgChart1"/>
    <dgm:cxn modelId="{E866CEE4-6BE1-4D03-9D79-86769BD7912F}" type="presParOf" srcId="{D0BA33BD-A2E5-4B8C-85DF-EC332CCD0AF4}" destId="{8C43FA99-9F4B-43A4-8D1F-BD07681F27CD}" srcOrd="1" destOrd="0" presId="urn:microsoft.com/office/officeart/2005/8/layout/orgChart1"/>
    <dgm:cxn modelId="{05941B49-4E44-44C1-A144-BDD2FC454BF0}" type="presParOf" srcId="{D0BA33BD-A2E5-4B8C-85DF-EC332CCD0AF4}" destId="{D4BBCC7C-6036-4557-BFAA-AD4A61C0FF1E}" srcOrd="2" destOrd="0" presId="urn:microsoft.com/office/officeart/2005/8/layout/orgChart1"/>
    <dgm:cxn modelId="{AACD9592-3E8A-490A-8BF5-DD6AD91E7AD5}" type="presParOf" srcId="{FD0963BC-344E-4AFA-B977-2DA25A174079}" destId="{0D12B508-1CD4-4C9C-8EEA-0560C19CD9EC}" srcOrd="2" destOrd="0" presId="urn:microsoft.com/office/officeart/2005/8/layout/orgChart1"/>
    <dgm:cxn modelId="{0E9FA9D8-7279-455D-B0E1-1CBD1BDBC2CE}" type="presParOf" srcId="{0D12B508-1CD4-4C9C-8EEA-0560C19CD9EC}" destId="{5D40459F-5C50-401D-84C7-174C86CC711B}" srcOrd="0" destOrd="0" presId="urn:microsoft.com/office/officeart/2005/8/layout/orgChart1"/>
    <dgm:cxn modelId="{C0966F3E-FBB6-4C88-8435-91DB8F3E8973}" type="presParOf" srcId="{0D12B508-1CD4-4C9C-8EEA-0560C19CD9EC}" destId="{33109E18-10ED-449E-8AF1-AFA7926EC76C}" srcOrd="1" destOrd="0" presId="urn:microsoft.com/office/officeart/2005/8/layout/orgChart1"/>
    <dgm:cxn modelId="{ED06370C-A7B5-482D-9AFB-B9C95D8F91A1}" type="presParOf" srcId="{33109E18-10ED-449E-8AF1-AFA7926EC76C}" destId="{2E8107D1-A4C7-45C8-9823-DD237CAAE00D}" srcOrd="0" destOrd="0" presId="urn:microsoft.com/office/officeart/2005/8/layout/orgChart1"/>
    <dgm:cxn modelId="{22AABC65-BE41-4B40-A914-77AF5131D95B}" type="presParOf" srcId="{2E8107D1-A4C7-45C8-9823-DD237CAAE00D}" destId="{C32C0C48-A0F3-41D4-8BB6-B6566DFE356D}" srcOrd="0" destOrd="0" presId="urn:microsoft.com/office/officeart/2005/8/layout/orgChart1"/>
    <dgm:cxn modelId="{60B00DE8-5678-4C4B-8005-ACB66A39953B}" type="presParOf" srcId="{2E8107D1-A4C7-45C8-9823-DD237CAAE00D}" destId="{39C47DDF-2D67-457A-AEF7-B557588DEC75}" srcOrd="1" destOrd="0" presId="urn:microsoft.com/office/officeart/2005/8/layout/orgChart1"/>
    <dgm:cxn modelId="{39FC71A3-50CF-488C-8108-ACC20F6EFF19}" type="presParOf" srcId="{33109E18-10ED-449E-8AF1-AFA7926EC76C}" destId="{C00B2DCA-FBEE-4BA3-BE0F-7B359A81793A}" srcOrd="1" destOrd="0" presId="urn:microsoft.com/office/officeart/2005/8/layout/orgChart1"/>
    <dgm:cxn modelId="{E1AC6241-42D7-4616-8373-EC55145B5A07}" type="presParOf" srcId="{33109E18-10ED-449E-8AF1-AFA7926EC76C}" destId="{8D3336D3-7688-4496-8AFD-C72CD7F35A3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0459F-5C50-401D-84C7-174C86CC711B}">
      <dsp:nvSpPr>
        <dsp:cNvPr id="0" name=""/>
        <dsp:cNvSpPr/>
      </dsp:nvSpPr>
      <dsp:spPr>
        <a:xfrm>
          <a:off x="5628949" y="2203319"/>
          <a:ext cx="165425" cy="734474"/>
        </a:xfrm>
        <a:custGeom>
          <a:avLst/>
          <a:gdLst/>
          <a:ahLst/>
          <a:cxnLst/>
          <a:rect l="0" t="0" r="0" b="0"/>
          <a:pathLst>
            <a:path>
              <a:moveTo>
                <a:pt x="165425" y="0"/>
              </a:moveTo>
              <a:lnTo>
                <a:pt x="165425" y="734474"/>
              </a:lnTo>
              <a:lnTo>
                <a:pt x="0" y="734474"/>
              </a:lnTo>
            </a:path>
          </a:pathLst>
        </a:custGeom>
        <a:noFill/>
        <a:ln w="1079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5DAFD9-2F03-4F3B-81CB-80275CCB718E}">
      <dsp:nvSpPr>
        <dsp:cNvPr id="0" name=""/>
        <dsp:cNvSpPr/>
      </dsp:nvSpPr>
      <dsp:spPr>
        <a:xfrm>
          <a:off x="5794374" y="2203319"/>
          <a:ext cx="4969328" cy="15113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8843"/>
              </a:lnTo>
              <a:lnTo>
                <a:pt x="4969328" y="1338843"/>
              </a:lnTo>
              <a:lnTo>
                <a:pt x="4969328" y="1511333"/>
              </a:lnTo>
            </a:path>
          </a:pathLst>
        </a:custGeom>
        <a:noFill/>
        <a:ln w="1079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543AC1-CDEB-4FB0-958B-F8BD89E27C2C}">
      <dsp:nvSpPr>
        <dsp:cNvPr id="0" name=""/>
        <dsp:cNvSpPr/>
      </dsp:nvSpPr>
      <dsp:spPr>
        <a:xfrm>
          <a:off x="5794374" y="2203319"/>
          <a:ext cx="2981597" cy="15113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8843"/>
              </a:lnTo>
              <a:lnTo>
                <a:pt x="2981597" y="1338843"/>
              </a:lnTo>
              <a:lnTo>
                <a:pt x="2981597" y="1511333"/>
              </a:lnTo>
            </a:path>
          </a:pathLst>
        </a:custGeom>
        <a:noFill/>
        <a:ln w="1079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4873-6B2B-45AF-BF6F-B9971B632CF3}">
      <dsp:nvSpPr>
        <dsp:cNvPr id="0" name=""/>
        <dsp:cNvSpPr/>
      </dsp:nvSpPr>
      <dsp:spPr>
        <a:xfrm>
          <a:off x="5794374" y="2203319"/>
          <a:ext cx="993865" cy="15113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8843"/>
              </a:lnTo>
              <a:lnTo>
                <a:pt x="993865" y="1338843"/>
              </a:lnTo>
              <a:lnTo>
                <a:pt x="993865" y="1511333"/>
              </a:lnTo>
            </a:path>
          </a:pathLst>
        </a:custGeom>
        <a:noFill/>
        <a:ln w="1079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B51C5A-593C-4139-847D-4859BD95A570}">
      <dsp:nvSpPr>
        <dsp:cNvPr id="0" name=""/>
        <dsp:cNvSpPr/>
      </dsp:nvSpPr>
      <dsp:spPr>
        <a:xfrm>
          <a:off x="4800508" y="2203319"/>
          <a:ext cx="993865" cy="1511333"/>
        </a:xfrm>
        <a:custGeom>
          <a:avLst/>
          <a:gdLst/>
          <a:ahLst/>
          <a:cxnLst/>
          <a:rect l="0" t="0" r="0" b="0"/>
          <a:pathLst>
            <a:path>
              <a:moveTo>
                <a:pt x="993865" y="0"/>
              </a:moveTo>
              <a:lnTo>
                <a:pt x="993865" y="1338843"/>
              </a:lnTo>
              <a:lnTo>
                <a:pt x="0" y="1338843"/>
              </a:lnTo>
              <a:lnTo>
                <a:pt x="0" y="1511333"/>
              </a:lnTo>
            </a:path>
          </a:pathLst>
        </a:custGeom>
        <a:noFill/>
        <a:ln w="1079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425968-B942-43F4-A543-704E39F772DB}">
      <dsp:nvSpPr>
        <dsp:cNvPr id="0" name=""/>
        <dsp:cNvSpPr/>
      </dsp:nvSpPr>
      <dsp:spPr>
        <a:xfrm>
          <a:off x="2812777" y="2203319"/>
          <a:ext cx="2981597" cy="1511333"/>
        </a:xfrm>
        <a:custGeom>
          <a:avLst/>
          <a:gdLst/>
          <a:ahLst/>
          <a:cxnLst/>
          <a:rect l="0" t="0" r="0" b="0"/>
          <a:pathLst>
            <a:path>
              <a:moveTo>
                <a:pt x="2981597" y="0"/>
              </a:moveTo>
              <a:lnTo>
                <a:pt x="2981597" y="1338843"/>
              </a:lnTo>
              <a:lnTo>
                <a:pt x="0" y="1338843"/>
              </a:lnTo>
              <a:lnTo>
                <a:pt x="0" y="1511333"/>
              </a:lnTo>
            </a:path>
          </a:pathLst>
        </a:custGeom>
        <a:noFill/>
        <a:ln w="1079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EA9A81-E724-450C-A319-67A2806CFCDB}">
      <dsp:nvSpPr>
        <dsp:cNvPr id="0" name=""/>
        <dsp:cNvSpPr/>
      </dsp:nvSpPr>
      <dsp:spPr>
        <a:xfrm>
          <a:off x="825045" y="2203319"/>
          <a:ext cx="4969328" cy="1511333"/>
        </a:xfrm>
        <a:custGeom>
          <a:avLst/>
          <a:gdLst/>
          <a:ahLst/>
          <a:cxnLst/>
          <a:rect l="0" t="0" r="0" b="0"/>
          <a:pathLst>
            <a:path>
              <a:moveTo>
                <a:pt x="4969328" y="0"/>
              </a:moveTo>
              <a:lnTo>
                <a:pt x="4969328" y="1338843"/>
              </a:lnTo>
              <a:lnTo>
                <a:pt x="0" y="1338843"/>
              </a:lnTo>
              <a:lnTo>
                <a:pt x="0" y="1511333"/>
              </a:lnTo>
            </a:path>
          </a:pathLst>
        </a:custGeom>
        <a:noFill/>
        <a:ln w="1079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20FDF0-98E2-445C-A058-C1E52CB4FE8C}">
      <dsp:nvSpPr>
        <dsp:cNvPr id="0" name=""/>
        <dsp:cNvSpPr/>
      </dsp:nvSpPr>
      <dsp:spPr>
        <a:xfrm>
          <a:off x="4487005" y="1659305"/>
          <a:ext cx="2614737" cy="54401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600" b="1" kern="1200" noProof="0" dirty="0"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rPr>
            <a:t>embetsleiing</a:t>
          </a:r>
          <a:endParaRPr lang="nn-NO" sz="1050" b="1" kern="1200" noProof="0" dirty="0">
            <a:latin typeface="+mn-lt"/>
            <a:ea typeface="Open Sans SemiBold" panose="020B0706030804020204" pitchFamily="34" charset="0"/>
            <a:cs typeface="Open Sans SemiBold" panose="020B0706030804020204" pitchFamily="34" charset="0"/>
          </a:endParaRPr>
        </a:p>
      </dsp:txBody>
      <dsp:txXfrm>
        <a:off x="4487005" y="1659305"/>
        <a:ext cx="2614737" cy="544014"/>
      </dsp:txXfrm>
    </dsp:sp>
    <dsp:sp modelId="{909C95B6-E601-4D07-A8B9-4253AA4B192F}">
      <dsp:nvSpPr>
        <dsp:cNvPr id="0" name=""/>
        <dsp:cNvSpPr/>
      </dsp:nvSpPr>
      <dsp:spPr>
        <a:xfrm>
          <a:off x="3669" y="3714652"/>
          <a:ext cx="1642753" cy="82137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600" b="1" kern="1200" noProof="0" dirty="0"/>
            <a:t>kommunal</a:t>
          </a:r>
        </a:p>
      </dsp:txBody>
      <dsp:txXfrm>
        <a:off x="3669" y="3714652"/>
        <a:ext cx="1642753" cy="821376"/>
      </dsp:txXfrm>
    </dsp:sp>
    <dsp:sp modelId="{CDDA0DEA-00AB-4476-B1F6-F3D5C4F5B05A}">
      <dsp:nvSpPr>
        <dsp:cNvPr id="0" name=""/>
        <dsp:cNvSpPr/>
      </dsp:nvSpPr>
      <dsp:spPr>
        <a:xfrm>
          <a:off x="1991400" y="3714652"/>
          <a:ext cx="1642753" cy="82137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600" b="1" kern="1200" noProof="0" dirty="0">
              <a:solidFill>
                <a:schemeClr val="bg1"/>
              </a:solidFill>
            </a:rPr>
            <a:t>utdanning og verjemål</a:t>
          </a:r>
        </a:p>
      </dsp:txBody>
      <dsp:txXfrm>
        <a:off x="1991400" y="3714652"/>
        <a:ext cx="1642753" cy="821376"/>
      </dsp:txXfrm>
    </dsp:sp>
    <dsp:sp modelId="{659292F3-2B21-4827-9546-D01800201700}">
      <dsp:nvSpPr>
        <dsp:cNvPr id="0" name=""/>
        <dsp:cNvSpPr/>
      </dsp:nvSpPr>
      <dsp:spPr>
        <a:xfrm>
          <a:off x="3979132" y="3714652"/>
          <a:ext cx="1642753" cy="82137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600" b="1" kern="1200" noProof="0" dirty="0"/>
            <a:t>helse, sosial </a:t>
          </a:r>
          <a:br>
            <a:rPr lang="nn-NO" sz="1600" b="1" kern="1200" noProof="0" dirty="0"/>
          </a:br>
          <a:r>
            <a:rPr lang="nn-NO" sz="1600" b="1" kern="1200" noProof="0" dirty="0"/>
            <a:t>og barnevern</a:t>
          </a:r>
          <a:endParaRPr lang="nn-NO" sz="1050" b="1" kern="1200" noProof="0" dirty="0"/>
        </a:p>
      </dsp:txBody>
      <dsp:txXfrm>
        <a:off x="3979132" y="3714652"/>
        <a:ext cx="1642753" cy="821376"/>
      </dsp:txXfrm>
    </dsp:sp>
    <dsp:sp modelId="{AC8D6E1D-9DDA-40FF-98C0-9DE0A1663417}">
      <dsp:nvSpPr>
        <dsp:cNvPr id="0" name=""/>
        <dsp:cNvSpPr/>
      </dsp:nvSpPr>
      <dsp:spPr>
        <a:xfrm>
          <a:off x="5966863" y="3714652"/>
          <a:ext cx="1642753" cy="82137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600" b="1" kern="1200" noProof="0" dirty="0"/>
            <a:t>miljø</a:t>
          </a:r>
          <a:endParaRPr lang="nn-NO" sz="1050" b="1" kern="1200" noProof="0" dirty="0"/>
        </a:p>
      </dsp:txBody>
      <dsp:txXfrm>
        <a:off x="5966863" y="3714652"/>
        <a:ext cx="1642753" cy="821376"/>
      </dsp:txXfrm>
    </dsp:sp>
    <dsp:sp modelId="{EFB304F1-F6B6-401C-BEFD-6DEB5E98C5F2}">
      <dsp:nvSpPr>
        <dsp:cNvPr id="0" name=""/>
        <dsp:cNvSpPr/>
      </dsp:nvSpPr>
      <dsp:spPr>
        <a:xfrm>
          <a:off x="7954595" y="3714652"/>
          <a:ext cx="1642753" cy="82137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600" b="1" kern="1200" noProof="0" dirty="0"/>
            <a:t>landbruk</a:t>
          </a:r>
          <a:endParaRPr lang="nn-NO" sz="1050" b="1" kern="1200" noProof="0" dirty="0"/>
        </a:p>
      </dsp:txBody>
      <dsp:txXfrm>
        <a:off x="7954595" y="3714652"/>
        <a:ext cx="1642753" cy="821376"/>
      </dsp:txXfrm>
    </dsp:sp>
    <dsp:sp modelId="{1F9F70E5-8640-45BD-B6C4-BF02659BB8A4}">
      <dsp:nvSpPr>
        <dsp:cNvPr id="0" name=""/>
        <dsp:cNvSpPr/>
      </dsp:nvSpPr>
      <dsp:spPr>
        <a:xfrm>
          <a:off x="9942326" y="3714652"/>
          <a:ext cx="1642753" cy="82137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600" b="1" kern="1200" noProof="0" dirty="0"/>
            <a:t>organisasjon </a:t>
          </a:r>
          <a:br>
            <a:rPr lang="nn-NO" sz="1600" b="1" kern="1200" noProof="0" dirty="0"/>
          </a:br>
          <a:r>
            <a:rPr lang="nn-NO" sz="1600" b="1" kern="1200" noProof="0" dirty="0"/>
            <a:t>og strategi</a:t>
          </a:r>
        </a:p>
      </dsp:txBody>
      <dsp:txXfrm>
        <a:off x="9942326" y="3714652"/>
        <a:ext cx="1642753" cy="821376"/>
      </dsp:txXfrm>
    </dsp:sp>
    <dsp:sp modelId="{C32C0C48-A0F3-41D4-8BB6-B6566DFE356D}">
      <dsp:nvSpPr>
        <dsp:cNvPr id="0" name=""/>
        <dsp:cNvSpPr/>
      </dsp:nvSpPr>
      <dsp:spPr>
        <a:xfrm>
          <a:off x="4376694" y="2653281"/>
          <a:ext cx="1252254" cy="56902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400" b="1" kern="1200" noProof="0" dirty="0"/>
            <a:t>stab</a:t>
          </a:r>
          <a:endParaRPr lang="nn-NO" sz="1050" b="1" kern="1200" noProof="0" dirty="0"/>
        </a:p>
      </dsp:txBody>
      <dsp:txXfrm>
        <a:off x="4376694" y="2653281"/>
        <a:ext cx="1252254" cy="5690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0459F-5C50-401D-84C7-174C86CC711B}">
      <dsp:nvSpPr>
        <dsp:cNvPr id="0" name=""/>
        <dsp:cNvSpPr/>
      </dsp:nvSpPr>
      <dsp:spPr>
        <a:xfrm>
          <a:off x="5161662" y="467425"/>
          <a:ext cx="141626" cy="628810"/>
        </a:xfrm>
        <a:custGeom>
          <a:avLst/>
          <a:gdLst/>
          <a:ahLst/>
          <a:cxnLst/>
          <a:rect l="0" t="0" r="0" b="0"/>
          <a:pathLst>
            <a:path>
              <a:moveTo>
                <a:pt x="141626" y="0"/>
              </a:moveTo>
              <a:lnTo>
                <a:pt x="141626" y="628810"/>
              </a:lnTo>
              <a:lnTo>
                <a:pt x="0" y="628810"/>
              </a:lnTo>
            </a:path>
          </a:pathLst>
        </a:custGeom>
        <a:noFill/>
        <a:ln w="1079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5DAFD9-2F03-4F3B-81CB-80275CCB718E}">
      <dsp:nvSpPr>
        <dsp:cNvPr id="0" name=""/>
        <dsp:cNvSpPr/>
      </dsp:nvSpPr>
      <dsp:spPr>
        <a:xfrm>
          <a:off x="5303289" y="467425"/>
          <a:ext cx="4254421" cy="1293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6232"/>
              </a:lnTo>
              <a:lnTo>
                <a:pt x="4254421" y="1146232"/>
              </a:lnTo>
              <a:lnTo>
                <a:pt x="4254421" y="1293906"/>
              </a:lnTo>
            </a:path>
          </a:pathLst>
        </a:custGeom>
        <a:noFill/>
        <a:ln w="1079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543AC1-CDEB-4FB0-958B-F8BD89E27C2C}">
      <dsp:nvSpPr>
        <dsp:cNvPr id="0" name=""/>
        <dsp:cNvSpPr/>
      </dsp:nvSpPr>
      <dsp:spPr>
        <a:xfrm>
          <a:off x="5303289" y="467425"/>
          <a:ext cx="2552652" cy="1293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6232"/>
              </a:lnTo>
              <a:lnTo>
                <a:pt x="2552652" y="1146232"/>
              </a:lnTo>
              <a:lnTo>
                <a:pt x="2552652" y="1293906"/>
              </a:lnTo>
            </a:path>
          </a:pathLst>
        </a:custGeom>
        <a:noFill/>
        <a:ln w="1079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41D9B9-25A0-4E5D-9B6E-ECFF8CA85C56}">
      <dsp:nvSpPr>
        <dsp:cNvPr id="0" name=""/>
        <dsp:cNvSpPr/>
      </dsp:nvSpPr>
      <dsp:spPr>
        <a:xfrm>
          <a:off x="5591605" y="2464542"/>
          <a:ext cx="210963" cy="12893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9321"/>
              </a:lnTo>
              <a:lnTo>
                <a:pt x="210963" y="1289321"/>
              </a:lnTo>
            </a:path>
          </a:pathLst>
        </a:custGeom>
        <a:noFill/>
        <a:ln w="1079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5418A9-EF74-4F25-B1CB-6683F4E773B6}">
      <dsp:nvSpPr>
        <dsp:cNvPr id="0" name=""/>
        <dsp:cNvSpPr/>
      </dsp:nvSpPr>
      <dsp:spPr>
        <a:xfrm>
          <a:off x="5591605" y="2464542"/>
          <a:ext cx="210963" cy="5282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8223"/>
              </a:lnTo>
              <a:lnTo>
                <a:pt x="210963" y="528223"/>
              </a:lnTo>
            </a:path>
          </a:pathLst>
        </a:custGeom>
        <a:noFill/>
        <a:ln w="1079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B51C5A-593C-4139-847D-4859BD95A570}">
      <dsp:nvSpPr>
        <dsp:cNvPr id="0" name=""/>
        <dsp:cNvSpPr/>
      </dsp:nvSpPr>
      <dsp:spPr>
        <a:xfrm>
          <a:off x="5303289" y="467425"/>
          <a:ext cx="850884" cy="1293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6232"/>
              </a:lnTo>
              <a:lnTo>
                <a:pt x="850884" y="1146232"/>
              </a:lnTo>
              <a:lnTo>
                <a:pt x="850884" y="1293906"/>
              </a:lnTo>
            </a:path>
          </a:pathLst>
        </a:custGeom>
        <a:noFill/>
        <a:ln w="1079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7150A1-00E7-4A5E-89C4-D654F2B38B15}">
      <dsp:nvSpPr>
        <dsp:cNvPr id="0" name=""/>
        <dsp:cNvSpPr/>
      </dsp:nvSpPr>
      <dsp:spPr>
        <a:xfrm>
          <a:off x="3889836" y="2464542"/>
          <a:ext cx="210963" cy="21383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8384"/>
              </a:lnTo>
              <a:lnTo>
                <a:pt x="210963" y="2138384"/>
              </a:lnTo>
            </a:path>
          </a:pathLst>
        </a:custGeom>
        <a:noFill/>
        <a:ln w="1079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E4BE4B-A1BA-4233-8A37-0D2F8F05C676}">
      <dsp:nvSpPr>
        <dsp:cNvPr id="0" name=""/>
        <dsp:cNvSpPr/>
      </dsp:nvSpPr>
      <dsp:spPr>
        <a:xfrm>
          <a:off x="3889836" y="2464542"/>
          <a:ext cx="210963" cy="13772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7286"/>
              </a:lnTo>
              <a:lnTo>
                <a:pt x="210963" y="1377286"/>
              </a:lnTo>
            </a:path>
          </a:pathLst>
        </a:custGeom>
        <a:noFill/>
        <a:ln w="1079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2805B6-DB5A-46FB-830B-8EBDC7DABBD0}">
      <dsp:nvSpPr>
        <dsp:cNvPr id="0" name=""/>
        <dsp:cNvSpPr/>
      </dsp:nvSpPr>
      <dsp:spPr>
        <a:xfrm>
          <a:off x="3889836" y="2464542"/>
          <a:ext cx="210963" cy="5722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2205"/>
              </a:lnTo>
              <a:lnTo>
                <a:pt x="210963" y="572205"/>
              </a:lnTo>
            </a:path>
          </a:pathLst>
        </a:custGeom>
        <a:noFill/>
        <a:ln w="1079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D2AA33-7E72-42B5-BA88-4C152AA9643A}">
      <dsp:nvSpPr>
        <dsp:cNvPr id="0" name=""/>
        <dsp:cNvSpPr/>
      </dsp:nvSpPr>
      <dsp:spPr>
        <a:xfrm>
          <a:off x="4452404" y="467425"/>
          <a:ext cx="850884" cy="1293906"/>
        </a:xfrm>
        <a:custGeom>
          <a:avLst/>
          <a:gdLst/>
          <a:ahLst/>
          <a:cxnLst/>
          <a:rect l="0" t="0" r="0" b="0"/>
          <a:pathLst>
            <a:path>
              <a:moveTo>
                <a:pt x="850884" y="0"/>
              </a:moveTo>
              <a:lnTo>
                <a:pt x="850884" y="1146232"/>
              </a:lnTo>
              <a:lnTo>
                <a:pt x="0" y="1146232"/>
              </a:lnTo>
              <a:lnTo>
                <a:pt x="0" y="1293906"/>
              </a:lnTo>
            </a:path>
          </a:pathLst>
        </a:custGeom>
        <a:noFill/>
        <a:ln w="1079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C98568-ECC1-4241-81B5-F1217243FACB}">
      <dsp:nvSpPr>
        <dsp:cNvPr id="0" name=""/>
        <dsp:cNvSpPr/>
      </dsp:nvSpPr>
      <dsp:spPr>
        <a:xfrm>
          <a:off x="2188067" y="2464542"/>
          <a:ext cx="210963" cy="2050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0420"/>
              </a:lnTo>
              <a:lnTo>
                <a:pt x="210963" y="2050420"/>
              </a:lnTo>
            </a:path>
          </a:pathLst>
        </a:custGeom>
        <a:noFill/>
        <a:ln w="1079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27BD6F-D553-46F4-9772-B96E1C19EA4D}">
      <dsp:nvSpPr>
        <dsp:cNvPr id="0" name=""/>
        <dsp:cNvSpPr/>
      </dsp:nvSpPr>
      <dsp:spPr>
        <a:xfrm>
          <a:off x="2188067" y="2464542"/>
          <a:ext cx="210963" cy="12893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9321"/>
              </a:lnTo>
              <a:lnTo>
                <a:pt x="210963" y="1289321"/>
              </a:lnTo>
            </a:path>
          </a:pathLst>
        </a:custGeom>
        <a:noFill/>
        <a:ln w="1079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082140-D1BA-4FB2-8CF4-BF2166A2BB71}">
      <dsp:nvSpPr>
        <dsp:cNvPr id="0" name=""/>
        <dsp:cNvSpPr/>
      </dsp:nvSpPr>
      <dsp:spPr>
        <a:xfrm>
          <a:off x="2188067" y="2464542"/>
          <a:ext cx="210963" cy="5282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8223"/>
              </a:lnTo>
              <a:lnTo>
                <a:pt x="210963" y="528223"/>
              </a:lnTo>
            </a:path>
          </a:pathLst>
        </a:custGeom>
        <a:noFill/>
        <a:ln w="1079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425968-B942-43F4-A543-704E39F772DB}">
      <dsp:nvSpPr>
        <dsp:cNvPr id="0" name=""/>
        <dsp:cNvSpPr/>
      </dsp:nvSpPr>
      <dsp:spPr>
        <a:xfrm>
          <a:off x="2750636" y="467425"/>
          <a:ext cx="2552652" cy="1293906"/>
        </a:xfrm>
        <a:custGeom>
          <a:avLst/>
          <a:gdLst/>
          <a:ahLst/>
          <a:cxnLst/>
          <a:rect l="0" t="0" r="0" b="0"/>
          <a:pathLst>
            <a:path>
              <a:moveTo>
                <a:pt x="2552652" y="0"/>
              </a:moveTo>
              <a:lnTo>
                <a:pt x="2552652" y="1146232"/>
              </a:lnTo>
              <a:lnTo>
                <a:pt x="0" y="1146232"/>
              </a:lnTo>
              <a:lnTo>
                <a:pt x="0" y="1293906"/>
              </a:lnTo>
            </a:path>
          </a:pathLst>
        </a:custGeom>
        <a:noFill/>
        <a:ln w="1079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7B3A91-36E7-4430-8C0A-28B699D999AA}">
      <dsp:nvSpPr>
        <dsp:cNvPr id="0" name=""/>
        <dsp:cNvSpPr/>
      </dsp:nvSpPr>
      <dsp:spPr>
        <a:xfrm>
          <a:off x="486299" y="2464542"/>
          <a:ext cx="210963" cy="28078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7809"/>
              </a:lnTo>
              <a:lnTo>
                <a:pt x="210963" y="2807809"/>
              </a:lnTo>
            </a:path>
          </a:pathLst>
        </a:custGeom>
        <a:noFill/>
        <a:ln w="1079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6EB147-1DD8-4327-8878-CEDCB30BE517}">
      <dsp:nvSpPr>
        <dsp:cNvPr id="0" name=""/>
        <dsp:cNvSpPr/>
      </dsp:nvSpPr>
      <dsp:spPr>
        <a:xfrm>
          <a:off x="486299" y="2464542"/>
          <a:ext cx="210963" cy="2050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0420"/>
              </a:lnTo>
              <a:lnTo>
                <a:pt x="210963" y="2050420"/>
              </a:lnTo>
            </a:path>
          </a:pathLst>
        </a:custGeom>
        <a:noFill/>
        <a:ln w="1079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A58794-42C6-47D6-B783-B6B4DB58EAAC}">
      <dsp:nvSpPr>
        <dsp:cNvPr id="0" name=""/>
        <dsp:cNvSpPr/>
      </dsp:nvSpPr>
      <dsp:spPr>
        <a:xfrm>
          <a:off x="486299" y="2464542"/>
          <a:ext cx="210963" cy="12893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9321"/>
              </a:lnTo>
              <a:lnTo>
                <a:pt x="210963" y="1289321"/>
              </a:lnTo>
            </a:path>
          </a:pathLst>
        </a:custGeom>
        <a:noFill/>
        <a:ln w="1079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F1C2BB-3FD3-4CC4-9712-03150EDFD366}">
      <dsp:nvSpPr>
        <dsp:cNvPr id="0" name=""/>
        <dsp:cNvSpPr/>
      </dsp:nvSpPr>
      <dsp:spPr>
        <a:xfrm>
          <a:off x="486299" y="2464542"/>
          <a:ext cx="210963" cy="5282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8223"/>
              </a:lnTo>
              <a:lnTo>
                <a:pt x="210963" y="528223"/>
              </a:lnTo>
            </a:path>
          </a:pathLst>
        </a:custGeom>
        <a:noFill/>
        <a:ln w="1079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EA9A81-E724-450C-A319-67A2806CFCDB}">
      <dsp:nvSpPr>
        <dsp:cNvPr id="0" name=""/>
        <dsp:cNvSpPr/>
      </dsp:nvSpPr>
      <dsp:spPr>
        <a:xfrm>
          <a:off x="1048867" y="467425"/>
          <a:ext cx="4254421" cy="1293906"/>
        </a:xfrm>
        <a:custGeom>
          <a:avLst/>
          <a:gdLst/>
          <a:ahLst/>
          <a:cxnLst/>
          <a:rect l="0" t="0" r="0" b="0"/>
          <a:pathLst>
            <a:path>
              <a:moveTo>
                <a:pt x="4254421" y="0"/>
              </a:moveTo>
              <a:lnTo>
                <a:pt x="4254421" y="1146232"/>
              </a:lnTo>
              <a:lnTo>
                <a:pt x="0" y="1146232"/>
              </a:lnTo>
              <a:lnTo>
                <a:pt x="0" y="1293906"/>
              </a:lnTo>
            </a:path>
          </a:pathLst>
        </a:custGeom>
        <a:noFill/>
        <a:ln w="1079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20FDF0-98E2-445C-A058-C1E52CB4FE8C}">
      <dsp:nvSpPr>
        <dsp:cNvPr id="0" name=""/>
        <dsp:cNvSpPr/>
      </dsp:nvSpPr>
      <dsp:spPr>
        <a:xfrm>
          <a:off x="4184003" y="1675"/>
          <a:ext cx="2238571" cy="46575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b="1" kern="1200" dirty="0"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rPr>
            <a:t>embetsleiing</a:t>
          </a:r>
          <a:endParaRPr lang="nb-NO" sz="1050" b="1" kern="1200" dirty="0">
            <a:latin typeface="+mn-lt"/>
            <a:ea typeface="Open Sans SemiBold" panose="020B0706030804020204" pitchFamily="34" charset="0"/>
            <a:cs typeface="Open Sans SemiBold" panose="020B0706030804020204" pitchFamily="34" charset="0"/>
          </a:endParaRPr>
        </a:p>
      </dsp:txBody>
      <dsp:txXfrm>
        <a:off x="4184003" y="1675"/>
        <a:ext cx="2238571" cy="465750"/>
      </dsp:txXfrm>
    </dsp:sp>
    <dsp:sp modelId="{909C95B6-E601-4D07-A8B9-4253AA4B192F}">
      <dsp:nvSpPr>
        <dsp:cNvPr id="0" name=""/>
        <dsp:cNvSpPr/>
      </dsp:nvSpPr>
      <dsp:spPr>
        <a:xfrm>
          <a:off x="345657" y="1761332"/>
          <a:ext cx="1406420" cy="70321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b="1" kern="1200" dirty="0"/>
            <a:t>kommunal</a:t>
          </a:r>
        </a:p>
      </dsp:txBody>
      <dsp:txXfrm>
        <a:off x="345657" y="1761332"/>
        <a:ext cx="1406420" cy="703210"/>
      </dsp:txXfrm>
    </dsp:sp>
    <dsp:sp modelId="{553631B5-CBD2-4A84-8241-4CFEDA684922}">
      <dsp:nvSpPr>
        <dsp:cNvPr id="0" name=""/>
        <dsp:cNvSpPr/>
      </dsp:nvSpPr>
      <dsp:spPr>
        <a:xfrm>
          <a:off x="697262" y="2759890"/>
          <a:ext cx="1406420" cy="46575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b="1" kern="1200" dirty="0"/>
            <a:t>plan</a:t>
          </a:r>
          <a:endParaRPr lang="nb-NO" sz="1050" b="1" kern="1200" dirty="0"/>
        </a:p>
      </dsp:txBody>
      <dsp:txXfrm>
        <a:off x="697262" y="2759890"/>
        <a:ext cx="1406420" cy="465750"/>
      </dsp:txXfrm>
    </dsp:sp>
    <dsp:sp modelId="{F13E7E48-981B-43A9-9979-E605E6B970F9}">
      <dsp:nvSpPr>
        <dsp:cNvPr id="0" name=""/>
        <dsp:cNvSpPr/>
      </dsp:nvSpPr>
      <dsp:spPr>
        <a:xfrm>
          <a:off x="697262" y="3520989"/>
          <a:ext cx="1406420" cy="46575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b="1" kern="1200" dirty="0"/>
            <a:t>beredskap</a:t>
          </a:r>
          <a:endParaRPr lang="nb-NO" sz="1050" b="1" kern="1200" dirty="0"/>
        </a:p>
      </dsp:txBody>
      <dsp:txXfrm>
        <a:off x="697262" y="3520989"/>
        <a:ext cx="1406420" cy="465750"/>
      </dsp:txXfrm>
    </dsp:sp>
    <dsp:sp modelId="{838C790D-277C-4318-B19C-4E18F5216499}">
      <dsp:nvSpPr>
        <dsp:cNvPr id="0" name=""/>
        <dsp:cNvSpPr/>
      </dsp:nvSpPr>
      <dsp:spPr>
        <a:xfrm>
          <a:off x="697262" y="4282087"/>
          <a:ext cx="1406420" cy="46575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b="1" kern="1200" dirty="0"/>
            <a:t>kommune </a:t>
          </a:r>
          <a:br>
            <a:rPr lang="nb-NO" sz="1100" b="1" kern="1200" dirty="0"/>
          </a:br>
          <a:r>
            <a:rPr lang="nb-NO" sz="1100" b="1" kern="1200" dirty="0"/>
            <a:t>og samfunn</a:t>
          </a:r>
        </a:p>
      </dsp:txBody>
      <dsp:txXfrm>
        <a:off x="697262" y="4282087"/>
        <a:ext cx="1406420" cy="465750"/>
      </dsp:txXfrm>
    </dsp:sp>
    <dsp:sp modelId="{0C65219E-FE97-4AB5-8E6C-745528CFC074}">
      <dsp:nvSpPr>
        <dsp:cNvPr id="0" name=""/>
        <dsp:cNvSpPr/>
      </dsp:nvSpPr>
      <dsp:spPr>
        <a:xfrm>
          <a:off x="697262" y="5043186"/>
          <a:ext cx="1406420" cy="45833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b="1" kern="1200" dirty="0"/>
            <a:t>justis og byggjesak</a:t>
          </a:r>
        </a:p>
      </dsp:txBody>
      <dsp:txXfrm>
        <a:off x="697262" y="5043186"/>
        <a:ext cx="1406420" cy="458331"/>
      </dsp:txXfrm>
    </dsp:sp>
    <dsp:sp modelId="{CDDA0DEA-00AB-4476-B1F6-F3D5C4F5B05A}">
      <dsp:nvSpPr>
        <dsp:cNvPr id="0" name=""/>
        <dsp:cNvSpPr/>
      </dsp:nvSpPr>
      <dsp:spPr>
        <a:xfrm>
          <a:off x="2047425" y="1761332"/>
          <a:ext cx="1406420" cy="70321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b="1" kern="1200" dirty="0"/>
            <a:t>utdanning </a:t>
          </a:r>
          <a:br>
            <a:rPr lang="nb-NO" sz="1400" b="1" kern="1200" dirty="0"/>
          </a:br>
          <a:r>
            <a:rPr lang="nb-NO" sz="1400" b="1" kern="1200" dirty="0"/>
            <a:t>og verjemål</a:t>
          </a:r>
        </a:p>
      </dsp:txBody>
      <dsp:txXfrm>
        <a:off x="2047425" y="1761332"/>
        <a:ext cx="1406420" cy="703210"/>
      </dsp:txXfrm>
    </dsp:sp>
    <dsp:sp modelId="{FF9BC0BE-EDB8-40F1-8B24-627FF34A5A2F}">
      <dsp:nvSpPr>
        <dsp:cNvPr id="0" name=""/>
        <dsp:cNvSpPr/>
      </dsp:nvSpPr>
      <dsp:spPr>
        <a:xfrm>
          <a:off x="2399031" y="2759890"/>
          <a:ext cx="1406420" cy="46575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b="1" kern="1200" dirty="0"/>
            <a:t>tilsyn</a:t>
          </a:r>
          <a:endParaRPr lang="nb-NO" sz="1000" b="1" kern="1200" dirty="0"/>
        </a:p>
      </dsp:txBody>
      <dsp:txXfrm>
        <a:off x="2399031" y="2759890"/>
        <a:ext cx="1406420" cy="465750"/>
      </dsp:txXfrm>
    </dsp:sp>
    <dsp:sp modelId="{A31324D4-E64F-4E57-96FD-598ACBBACD19}">
      <dsp:nvSpPr>
        <dsp:cNvPr id="0" name=""/>
        <dsp:cNvSpPr/>
      </dsp:nvSpPr>
      <dsp:spPr>
        <a:xfrm>
          <a:off x="2399031" y="3520989"/>
          <a:ext cx="1406420" cy="46575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b="1" kern="1200" dirty="0"/>
            <a:t>forvaltning</a:t>
          </a:r>
          <a:endParaRPr lang="nb-NO" sz="1000" b="1" kern="1200" dirty="0"/>
        </a:p>
      </dsp:txBody>
      <dsp:txXfrm>
        <a:off x="2399031" y="3520989"/>
        <a:ext cx="1406420" cy="465750"/>
      </dsp:txXfrm>
    </dsp:sp>
    <dsp:sp modelId="{933230C4-ED7D-44E1-B53C-269CD2036581}">
      <dsp:nvSpPr>
        <dsp:cNvPr id="0" name=""/>
        <dsp:cNvSpPr/>
      </dsp:nvSpPr>
      <dsp:spPr>
        <a:xfrm>
          <a:off x="2399031" y="4282087"/>
          <a:ext cx="1406420" cy="46575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b="1" kern="1200" dirty="0"/>
            <a:t>verjemål</a:t>
          </a:r>
          <a:endParaRPr lang="nb-NO" sz="1000" b="1" kern="1200" dirty="0"/>
        </a:p>
      </dsp:txBody>
      <dsp:txXfrm>
        <a:off x="2399031" y="4282087"/>
        <a:ext cx="1406420" cy="465750"/>
      </dsp:txXfrm>
    </dsp:sp>
    <dsp:sp modelId="{111B72F2-6D3E-4A9C-A953-9ECE5CECD5F6}">
      <dsp:nvSpPr>
        <dsp:cNvPr id="0" name=""/>
        <dsp:cNvSpPr/>
      </dsp:nvSpPr>
      <dsp:spPr>
        <a:xfrm>
          <a:off x="3749194" y="1761332"/>
          <a:ext cx="1406420" cy="70321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b="1" kern="1200" dirty="0"/>
            <a:t>helse, sosial</a:t>
          </a:r>
          <a:br>
            <a:rPr lang="nb-NO" sz="1400" b="1" kern="1200" dirty="0"/>
          </a:br>
          <a:r>
            <a:rPr lang="nb-NO" sz="1400" b="1" kern="1200" dirty="0"/>
            <a:t>og barnevern</a:t>
          </a:r>
          <a:endParaRPr lang="nb-NO" sz="1000" b="1" kern="1200" dirty="0"/>
        </a:p>
      </dsp:txBody>
      <dsp:txXfrm>
        <a:off x="3749194" y="1761332"/>
        <a:ext cx="1406420" cy="703210"/>
      </dsp:txXfrm>
    </dsp:sp>
    <dsp:sp modelId="{ECADBA38-16A9-407D-8A5F-D6DE9BF43E1B}">
      <dsp:nvSpPr>
        <dsp:cNvPr id="0" name=""/>
        <dsp:cNvSpPr/>
      </dsp:nvSpPr>
      <dsp:spPr>
        <a:xfrm>
          <a:off x="4100799" y="2759890"/>
          <a:ext cx="1406420" cy="55371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b="1" kern="1200" dirty="0"/>
            <a:t>sosial og</a:t>
          </a:r>
          <a:br>
            <a:rPr lang="nb-NO" sz="1100" b="1" kern="1200" dirty="0"/>
          </a:br>
          <a:r>
            <a:rPr lang="nb-NO" sz="1100" b="1" kern="1200" dirty="0"/>
            <a:t>barnevern</a:t>
          </a:r>
        </a:p>
      </dsp:txBody>
      <dsp:txXfrm>
        <a:off x="4100799" y="2759890"/>
        <a:ext cx="1406420" cy="553714"/>
      </dsp:txXfrm>
    </dsp:sp>
    <dsp:sp modelId="{666E077F-97D3-4355-9F84-AD1816C49B12}">
      <dsp:nvSpPr>
        <dsp:cNvPr id="0" name=""/>
        <dsp:cNvSpPr/>
      </dsp:nvSpPr>
      <dsp:spPr>
        <a:xfrm>
          <a:off x="4100799" y="3608953"/>
          <a:ext cx="1406420" cy="46575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b="1" kern="1200" dirty="0"/>
            <a:t>kommunehelse</a:t>
          </a:r>
          <a:br>
            <a:rPr lang="nb-NO" sz="1100" b="1" kern="1200" dirty="0"/>
          </a:br>
          <a:r>
            <a:rPr lang="nb-NO" sz="1100" b="1" kern="1200" dirty="0"/>
            <a:t>og -omsorg</a:t>
          </a:r>
          <a:endParaRPr lang="nb-NO" sz="1000" b="1" kern="1200" dirty="0"/>
        </a:p>
      </dsp:txBody>
      <dsp:txXfrm>
        <a:off x="4100799" y="3608953"/>
        <a:ext cx="1406420" cy="465750"/>
      </dsp:txXfrm>
    </dsp:sp>
    <dsp:sp modelId="{B8289C61-4606-4F43-91FF-7C0EDDCA438B}">
      <dsp:nvSpPr>
        <dsp:cNvPr id="0" name=""/>
        <dsp:cNvSpPr/>
      </dsp:nvSpPr>
      <dsp:spPr>
        <a:xfrm>
          <a:off x="4100799" y="4370052"/>
          <a:ext cx="1406420" cy="46575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b="1" kern="1200" dirty="0"/>
            <a:t>spesialisthelse</a:t>
          </a:r>
          <a:endParaRPr lang="nb-NO" sz="1000" b="1" kern="1200" dirty="0"/>
        </a:p>
      </dsp:txBody>
      <dsp:txXfrm>
        <a:off x="4100799" y="4370052"/>
        <a:ext cx="1406420" cy="465750"/>
      </dsp:txXfrm>
    </dsp:sp>
    <dsp:sp modelId="{659292F3-2B21-4827-9546-D01800201700}">
      <dsp:nvSpPr>
        <dsp:cNvPr id="0" name=""/>
        <dsp:cNvSpPr/>
      </dsp:nvSpPr>
      <dsp:spPr>
        <a:xfrm>
          <a:off x="5450963" y="1761332"/>
          <a:ext cx="1406420" cy="70321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b="1" kern="1200" dirty="0"/>
            <a:t>miljø</a:t>
          </a:r>
          <a:endParaRPr lang="nb-NO" sz="1050" b="1" kern="1200" dirty="0"/>
        </a:p>
      </dsp:txBody>
      <dsp:txXfrm>
        <a:off x="5450963" y="1761332"/>
        <a:ext cx="1406420" cy="703210"/>
      </dsp:txXfrm>
    </dsp:sp>
    <dsp:sp modelId="{61819400-3ED5-499D-95E6-64ECC88F62D3}">
      <dsp:nvSpPr>
        <dsp:cNvPr id="0" name=""/>
        <dsp:cNvSpPr/>
      </dsp:nvSpPr>
      <dsp:spPr>
        <a:xfrm>
          <a:off x="5802568" y="2759890"/>
          <a:ext cx="1406420" cy="46575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b="1" kern="1200" dirty="0"/>
            <a:t>naturmangfald</a:t>
          </a:r>
          <a:endParaRPr lang="nb-NO" sz="900" b="1" kern="1200" dirty="0"/>
        </a:p>
      </dsp:txBody>
      <dsp:txXfrm>
        <a:off x="5802568" y="2759890"/>
        <a:ext cx="1406420" cy="465750"/>
      </dsp:txXfrm>
    </dsp:sp>
    <dsp:sp modelId="{904DE4B9-5AFB-4A5D-BEB0-39D5D1B6F5E4}">
      <dsp:nvSpPr>
        <dsp:cNvPr id="0" name=""/>
        <dsp:cNvSpPr/>
      </dsp:nvSpPr>
      <dsp:spPr>
        <a:xfrm>
          <a:off x="5802568" y="3520989"/>
          <a:ext cx="1406420" cy="46575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b="1" kern="1200" dirty="0"/>
            <a:t>forureining</a:t>
          </a:r>
          <a:endParaRPr lang="nb-NO" sz="900" b="1" kern="1200" dirty="0"/>
        </a:p>
      </dsp:txBody>
      <dsp:txXfrm>
        <a:off x="5802568" y="3520989"/>
        <a:ext cx="1406420" cy="465750"/>
      </dsp:txXfrm>
    </dsp:sp>
    <dsp:sp modelId="{EFB304F1-F6B6-401C-BEFD-6DEB5E98C5F2}">
      <dsp:nvSpPr>
        <dsp:cNvPr id="0" name=""/>
        <dsp:cNvSpPr/>
      </dsp:nvSpPr>
      <dsp:spPr>
        <a:xfrm>
          <a:off x="7152731" y="1761332"/>
          <a:ext cx="1406420" cy="70321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b="1" kern="1200" dirty="0"/>
            <a:t>landbruk</a:t>
          </a:r>
          <a:endParaRPr lang="nb-NO" sz="1050" b="1" kern="1200" dirty="0"/>
        </a:p>
      </dsp:txBody>
      <dsp:txXfrm>
        <a:off x="7152731" y="1761332"/>
        <a:ext cx="1406420" cy="703210"/>
      </dsp:txXfrm>
    </dsp:sp>
    <dsp:sp modelId="{1F9F70E5-8640-45BD-B6C4-BF02659BB8A4}">
      <dsp:nvSpPr>
        <dsp:cNvPr id="0" name=""/>
        <dsp:cNvSpPr/>
      </dsp:nvSpPr>
      <dsp:spPr>
        <a:xfrm>
          <a:off x="8854500" y="1761332"/>
          <a:ext cx="1406420" cy="70321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b="1" kern="1200" dirty="0"/>
            <a:t>organisasjon </a:t>
          </a:r>
          <a:br>
            <a:rPr lang="nb-NO" sz="1400" b="1" kern="1200" dirty="0"/>
          </a:br>
          <a:r>
            <a:rPr lang="nb-NO" sz="1400" b="1" kern="1200" dirty="0"/>
            <a:t>og strategi</a:t>
          </a:r>
        </a:p>
      </dsp:txBody>
      <dsp:txXfrm>
        <a:off x="8854500" y="1761332"/>
        <a:ext cx="1406420" cy="703210"/>
      </dsp:txXfrm>
    </dsp:sp>
    <dsp:sp modelId="{C32C0C48-A0F3-41D4-8BB6-B6566DFE356D}">
      <dsp:nvSpPr>
        <dsp:cNvPr id="0" name=""/>
        <dsp:cNvSpPr/>
      </dsp:nvSpPr>
      <dsp:spPr>
        <a:xfrm>
          <a:off x="4130193" y="877457"/>
          <a:ext cx="1031468" cy="43755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b="1" kern="1200" dirty="0"/>
            <a:t>stab</a:t>
          </a:r>
          <a:endParaRPr lang="nb-NO" sz="1050" b="1" kern="1200" dirty="0"/>
        </a:p>
      </dsp:txBody>
      <dsp:txXfrm>
        <a:off x="4130193" y="877457"/>
        <a:ext cx="1031468" cy="4375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B0CA8-D4C0-4EDF-983C-013F20071413}" type="datetimeFigureOut">
              <a:rPr lang="nb-NO" smtClean="0"/>
              <a:t>25.04.2023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4FB80-D5CD-4F8B-B310-9170DDB907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5288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Layouts/_rels/slideLayout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sv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2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E (mønster 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138C16EE-710F-4022-B0C5-EA9C5CDBBD65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8360EE4D-DFF5-4E20-B16B-DE5A691E1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12"/>
          <a:stretch/>
        </p:blipFill>
        <p:spPr>
          <a:xfrm>
            <a:off x="8867838" y="2759103"/>
            <a:ext cx="3324162" cy="3371354"/>
          </a:xfrm>
          <a:prstGeom prst="rect">
            <a:avLst/>
          </a:prstGeom>
        </p:spPr>
      </p:pic>
      <p:sp>
        <p:nvSpPr>
          <p:cNvPr id="19" name="Plassholder for dato 3">
            <a:extLst>
              <a:ext uri="{FF2B5EF4-FFF2-40B4-BE49-F238E27FC236}">
                <a16:creationId xmlns:a16="http://schemas.microsoft.com/office/drawing/2014/main" id="{801C13F1-45C0-4244-B9C6-4EFBC66F6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25.04.2023</a:t>
            </a:fld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A6A4735-2CFC-41E4-A5FE-C807F85015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n-NO" noProof="0" dirty="0"/>
              <a:t>Overskrift (pkt. 54) på framsidemal utan bilete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A9FF001B-633E-41C9-B008-C3077FC683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52086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Her kan du skrive namn og avdeling, eller du kan spesifisere kva presentasjonen handlar om.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4309355-0FC1-4B7D-B851-ADF5993520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-9663" y="5271397"/>
            <a:ext cx="5001558" cy="151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80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ebile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695388"/>
            <a:ext cx="5040306" cy="36133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latin typeface="+mn-lt"/>
              </a:defRPr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n-NO" noProof="0" dirty="0"/>
              <a:t>Skriv i </a:t>
            </a:r>
            <a:r>
              <a:rPr lang="nn-NO" noProof="0" dirty="0" err="1"/>
              <a:t>stikkordsform</a:t>
            </a:r>
            <a:r>
              <a:rPr lang="nn-NO" noProof="0" dirty="0"/>
              <a:t>. </a:t>
            </a:r>
            <a:br>
              <a:rPr lang="nn-NO" noProof="0" dirty="0"/>
            </a:br>
            <a:r>
              <a:rPr lang="nn-NO" noProof="0" dirty="0"/>
              <a:t>Publikum bør sleppe å lese alt som vert sagt.</a:t>
            </a:r>
            <a:br>
              <a:rPr lang="nn-NO" noProof="0" dirty="0"/>
            </a:br>
            <a:r>
              <a:rPr lang="nn-NO" noProof="0" dirty="0"/>
              <a:t>Mykje tekst vil gjere at publikum brukar meir tid på å lese, og mindre tid på å lytte.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5552141" cy="68001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>
              <a:buNone/>
              <a:defRPr>
                <a:latin typeface="+mn-lt"/>
              </a:defRPr>
            </a:lvl1pPr>
          </a:lstStyle>
          <a:p>
            <a:r>
              <a:rPr lang="nn-NO" noProof="0" dirty="0"/>
              <a:t>Klikk på ikonet for å setje inn bilete som passar til det du skal snakke om. </a:t>
            </a:r>
            <a:br>
              <a:rPr lang="nn-NO" noProof="0" dirty="0"/>
            </a:br>
            <a:br>
              <a:rPr lang="nn-NO" noProof="0" dirty="0"/>
            </a:br>
            <a:br>
              <a:rPr lang="nn-NO" noProof="0" dirty="0"/>
            </a:br>
            <a:r>
              <a:rPr lang="nn-NO" noProof="0" dirty="0"/>
              <a:t>Har du ikkje bilete som passar til tema, kan du bruke ei </a:t>
            </a:r>
            <a:r>
              <a:rPr lang="nn-NO" noProof="0" dirty="0" err="1"/>
              <a:t>malside</a:t>
            </a:r>
            <a:r>
              <a:rPr lang="nn-NO" noProof="0" dirty="0"/>
              <a:t> utan bilete. </a:t>
            </a:r>
          </a:p>
          <a:p>
            <a:endParaRPr lang="nn-NO" noProof="0" dirty="0"/>
          </a:p>
        </p:txBody>
      </p:sp>
      <p:sp>
        <p:nvSpPr>
          <p:cNvPr id="28" name="Plassholder for tittel 1">
            <a:extLst>
              <a:ext uri="{FF2B5EF4-FFF2-40B4-BE49-F238E27FC236}">
                <a16:creationId xmlns:a16="http://schemas.microsoft.com/office/drawing/2014/main" id="{DF760073-D89F-4E2D-BB60-670348A69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426144"/>
            <a:ext cx="5040306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n-NO" noProof="0" dirty="0"/>
              <a:t>Overskrift (pkt. 36) bør vere kort og tydeleg</a:t>
            </a:r>
          </a:p>
        </p:txBody>
      </p:sp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7373CDF4-BFBE-4FCB-B38E-D0FBBDCBDACC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0E873371-82D0-4343-A34E-2316BA10B5CF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Statsforvaltaren i </a:t>
            </a:r>
            <a:r>
              <a:rPr kumimoji="0" lang="nn-NO" altLang="nb-NO" sz="700" b="0" i="0" u="none" strike="noStrike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Vestland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7602988D-E292-4CF2-9D58-3DFB70E57FD5}"/>
              </a:ext>
            </a:extLst>
          </p:cNvPr>
          <p:cNvSpPr txBox="1"/>
          <p:nvPr userDrawn="1"/>
        </p:nvSpPr>
        <p:spPr>
          <a:xfrm>
            <a:off x="5899150" y="6587312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2FA60F08-6BD9-4C46-909F-CA25100A039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39148" y="6590875"/>
            <a:ext cx="3868452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n-NO" noProof="0"/>
              <a:t>Her skriv du fotograf og/eller eigar av biletet.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BD42D404-3A7D-4C6D-8B57-8F5A1BA61A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58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- innhald - bile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8" y="2164466"/>
            <a:ext cx="10225087" cy="41442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noProof="0"/>
          </a:p>
        </p:txBody>
      </p:sp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9813" y="2486213"/>
            <a:ext cx="6400800" cy="358588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n-NO" noProof="0" dirty="0"/>
              <a:t>Skriv i </a:t>
            </a:r>
            <a:r>
              <a:rPr lang="nn-NO" noProof="0" dirty="0" err="1"/>
              <a:t>stikkordsform</a:t>
            </a:r>
            <a:r>
              <a:rPr lang="nn-NO" noProof="0" dirty="0"/>
              <a:t>. </a:t>
            </a:r>
            <a:br>
              <a:rPr lang="nn-NO" noProof="0" dirty="0"/>
            </a:br>
            <a:r>
              <a:rPr lang="nn-NO" noProof="0" dirty="0"/>
              <a:t>Publikum bør sleppe å lese alt som vert sagt. </a:t>
            </a:r>
            <a:br>
              <a:rPr lang="nn-NO" noProof="0" dirty="0"/>
            </a:br>
            <a:r>
              <a:rPr lang="nn-NO" noProof="0" dirty="0"/>
              <a:t>Mykje tekst vil gjere at publikum les, og ikkje høyrer etter.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55687" y="2164466"/>
            <a:ext cx="3348037" cy="41442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r>
              <a:rPr lang="nn-NO" noProof="0" dirty="0"/>
              <a:t>Klikk på ikonet for å setje inn bilete som passar til tema. </a:t>
            </a:r>
            <a:br>
              <a:rPr lang="nn-NO" noProof="0" dirty="0"/>
            </a:br>
            <a:br>
              <a:rPr lang="nn-NO" noProof="0" dirty="0"/>
            </a:br>
            <a:r>
              <a:rPr lang="nn-NO" noProof="0" dirty="0"/>
              <a:t>Har du ikkje relevant bilete, kan du bruke ei </a:t>
            </a:r>
            <a:r>
              <a:rPr lang="nn-NO" noProof="0" dirty="0" err="1"/>
              <a:t>malside</a:t>
            </a:r>
            <a:r>
              <a:rPr lang="nn-NO" noProof="0" dirty="0"/>
              <a:t> utan bilete.</a:t>
            </a:r>
          </a:p>
        </p:txBody>
      </p:sp>
      <p:sp>
        <p:nvSpPr>
          <p:cNvPr id="28" name="Plassholder for tittel 1">
            <a:extLst>
              <a:ext uri="{FF2B5EF4-FFF2-40B4-BE49-F238E27FC236}">
                <a16:creationId xmlns:a16="http://schemas.microsoft.com/office/drawing/2014/main" id="{DF760073-D89F-4E2D-BB60-670348A69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n-NO" noProof="0" dirty="0"/>
              <a:t>Overskrifta (pkt. 36) bør vere kort og tydeleg</a:t>
            </a:r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6BF7A39B-94B0-4476-8DBF-7E24F0A5AE82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Statsforvaltaren i </a:t>
            </a:r>
            <a:r>
              <a:rPr kumimoji="0" lang="nn-NO" altLang="nb-NO" sz="700" b="0" i="0" u="none" strike="noStrike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Vestland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76A8F77B-E6E8-4B54-AF9C-4B35207FDC65}"/>
              </a:ext>
            </a:extLst>
          </p:cNvPr>
          <p:cNvSpPr txBox="1"/>
          <p:nvPr userDrawn="1"/>
        </p:nvSpPr>
        <p:spPr>
          <a:xfrm>
            <a:off x="1055687" y="6398168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3" name="Plassholder for tekst 3">
            <a:extLst>
              <a:ext uri="{FF2B5EF4-FFF2-40B4-BE49-F238E27FC236}">
                <a16:creationId xmlns:a16="http://schemas.microsoft.com/office/drawing/2014/main" id="{5B4DAC38-A400-459F-BAF5-D2AC04BCCD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5" y="6401731"/>
            <a:ext cx="3868452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n-NO" noProof="0"/>
              <a:t>Her skriv du fotograf og/eller eigar av biletet.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29F86442-67F8-4A18-AC07-0C59FEB11E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7" t="9539" r="78245" b="18819"/>
          <a:stretch/>
        </p:blipFill>
        <p:spPr>
          <a:xfrm>
            <a:off x="8663812" y="2164466"/>
            <a:ext cx="2616963" cy="4144259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D8434520-EF28-4BC6-8818-60978268EC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39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/Mellom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noProof="0" dirty="0"/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6BF7A39B-94B0-4476-8DBF-7E24F0A5AE82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Statsforvaltaren i </a:t>
            </a:r>
            <a:r>
              <a:rPr kumimoji="0" lang="nn-NO" altLang="nb-NO" sz="700" b="0" i="0" u="none" strike="noStrike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Vestland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E33C9673-3931-4FE0-A4BD-4B8121B83A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4" t="17808" b="1715"/>
          <a:stretch/>
        </p:blipFill>
        <p:spPr>
          <a:xfrm>
            <a:off x="1065520" y="1256505"/>
            <a:ext cx="6370602" cy="4655325"/>
          </a:xfrm>
          <a:prstGeom prst="rect">
            <a:avLst/>
          </a:prstGeom>
        </p:spPr>
      </p:pic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18834" y="1859796"/>
            <a:ext cx="8880528" cy="344837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lang="da-DK" sz="3200" dirty="0" smtClean="0"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n-NO" noProof="0" dirty="0"/>
              <a:t>Utheva</a:t>
            </a:r>
            <a:r>
              <a:rPr lang="nn-NO" dirty="0"/>
              <a:t> tekst (pkt. 32) til t.d. sitat, viktig poeng du vil vektleggje, kapitteldelar eller oppgåvetekst.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6F6885A-585D-4728-96A3-6A74DFDE37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045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+ bile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6BF7A39B-94B0-4476-8DBF-7E24F0A5AE82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Statsforvaltaren i </a:t>
            </a:r>
            <a:r>
              <a:rPr kumimoji="0" lang="nn-NO" altLang="nb-NO" sz="700" b="0" i="0" u="none" strike="noStrike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Vestland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76A8F77B-E6E8-4B54-AF9C-4B35207FDC65}"/>
              </a:ext>
            </a:extLst>
          </p:cNvPr>
          <p:cNvSpPr txBox="1"/>
          <p:nvPr userDrawn="1"/>
        </p:nvSpPr>
        <p:spPr>
          <a:xfrm>
            <a:off x="7178112" y="6042242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3" name="Plassholder for tekst 3">
            <a:extLst>
              <a:ext uri="{FF2B5EF4-FFF2-40B4-BE49-F238E27FC236}">
                <a16:creationId xmlns:a16="http://schemas.microsoft.com/office/drawing/2014/main" id="{5B4DAC38-A400-459F-BAF5-D2AC04BCCD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18110" y="6045805"/>
            <a:ext cx="3718203" cy="150325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n-NO" noProof="0"/>
              <a:t>Her skriv du fotograf og/eller eigar av biletet.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1AF51B00-46F1-43BA-97E0-DC752D5D07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6" t="-26237" r="-1446" b="51249"/>
          <a:stretch/>
        </p:blipFill>
        <p:spPr>
          <a:xfrm>
            <a:off x="1055688" y="1586611"/>
            <a:ext cx="6935787" cy="4337825"/>
          </a:xfrm>
          <a:prstGeom prst="rect">
            <a:avLst/>
          </a:prstGeom>
        </p:spPr>
      </p:pic>
      <p:sp>
        <p:nvSpPr>
          <p:cNvPr id="13" name="Plassholder for tekst 37">
            <a:extLst>
              <a:ext uri="{FF2B5EF4-FFF2-40B4-BE49-F238E27FC236}">
                <a16:creationId xmlns:a16="http://schemas.microsoft.com/office/drawing/2014/main" id="{F8806A24-CB5B-4200-91AE-ACD183E19F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19120" y="1693386"/>
            <a:ext cx="5158129" cy="371532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n-NO" noProof="0" dirty="0"/>
              <a:t>Utheva tekst (pkt. 28) til t.d. sitat eller eit viktig poeng du vil vektleggje.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76313" y="1244436"/>
            <a:ext cx="3960000" cy="46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r>
              <a:rPr lang="nn-NO" noProof="0" dirty="0"/>
              <a:t>Klikk på ikonet for å setje inn bilete som passar til tema. </a:t>
            </a:r>
            <a:br>
              <a:rPr lang="nn-NO" noProof="0" dirty="0"/>
            </a:br>
            <a:br>
              <a:rPr lang="nn-NO" noProof="0" dirty="0"/>
            </a:br>
            <a:r>
              <a:rPr lang="nn-NO" noProof="0" dirty="0"/>
              <a:t>Har du ikkje relevant bilete, kan du bruke ei </a:t>
            </a:r>
            <a:r>
              <a:rPr lang="nn-NO" noProof="0" dirty="0" err="1"/>
              <a:t>malside</a:t>
            </a:r>
            <a:r>
              <a:rPr lang="nn-NO" noProof="0" dirty="0"/>
              <a:t> utan bilete.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9EED7040-0B63-4900-BC21-A44A255354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532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anlikning x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7" y="5029201"/>
            <a:ext cx="4845928" cy="106631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0358" y="5219700"/>
            <a:ext cx="4409242" cy="704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n-NO" noProof="0" dirty="0"/>
              <a:t>Klikk her for å redigere tekst. Her kan du skrive noko som </a:t>
            </a:r>
            <a:r>
              <a:rPr lang="nn-NO" noProof="0" dirty="0" err="1"/>
              <a:t>tilføyer</a:t>
            </a:r>
            <a:r>
              <a:rPr lang="nn-NO" noProof="0" dirty="0"/>
              <a:t> informasjon til biletet. Denne sida kan brukast til å samanlikne noko.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6290383" y="5029201"/>
            <a:ext cx="4845929" cy="105826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A203DE09-43A6-4A48-AC04-09D613D14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rm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n-NO" noProof="0" dirty="0"/>
              <a:t>Overskrift (pkt. 36) for to bilete med tekst</a:t>
            </a:r>
          </a:p>
        </p:txBody>
      </p:sp>
      <p:sp>
        <p:nvSpPr>
          <p:cNvPr id="14" name="Plassholder for bilde 21">
            <a:extLst>
              <a:ext uri="{FF2B5EF4-FFF2-40B4-BE49-F238E27FC236}">
                <a16:creationId xmlns:a16="http://schemas.microsoft.com/office/drawing/2014/main" id="{E6852382-D128-4FD8-991D-769F163874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2112866"/>
            <a:ext cx="4845927" cy="272583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nn-NO" noProof="0" dirty="0"/>
              <a:t>Klikk på ikonet for å setje inn bilete 1</a:t>
            </a:r>
          </a:p>
        </p:txBody>
      </p:sp>
      <p:sp>
        <p:nvSpPr>
          <p:cNvPr id="29" name="Plassholder for lysbildenummer 5">
            <a:extLst>
              <a:ext uri="{FF2B5EF4-FFF2-40B4-BE49-F238E27FC236}">
                <a16:creationId xmlns:a16="http://schemas.microsoft.com/office/drawing/2014/main" id="{62B7398D-EA06-494A-93CC-79FAB5A4B911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99722221-F0DE-4D9F-B6ED-E73D20D5DFA0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Statsforvaltaren i </a:t>
            </a:r>
            <a:r>
              <a:rPr kumimoji="0" lang="nn-NO" altLang="nb-NO" sz="700" b="0" i="0" u="none" strike="noStrike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Vestland</a:t>
            </a:r>
          </a:p>
        </p:txBody>
      </p:sp>
      <p:sp>
        <p:nvSpPr>
          <p:cNvPr id="34" name="Plassholder for bilde 21">
            <a:extLst>
              <a:ext uri="{FF2B5EF4-FFF2-40B4-BE49-F238E27FC236}">
                <a16:creationId xmlns:a16="http://schemas.microsoft.com/office/drawing/2014/main" id="{6F608E0E-4EAB-457C-A166-7D2B95128771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284034" y="2112866"/>
            <a:ext cx="4845928" cy="27258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nn-NO" noProof="0" dirty="0"/>
              <a:t>Klikk på ikonet for å setje inn bilete 2</a:t>
            </a:r>
          </a:p>
        </p:txBody>
      </p:sp>
      <p:sp>
        <p:nvSpPr>
          <p:cNvPr id="35" name="Plassholder for tekst 8">
            <a:extLst>
              <a:ext uri="{FF2B5EF4-FFF2-40B4-BE49-F238E27FC236}">
                <a16:creationId xmlns:a16="http://schemas.microsoft.com/office/drawing/2014/main" id="{39DF0B6E-B830-4C7D-A84C-DCEE2F4AB72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02377" y="5213350"/>
            <a:ext cx="4409242" cy="704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n-NO" noProof="0"/>
              <a:t>Klikk her for å redigere tekst. Her kan du skrive noko som tilføyer informasjon til biletet. Denne sida kan brukast til å samanlikne noko.</a:t>
            </a:r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id="{7316ECC6-698F-4C07-84A4-867F79EF57B8}"/>
              </a:ext>
            </a:extLst>
          </p:cNvPr>
          <p:cNvSpPr txBox="1"/>
          <p:nvPr userDrawn="1"/>
        </p:nvSpPr>
        <p:spPr>
          <a:xfrm>
            <a:off x="1055688" y="6588581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7" name="Plassholder for tekst 3">
            <a:extLst>
              <a:ext uri="{FF2B5EF4-FFF2-40B4-BE49-F238E27FC236}">
                <a16:creationId xmlns:a16="http://schemas.microsoft.com/office/drawing/2014/main" id="{5D73572D-EBD9-4707-BB21-25F1FDB05D1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6" y="6592144"/>
            <a:ext cx="616556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n-NO" noProof="0"/>
              <a:t>Her skriv du fotograf(ane) og/eller eigar(ane) av bileta.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31A793CB-45EB-40DA-98ED-FFE0BC3AEE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656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anlikning x 3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7" y="4265903"/>
            <a:ext cx="3168000" cy="1829609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0358" y="4439670"/>
            <a:ext cx="2686050" cy="14248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n-NO" noProof="0" dirty="0"/>
              <a:t>Bileta og faktaboksane på denne malsida kan brukast for å samanlikne noko.</a:t>
            </a:r>
            <a:br>
              <a:rPr lang="nn-NO" noProof="0" dirty="0"/>
            </a:br>
            <a:r>
              <a:rPr lang="nn-NO" noProof="0" dirty="0"/>
              <a:t>Til dømes viss du har tre bilete som viser ei utvikling.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512000" y="4273951"/>
            <a:ext cx="3168000" cy="182156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id="{57A9DC82-D582-434C-9880-CC53EFF8C0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52975" y="4447716"/>
            <a:ext cx="2686050" cy="14248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n-NO" noProof="0" dirty="0"/>
              <a:t>Bileta kan brukast til å illustrere tre viktige poeng.</a:t>
            </a:r>
            <a:br>
              <a:rPr lang="nn-NO" noProof="0" dirty="0"/>
            </a:br>
            <a:r>
              <a:rPr lang="nn-NO" noProof="0" dirty="0"/>
              <a:t>Kart, bilete og illustrasjonar kan setjast inn og brukast for å samanlikne noko innan eit fagfelt. 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68313" y="4265903"/>
            <a:ext cx="3168000" cy="182156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09288" y="4439668"/>
            <a:ext cx="2686050" cy="14248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n-NO" noProof="0" dirty="0"/>
              <a:t>Eksempel kan vere naturtypar, artar, byar, brukargrupper, kommunar, område, personar osb.</a:t>
            </a:r>
          </a:p>
        </p:txBody>
      </p:sp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A203DE09-43A6-4A48-AC04-09D613D14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n-NO" noProof="0"/>
              <a:t>Overskrift (pkt. 36) for tre bilete + faktaboksar</a:t>
            </a:r>
          </a:p>
        </p:txBody>
      </p:sp>
      <p:sp>
        <p:nvSpPr>
          <p:cNvPr id="14" name="Plassholder for bilde 21">
            <a:extLst>
              <a:ext uri="{FF2B5EF4-FFF2-40B4-BE49-F238E27FC236}">
                <a16:creationId xmlns:a16="http://schemas.microsoft.com/office/drawing/2014/main" id="{E6852382-D128-4FD8-991D-769F163874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nn-NO" noProof="0" dirty="0"/>
              <a:t>Klikk på ikonet for å setje</a:t>
            </a:r>
            <a:br>
              <a:rPr lang="nn-NO" noProof="0" dirty="0"/>
            </a:br>
            <a:r>
              <a:rPr lang="nn-NO" noProof="0" dirty="0"/>
              <a:t>inn bilete 1</a:t>
            </a:r>
          </a:p>
        </p:txBody>
      </p:sp>
      <p:sp>
        <p:nvSpPr>
          <p:cNvPr id="18" name="Plassholder for bilde 21">
            <a:extLst>
              <a:ext uri="{FF2B5EF4-FFF2-40B4-BE49-F238E27FC236}">
                <a16:creationId xmlns:a16="http://schemas.microsoft.com/office/drawing/2014/main" id="{021DA3E9-E13E-4C25-BA5D-6652BA1F0080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12000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nn-NO" noProof="0" dirty="0"/>
              <a:t>Klikk på ikonet for å setje</a:t>
            </a:r>
            <a:br>
              <a:rPr lang="nn-NO" noProof="0" dirty="0"/>
            </a:br>
            <a:r>
              <a:rPr lang="nn-NO" noProof="0" dirty="0"/>
              <a:t>inn bilete 2</a:t>
            </a:r>
          </a:p>
        </p:txBody>
      </p:sp>
      <p:sp>
        <p:nvSpPr>
          <p:cNvPr id="19" name="Plassholder for bilde 21">
            <a:extLst>
              <a:ext uri="{FF2B5EF4-FFF2-40B4-BE49-F238E27FC236}">
                <a16:creationId xmlns:a16="http://schemas.microsoft.com/office/drawing/2014/main" id="{C0F341BD-FA74-49C6-B4D5-F0BAC35B78C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949946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nn-NO" noProof="0" dirty="0"/>
              <a:t>Klikk på ikonet for å setje</a:t>
            </a:r>
            <a:br>
              <a:rPr lang="nn-NO" noProof="0" dirty="0"/>
            </a:br>
            <a:r>
              <a:rPr lang="nn-NO" noProof="0" dirty="0"/>
              <a:t>inn bilete 3</a:t>
            </a:r>
          </a:p>
        </p:txBody>
      </p:sp>
      <p:sp>
        <p:nvSpPr>
          <p:cNvPr id="36" name="Plassholder for lysbildenummer 5">
            <a:extLst>
              <a:ext uri="{FF2B5EF4-FFF2-40B4-BE49-F238E27FC236}">
                <a16:creationId xmlns:a16="http://schemas.microsoft.com/office/drawing/2014/main" id="{3D7EBAB9-B4BE-490D-BF64-28601485CF4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7" name="TekstSylinder 36">
            <a:extLst>
              <a:ext uri="{FF2B5EF4-FFF2-40B4-BE49-F238E27FC236}">
                <a16:creationId xmlns:a16="http://schemas.microsoft.com/office/drawing/2014/main" id="{38E43C12-A815-4C45-9C0C-4C6FE65FD39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Statsforvaltaren i </a:t>
            </a:r>
            <a:r>
              <a:rPr kumimoji="0" lang="nn-NO" altLang="nb-NO" sz="700" b="0" i="0" u="none" strike="noStrike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Vestland</a:t>
            </a:r>
          </a:p>
        </p:txBody>
      </p:sp>
      <p:sp>
        <p:nvSpPr>
          <p:cNvPr id="40" name="TekstSylinder 39">
            <a:extLst>
              <a:ext uri="{FF2B5EF4-FFF2-40B4-BE49-F238E27FC236}">
                <a16:creationId xmlns:a16="http://schemas.microsoft.com/office/drawing/2014/main" id="{ED5FD058-A83F-40A1-AB19-9459FCA3852E}"/>
              </a:ext>
            </a:extLst>
          </p:cNvPr>
          <p:cNvSpPr txBox="1"/>
          <p:nvPr userDrawn="1"/>
        </p:nvSpPr>
        <p:spPr>
          <a:xfrm>
            <a:off x="1055688" y="6588581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41" name="Plassholder for tekst 3">
            <a:extLst>
              <a:ext uri="{FF2B5EF4-FFF2-40B4-BE49-F238E27FC236}">
                <a16:creationId xmlns:a16="http://schemas.microsoft.com/office/drawing/2014/main" id="{37B15E49-CE91-415B-989E-461A9908C9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6" y="6592144"/>
            <a:ext cx="616556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n-NO" noProof="0"/>
              <a:t>Her skriv du fotograf(ane) og/eller eigar(ane) av bileta.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198B4524-8164-42F2-A2DD-F74BF0073D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475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BOKS x 3 felles tittel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292FB4A1-6110-4C3C-B391-BA8B33CB07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54" t="13140" r="-19292" b="13775"/>
          <a:stretch/>
        </p:blipFill>
        <p:spPr>
          <a:xfrm>
            <a:off x="0" y="-7374"/>
            <a:ext cx="2411361" cy="6799006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8" y="2211295"/>
            <a:ext cx="3201671" cy="410680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7262" y="2500828"/>
            <a:ext cx="2605138" cy="3507150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n-NO" noProof="0" dirty="0"/>
              <a:t>Faktaboksane kan brukast til å samanlikne noko. </a:t>
            </a:r>
            <a:br>
              <a:rPr lang="nn-NO" noProof="0" dirty="0"/>
            </a:br>
            <a:r>
              <a:rPr lang="nn-NO" noProof="0" dirty="0"/>
              <a:t>Til dømes viss du vil samanlikne tre paragrafar eller lovverk.</a:t>
            </a:r>
            <a:br>
              <a:rPr lang="nn-NO" noProof="0" dirty="0"/>
            </a:br>
            <a:r>
              <a:rPr lang="nn-NO" noProof="0" dirty="0"/>
              <a:t>Eller viss du skal forklare gangen i ein prosess eller eit tilsyn som består av tre delar.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n-NO" noProof="0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n-NO" noProof="0" dirty="0"/>
          </a:p>
          <a:p>
            <a:pPr lvl="0"/>
            <a:endParaRPr lang="nn-NO" noProof="0" dirty="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495164" y="2220673"/>
            <a:ext cx="3240000" cy="409743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id="{57A9DC82-D582-434C-9880-CC53EFF8C0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3130" y="2510205"/>
            <a:ext cx="2599766" cy="349777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n-NO" noProof="0" dirty="0"/>
              <a:t>Når punkta er heile setningar, skal det vere stor bokstav i kvart punkt. </a:t>
            </a:r>
            <a:br>
              <a:rPr lang="nn-NO" noProof="0" dirty="0"/>
            </a:br>
            <a:r>
              <a:rPr lang="nn-NO" noProof="0" dirty="0"/>
              <a:t>Gje alle punkta same form og struktur.</a:t>
            </a:r>
          </a:p>
          <a:p>
            <a:pPr lvl="0"/>
            <a:endParaRPr lang="nn-NO" noProof="0" dirty="0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34642" y="2211296"/>
            <a:ext cx="3201671" cy="409743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33153" y="2500828"/>
            <a:ext cx="2601585" cy="3518366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n-NO" noProof="0" dirty="0"/>
              <a:t>Les meir om punktoppstillingar på Språkrådet.no.</a:t>
            </a:r>
          </a:p>
          <a:p>
            <a:pPr lvl="0"/>
            <a:endParaRPr lang="nn-NO" noProof="0" dirty="0"/>
          </a:p>
        </p:txBody>
      </p:sp>
      <p:sp>
        <p:nvSpPr>
          <p:cNvPr id="17" name="Plassholder for tekst 4">
            <a:extLst>
              <a:ext uri="{FF2B5EF4-FFF2-40B4-BE49-F238E27FC236}">
                <a16:creationId xmlns:a16="http://schemas.microsoft.com/office/drawing/2014/main" id="{037073BD-E598-4E5F-B1EE-F55681A71E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rm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n-NO" noProof="0"/>
              <a:t>Felles overskrift (pkt. 36) for tre faktaboksar</a:t>
            </a:r>
          </a:p>
        </p:txBody>
      </p:sp>
      <p:sp>
        <p:nvSpPr>
          <p:cNvPr id="24" name="Plassholder for lysbildenummer 5">
            <a:extLst>
              <a:ext uri="{FF2B5EF4-FFF2-40B4-BE49-F238E27FC236}">
                <a16:creationId xmlns:a16="http://schemas.microsoft.com/office/drawing/2014/main" id="{1AA4BDAA-AA79-4AF5-B9D8-BAA24CB9C679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F698C9B9-9370-4D40-92EA-EE1674C825B1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Statsforvaltaren i </a:t>
            </a:r>
            <a:r>
              <a:rPr kumimoji="0" lang="nn-NO" altLang="nb-NO" sz="700" b="0" i="0" u="none" strike="noStrike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Vestland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951C16E4-6BB9-4C56-8466-324319806E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747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BOKS x 3 eigne titlar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5281FB71-5236-44BA-B16C-62F0FCCE37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8" t="28312" r="-1664" b="-957"/>
          <a:stretch/>
        </p:blipFill>
        <p:spPr>
          <a:xfrm>
            <a:off x="0" y="0"/>
            <a:ext cx="2359272" cy="6758071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8" y="1104900"/>
            <a:ext cx="3201671" cy="520382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496330" y="1104899"/>
            <a:ext cx="3201671" cy="520382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noProof="0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36973" y="1104899"/>
            <a:ext cx="3201671" cy="520382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932D5A4-F404-48C4-93C4-712FCC6A162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57262" y="1397001"/>
            <a:ext cx="2605138" cy="109365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n-NO" noProof="0" dirty="0"/>
              <a:t>Overskrift (pkt. 20) for faktaboks 1</a:t>
            </a:r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7092F267-7936-4D7E-AB24-A3C4C0705E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96116" y="1397002"/>
            <a:ext cx="2599767" cy="109365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n-NO" noProof="0" dirty="0"/>
              <a:t>Overskrift (pkt. 20) for faktaboks 2</a:t>
            </a:r>
          </a:p>
        </p:txBody>
      </p:sp>
      <p:sp>
        <p:nvSpPr>
          <p:cNvPr id="17" name="Plassholder for tekst 2">
            <a:extLst>
              <a:ext uri="{FF2B5EF4-FFF2-40B4-BE49-F238E27FC236}">
                <a16:creationId xmlns:a16="http://schemas.microsoft.com/office/drawing/2014/main" id="{836D24B0-CE4C-45E9-88BA-428E6F489B6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33152" y="1397001"/>
            <a:ext cx="2601585" cy="1093651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n-NO" noProof="0" dirty="0"/>
              <a:t>Overskrift (pkt. 20) for faktaboks 3</a:t>
            </a:r>
          </a:p>
        </p:txBody>
      </p:sp>
      <p:sp>
        <p:nvSpPr>
          <p:cNvPr id="19" name="Plassholder for lysbildenummer 5">
            <a:extLst>
              <a:ext uri="{FF2B5EF4-FFF2-40B4-BE49-F238E27FC236}">
                <a16:creationId xmlns:a16="http://schemas.microsoft.com/office/drawing/2014/main" id="{1E3CFF66-C480-411E-8A1B-3508A0501D88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66591FA5-6FFD-46B8-9B0F-F21B63E6B78C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Statsforvaltaren i </a:t>
            </a:r>
            <a:r>
              <a:rPr kumimoji="0" lang="nn-NO" altLang="nb-NO" sz="700" b="0" i="0" u="none" strike="noStrike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Vestland</a:t>
            </a:r>
          </a:p>
        </p:txBody>
      </p:sp>
      <p:sp>
        <p:nvSpPr>
          <p:cNvPr id="27" name="Plassholder for tekst 8">
            <a:extLst>
              <a:ext uri="{FF2B5EF4-FFF2-40B4-BE49-F238E27FC236}">
                <a16:creationId xmlns:a16="http://schemas.microsoft.com/office/drawing/2014/main" id="{8EE39E4B-F344-4198-AF1B-CF3EDBD982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7262" y="2725784"/>
            <a:ext cx="2605138" cy="328219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n-NO" noProof="0" dirty="0"/>
              <a:t>Faktaboksane kan brukast til å samanlikne noko. </a:t>
            </a:r>
            <a:br>
              <a:rPr lang="nn-NO" noProof="0" dirty="0"/>
            </a:br>
            <a:r>
              <a:rPr lang="nn-NO" noProof="0" dirty="0"/>
              <a:t>Til dømes viss du vil samanlikne tre paragrafar eller lovverk.</a:t>
            </a:r>
            <a:br>
              <a:rPr lang="nn-NO" noProof="0" dirty="0"/>
            </a:br>
            <a:r>
              <a:rPr lang="nn-NO" noProof="0" dirty="0"/>
              <a:t>Eller viss du skal forklare gangen i ein prosess eller eit tilsyn som består av tre delar.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n-NO" noProof="0" dirty="0"/>
          </a:p>
          <a:p>
            <a:pPr lvl="0"/>
            <a:endParaRPr lang="nn-NO" noProof="0" dirty="0"/>
          </a:p>
        </p:txBody>
      </p:sp>
      <p:sp>
        <p:nvSpPr>
          <p:cNvPr id="28" name="Plassholder for tekst 8">
            <a:extLst>
              <a:ext uri="{FF2B5EF4-FFF2-40B4-BE49-F238E27FC236}">
                <a16:creationId xmlns:a16="http://schemas.microsoft.com/office/drawing/2014/main" id="{C8765A32-4890-4C82-9997-A3C76276CF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3130" y="2725785"/>
            <a:ext cx="2599766" cy="328219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n-NO" noProof="0" dirty="0"/>
              <a:t>Når punkta er heile setningar, skal det vere stor bokstav i kvart punkt. </a:t>
            </a:r>
            <a:br>
              <a:rPr lang="nn-NO" noProof="0" dirty="0"/>
            </a:br>
            <a:r>
              <a:rPr lang="nn-NO" noProof="0" dirty="0"/>
              <a:t>Gje alle punkta same form og struktur.</a:t>
            </a:r>
          </a:p>
          <a:p>
            <a:pPr lvl="0"/>
            <a:endParaRPr lang="nn-NO" noProof="0" dirty="0"/>
          </a:p>
        </p:txBody>
      </p:sp>
      <p:sp>
        <p:nvSpPr>
          <p:cNvPr id="29" name="Plassholder for tekst 8">
            <a:extLst>
              <a:ext uri="{FF2B5EF4-FFF2-40B4-BE49-F238E27FC236}">
                <a16:creationId xmlns:a16="http://schemas.microsoft.com/office/drawing/2014/main" id="{DB84BA7C-C40C-4A30-8F56-CA34FC964BE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33153" y="2725784"/>
            <a:ext cx="2601585" cy="3293409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n-NO" noProof="0"/>
              <a:t>Les meir om punktoppstillingar på Språkrådet.no.</a:t>
            </a:r>
          </a:p>
          <a:p>
            <a:pPr lvl="0"/>
            <a:endParaRPr lang="nn-NO" noProof="0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4D718755-CF9E-4429-B5B0-AD6F0FED92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5074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ilsidebile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E62D7BC0-0959-4646-A1B9-535C1C27A2AA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936C18CF-6F5C-443F-A261-D0FE07777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4492"/>
            <a:ext cx="12192000" cy="6624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>
                <a:latin typeface="+mn-lt"/>
              </a:defRPr>
            </a:lvl1pPr>
          </a:lstStyle>
          <a:p>
            <a:r>
              <a:rPr lang="nn-NO" noProof="0" dirty="0"/>
              <a:t>Klikk på ikonet for å setje inn eit bilete som dekker heile skjermen.</a:t>
            </a:r>
            <a:br>
              <a:rPr lang="nn-NO" noProof="0" dirty="0"/>
            </a:br>
            <a:br>
              <a:rPr lang="nn-NO" noProof="0" dirty="0"/>
            </a:br>
            <a:r>
              <a:rPr lang="nn-NO" noProof="0" dirty="0"/>
              <a:t>Namn på fotograf og/eller eigar av biletet skriv du i tekstfeltet nedst på malsida.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65313A6B-DA5B-4674-A4E2-6AC10DC3ABC6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6" name="Plassholder for tekst 3">
            <a:extLst>
              <a:ext uri="{FF2B5EF4-FFF2-40B4-BE49-F238E27FC236}">
                <a16:creationId xmlns:a16="http://schemas.microsoft.com/office/drawing/2014/main" id="{AF976744-8491-41EA-A553-6C0E2BAFA9F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6" y="6684946"/>
            <a:ext cx="544801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n-NO"/>
              <a:t>Her skriv du fotograf og/eller eigar av biletet.</a:t>
            </a:r>
            <a:endParaRPr lang="nn-NO" dirty="0"/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D02C766E-7117-44E9-A6B7-128D5AA400B3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A9264222-F2ED-4044-A7CD-7C63D4A2EE78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Statsforvaltaren i </a:t>
            </a:r>
            <a:r>
              <a:rPr kumimoji="0" lang="nn-NO" altLang="nb-NO" sz="700" b="0" i="0" u="none" strike="noStrike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Vestland</a:t>
            </a:r>
          </a:p>
        </p:txBody>
      </p:sp>
    </p:spTree>
    <p:extLst>
      <p:ext uri="{BB962C8B-B14F-4D97-AF65-F5344CB8AC3E}">
        <p14:creationId xmlns:p14="http://schemas.microsoft.com/office/powerpoint/2010/main" val="3342277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ETE x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3">
            <a:extLst>
              <a:ext uri="{FF2B5EF4-FFF2-40B4-BE49-F238E27FC236}">
                <a16:creationId xmlns:a16="http://schemas.microsoft.com/office/drawing/2014/main" id="{A094F4C5-7718-434E-BB74-22546C52C3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>
                <a:latin typeface="+mn-lt"/>
              </a:defRPr>
            </a:lvl1pPr>
          </a:lstStyle>
          <a:p>
            <a:r>
              <a:rPr lang="nn-NO" noProof="0" dirty="0"/>
              <a:t>Klikk på ikonet for å setje inn eit ståande bilete 1.</a:t>
            </a:r>
            <a:br>
              <a:rPr lang="nn-NO" noProof="0" dirty="0"/>
            </a:br>
            <a:br>
              <a:rPr lang="nn-NO" noProof="0" dirty="0"/>
            </a:br>
            <a:r>
              <a:rPr lang="nn-NO" noProof="0" dirty="0"/>
              <a:t>Namn på fotograf(ar) og/eller eigar(ar) av biletet skriv du i tekstfeltet nedst på malsida.</a:t>
            </a:r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FAE01CCF-5656-4C51-9B8F-17B85B5040C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>
                <a:latin typeface="+mn-lt"/>
              </a:defRPr>
            </a:lvl1pPr>
          </a:lstStyle>
          <a:p>
            <a:r>
              <a:rPr lang="nn-NO" noProof="0" dirty="0"/>
              <a:t>Klikk på ikonet for å setje inn eit ståande bilete 2.</a:t>
            </a:r>
            <a:br>
              <a:rPr lang="nn-NO" noProof="0" dirty="0"/>
            </a:br>
            <a:br>
              <a:rPr lang="nn-NO" noProof="0" dirty="0"/>
            </a:br>
            <a:r>
              <a:rPr lang="nn-NO" noProof="0" dirty="0"/>
              <a:t>Namn på fotograf(ar) og/eller eigar(ar) av biletet skriv du i tekstfeltet nedst på malsida.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74E7BE4E-EAD6-492B-B113-71C0E078FEEB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FEE4EEDD-8338-4EB5-93FE-708D1B1BECE5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5" name="Plassholder for tekst 3">
            <a:extLst>
              <a:ext uri="{FF2B5EF4-FFF2-40B4-BE49-F238E27FC236}">
                <a16:creationId xmlns:a16="http://schemas.microsoft.com/office/drawing/2014/main" id="{85C68640-E0DE-4C9F-B22C-ECC94420924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155355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n-NO" noProof="0"/>
              <a:t>Her skriv du fotograf(ane) og/eller eigar(ane) av bileta.</a:t>
            </a:r>
          </a:p>
        </p:txBody>
      </p:sp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E1820537-7188-44C7-AA4F-4F92BF8BCC39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AD36F2C1-F98E-4C25-8CDF-D3BED94FD838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Statsforvaltaren i </a:t>
            </a:r>
            <a:r>
              <a:rPr kumimoji="0" lang="nn-NO" altLang="nb-NO" sz="700" b="0" i="0" u="none" strike="noStrike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Vestland</a:t>
            </a:r>
          </a:p>
        </p:txBody>
      </p:sp>
    </p:spTree>
    <p:extLst>
      <p:ext uri="{BB962C8B-B14F-4D97-AF65-F5344CB8AC3E}">
        <p14:creationId xmlns:p14="http://schemas.microsoft.com/office/powerpoint/2010/main" val="1681282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E (mønster 1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A63243C1-A252-4053-8244-056467326F18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noProof="0" dirty="0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05C17324-2AA0-4F49-99AF-369C8EC177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2249" b="11068"/>
          <a:stretch/>
        </p:blipFill>
        <p:spPr>
          <a:xfrm>
            <a:off x="8194355" y="1535030"/>
            <a:ext cx="3997640" cy="4747878"/>
          </a:xfrm>
          <a:prstGeom prst="rect">
            <a:avLst/>
          </a:prstGeom>
        </p:spPr>
      </p:pic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87775E6B-E9FA-4672-A269-6BDABEFA18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25.04.2023</a:t>
            </a:fld>
            <a:endParaRPr lang="nb-NO"/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AED83DA5-01BC-4DC7-B616-8EEE237218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n-NO" noProof="0" dirty="0"/>
              <a:t>Overskrift (pkt. 54) på framsidemal utan bilete</a:t>
            </a:r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DD524CBD-8441-4DA7-A7A5-36FDED7A2D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31303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Her kan du skrive namn og avdeling, eller du kan spesifisere kva presentasjonen handlar om.</a:t>
            </a:r>
          </a:p>
        </p:txBody>
      </p:sp>
      <p:pic>
        <p:nvPicPr>
          <p:cNvPr id="12" name="Bilde 7">
            <a:extLst>
              <a:ext uri="{FF2B5EF4-FFF2-40B4-BE49-F238E27FC236}">
                <a16:creationId xmlns:a16="http://schemas.microsoft.com/office/drawing/2014/main" id="{35941A58-2F6A-4A0A-941E-6FBDD58EDF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-9663" y="5271397"/>
            <a:ext cx="5001558" cy="151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554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ETE x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936C18CF-6F5C-443F-A261-D0FE07777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1680" y="0"/>
            <a:ext cx="6096000" cy="339365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>
                <a:latin typeface="+mn-lt"/>
              </a:defRPr>
            </a:lvl1pPr>
          </a:lstStyle>
          <a:p>
            <a:r>
              <a:rPr lang="nn-NO" noProof="0" dirty="0"/>
              <a:t>Klikk på ikonet for å setje inn eit liggjande bilete 1.</a:t>
            </a:r>
            <a:br>
              <a:rPr lang="nn-NO" noProof="0" dirty="0"/>
            </a:br>
            <a:br>
              <a:rPr lang="nn-NO" noProof="0" dirty="0"/>
            </a:br>
            <a:r>
              <a:rPr lang="nn-NO" noProof="0" dirty="0"/>
              <a:t>Namn på fotograf(ar) og/eller eigar(ar) av biletet skriv du i tekstfeltet nedst på malsida.</a:t>
            </a:r>
          </a:p>
        </p:txBody>
      </p:sp>
      <p:sp>
        <p:nvSpPr>
          <p:cNvPr id="11" name="Plassholder for bilde 3">
            <a:extLst>
              <a:ext uri="{FF2B5EF4-FFF2-40B4-BE49-F238E27FC236}">
                <a16:creationId xmlns:a16="http://schemas.microsoft.com/office/drawing/2014/main" id="{48FD7EA8-B8FA-491A-ADCE-CC85114557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3393651"/>
            <a:ext cx="6096000" cy="32217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>
                <a:latin typeface="+mn-lt"/>
              </a:defRPr>
            </a:lvl1pPr>
          </a:lstStyle>
          <a:p>
            <a:r>
              <a:rPr lang="nn-NO" noProof="0" dirty="0"/>
              <a:t>Klikk på ikonet for å setje inn eit liggjande bilete 2.</a:t>
            </a:r>
            <a:br>
              <a:rPr lang="nn-NO" noProof="0" dirty="0"/>
            </a:br>
            <a:br>
              <a:rPr lang="nn-NO" noProof="0" dirty="0"/>
            </a:br>
            <a:r>
              <a:rPr lang="nn-NO" noProof="0" dirty="0"/>
              <a:t>Namn på fotograf(ar) og/eller eigar(ar) av biletet skriv du i tekstfeltet nedst på malsida.</a:t>
            </a:r>
          </a:p>
        </p:txBody>
      </p:sp>
      <p:sp>
        <p:nvSpPr>
          <p:cNvPr id="12" name="Plassholder for bilde 3">
            <a:extLst>
              <a:ext uri="{FF2B5EF4-FFF2-40B4-BE49-F238E27FC236}">
                <a16:creationId xmlns:a16="http://schemas.microsoft.com/office/drawing/2014/main" id="{A094F4C5-7718-434E-BB74-22546C52C3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>
                <a:latin typeface="+mn-lt"/>
              </a:defRPr>
            </a:lvl1pPr>
          </a:lstStyle>
          <a:p>
            <a:r>
              <a:rPr lang="nn-NO" noProof="0" dirty="0"/>
              <a:t>Klikk på ikonet for å setje inn eit ståande bilete.</a:t>
            </a:r>
            <a:br>
              <a:rPr lang="nn-NO" noProof="0" dirty="0"/>
            </a:br>
            <a:br>
              <a:rPr lang="nn-NO" noProof="0" dirty="0"/>
            </a:br>
            <a:r>
              <a:rPr lang="nn-NO" noProof="0" dirty="0"/>
              <a:t>Namn på fotograf(ar) og/eller eigar(ar) av biletet skriv du i tekstfeltet nedst på malsida.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DAED793-F6DF-4393-B5B7-00BD9C67A0D7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6BB90A15-C6FD-4F5E-819D-6BE960B48C80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noProof="0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6E1C8271-B83B-4C8C-8EBE-CA752B6270A7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6" name="Plassholder for tekst 3">
            <a:extLst>
              <a:ext uri="{FF2B5EF4-FFF2-40B4-BE49-F238E27FC236}">
                <a16:creationId xmlns:a16="http://schemas.microsoft.com/office/drawing/2014/main" id="{83F8A895-256D-4B52-B4C1-DF95A52888B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358556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n-NO" noProof="0"/>
              <a:t>Her skriv du fotograf(ane) og/eller eigar(ane) av bileta.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EB1C0BE0-2375-43E1-8190-E4D337FBC41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41B99EF6-D8AD-433A-BE5E-2B3515EE8917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Statsforvaltaren i </a:t>
            </a:r>
            <a:r>
              <a:rPr kumimoji="0" lang="nn-NO" altLang="nb-NO" sz="700" b="0" i="0" u="none" strike="noStrike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Vestland</a:t>
            </a:r>
          </a:p>
        </p:txBody>
      </p:sp>
    </p:spTree>
    <p:extLst>
      <p:ext uri="{BB962C8B-B14F-4D97-AF65-F5344CB8AC3E}">
        <p14:creationId xmlns:p14="http://schemas.microsoft.com/office/powerpoint/2010/main" val="943323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ETE x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597491D4-E5C2-4A3A-B7A7-D5E62BAAD7E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>
                <a:latin typeface="+mn-lt"/>
              </a:defRPr>
            </a:lvl1pPr>
          </a:lstStyle>
          <a:p>
            <a:r>
              <a:rPr lang="nn-NO" noProof="0" dirty="0"/>
              <a:t>Klikk på ikonet for å setje inn eit liggjande bilete 1.</a:t>
            </a:r>
            <a:br>
              <a:rPr lang="nn-NO" noProof="0" dirty="0"/>
            </a:br>
            <a:br>
              <a:rPr lang="nn-NO" noProof="0" dirty="0"/>
            </a:br>
            <a:r>
              <a:rPr lang="nn-NO" noProof="0" dirty="0"/>
              <a:t>Namn på fotograf(ar) og/eller eigar(ar) av biletet skriv du i tekstfeltet nedst på malsida.</a:t>
            </a:r>
          </a:p>
        </p:txBody>
      </p:sp>
      <p:sp>
        <p:nvSpPr>
          <p:cNvPr id="14" name="Plassholder for bilde 3">
            <a:extLst>
              <a:ext uri="{FF2B5EF4-FFF2-40B4-BE49-F238E27FC236}">
                <a16:creationId xmlns:a16="http://schemas.microsoft.com/office/drawing/2014/main" id="{329942B5-7A94-4D27-9BF2-43A757EA223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3308440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>
                <a:latin typeface="+mn-lt"/>
              </a:defRPr>
            </a:lvl1pPr>
          </a:lstStyle>
          <a:p>
            <a:r>
              <a:rPr lang="nn-NO" noProof="0" dirty="0"/>
              <a:t>Klikk på ikonet for å setje inn eit liggjande bilete 3.</a:t>
            </a:r>
            <a:br>
              <a:rPr lang="nn-NO" noProof="0" dirty="0"/>
            </a:br>
            <a:br>
              <a:rPr lang="nn-NO" noProof="0" dirty="0"/>
            </a:br>
            <a:r>
              <a:rPr lang="nn-NO" noProof="0" dirty="0"/>
              <a:t>Namn på fotograf(ar) og/eller eigar(ar) av biletet skriv du i tekstfeltet nedst på malsida.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063328CC-F328-4150-9BA4-2367AC2BA0A8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01A36E7F-ACC5-459A-91F0-51736B28EE66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85CE1348-486B-40A4-B506-EC57977010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304767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n-NO" noProof="0"/>
              <a:t>Her skriv du fotograf(ane) og/eller eigar(ane) av bileta).</a:t>
            </a:r>
          </a:p>
        </p:txBody>
      </p:sp>
      <p:sp>
        <p:nvSpPr>
          <p:cNvPr id="19" name="Plassholder for lysbildenummer 5">
            <a:extLst>
              <a:ext uri="{FF2B5EF4-FFF2-40B4-BE49-F238E27FC236}">
                <a16:creationId xmlns:a16="http://schemas.microsoft.com/office/drawing/2014/main" id="{40B944C6-3148-4102-8C55-F1412576CE37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8C9208AA-F53D-450E-BDAA-14D607FACDFD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Statsforvaltaren i </a:t>
            </a:r>
            <a:r>
              <a:rPr kumimoji="0" lang="nn-NO" altLang="nb-NO" sz="700" b="0" i="0" u="none" strike="noStrike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Vestland</a:t>
            </a:r>
          </a:p>
        </p:txBody>
      </p:sp>
      <p:sp>
        <p:nvSpPr>
          <p:cNvPr id="21" name="Plassholder for bilde 3">
            <a:extLst>
              <a:ext uri="{FF2B5EF4-FFF2-40B4-BE49-F238E27FC236}">
                <a16:creationId xmlns:a16="http://schemas.microsoft.com/office/drawing/2014/main" id="{BB250A6E-8148-4714-866F-E5BB2DA4055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096000" y="-3560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>
                <a:latin typeface="+mn-lt"/>
              </a:defRPr>
            </a:lvl1pPr>
          </a:lstStyle>
          <a:p>
            <a:r>
              <a:rPr lang="nn-NO" noProof="0" dirty="0"/>
              <a:t>Klikk på ikonet for å setje inn eit liggjande bilete 2.</a:t>
            </a:r>
            <a:br>
              <a:rPr lang="nn-NO" noProof="0" dirty="0"/>
            </a:br>
            <a:br>
              <a:rPr lang="nn-NO" noProof="0" dirty="0"/>
            </a:br>
            <a:r>
              <a:rPr lang="nn-NO" noProof="0" dirty="0"/>
              <a:t>Namn på fotograf(ar) og/eller eigar(ar) av biletet skriv du i tekstfeltet nedst på malsida.</a:t>
            </a:r>
          </a:p>
        </p:txBody>
      </p:sp>
      <p:sp>
        <p:nvSpPr>
          <p:cNvPr id="22" name="Plassholder for bilde 3">
            <a:extLst>
              <a:ext uri="{FF2B5EF4-FFF2-40B4-BE49-F238E27FC236}">
                <a16:creationId xmlns:a16="http://schemas.microsoft.com/office/drawing/2014/main" id="{2F9E4AE3-E1A0-448B-AE65-725785A1751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096000" y="3304879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>
                <a:latin typeface="+mn-lt"/>
              </a:defRPr>
            </a:lvl1pPr>
          </a:lstStyle>
          <a:p>
            <a:r>
              <a:rPr lang="nn-NO" noProof="0" dirty="0"/>
              <a:t>Klikk på ikonet for å setje inn eit liggjande bilete 4.</a:t>
            </a:r>
            <a:br>
              <a:rPr lang="nn-NO" noProof="0" dirty="0"/>
            </a:br>
            <a:br>
              <a:rPr lang="nn-NO" noProof="0" dirty="0"/>
            </a:br>
            <a:r>
              <a:rPr lang="nn-NO" noProof="0" dirty="0"/>
              <a:t>Namn på fotograf(ar) og/eller eigar(ar) av biletet skriv du i tekstfeltet nedst på malsida.</a:t>
            </a:r>
          </a:p>
        </p:txBody>
      </p:sp>
    </p:spTree>
    <p:extLst>
      <p:ext uri="{BB962C8B-B14F-4D97-AF65-F5344CB8AC3E}">
        <p14:creationId xmlns:p14="http://schemas.microsoft.com/office/powerpoint/2010/main" val="3109853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media 6">
            <a:extLst>
              <a:ext uri="{FF2B5EF4-FFF2-40B4-BE49-F238E27FC236}">
                <a16:creationId xmlns:a16="http://schemas.microsoft.com/office/drawing/2014/main" id="{135B5083-9455-45F9-A33C-53405C67A856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>
                <a:latin typeface="+mn-lt"/>
              </a:defRPr>
            </a:lvl1pPr>
          </a:lstStyle>
          <a:p>
            <a:r>
              <a:rPr lang="nn-NO" noProof="0" dirty="0"/>
              <a:t>Klikk på ikonet for å setje inn video som ligg lagra på datamaskina.</a:t>
            </a:r>
            <a:br>
              <a:rPr lang="nn-NO" noProof="0" dirty="0"/>
            </a:br>
            <a:r>
              <a:rPr lang="nn-NO" noProof="0" dirty="0"/>
              <a:t>Videoar frå nettet kan ikkje setjast inn.</a:t>
            </a:r>
            <a:br>
              <a:rPr lang="nn-NO" noProof="0" dirty="0"/>
            </a:br>
            <a:br>
              <a:rPr lang="nn-NO" noProof="0" dirty="0"/>
            </a:br>
            <a:r>
              <a:rPr lang="nn-NO" noProof="0" dirty="0"/>
              <a:t>NB. Når du set inn video i presentasjon, vert fila veldig stor.</a:t>
            </a:r>
            <a:br>
              <a:rPr lang="nn-NO" noProof="0" dirty="0"/>
            </a:br>
            <a:br>
              <a:rPr lang="nn-NO" noProof="0" dirty="0"/>
            </a:br>
            <a:br>
              <a:rPr lang="nn-NO" noProof="0" dirty="0"/>
            </a:br>
            <a:br>
              <a:rPr lang="nn-NO" noProof="0" dirty="0"/>
            </a:br>
            <a:br>
              <a:rPr lang="nn-NO" noProof="0" dirty="0"/>
            </a:br>
            <a:r>
              <a:rPr lang="nn-NO" noProof="0" dirty="0"/>
              <a:t>Det er lurt at både presentasjon og </a:t>
            </a:r>
            <a:r>
              <a:rPr lang="nn-NO" noProof="0" dirty="0" err="1"/>
              <a:t>videofil</a:t>
            </a:r>
            <a:r>
              <a:rPr lang="nn-NO" noProof="0" dirty="0"/>
              <a:t> ligg lagra på same datamaskin</a:t>
            </a:r>
            <a:br>
              <a:rPr lang="nn-NO" noProof="0" dirty="0"/>
            </a:br>
            <a:r>
              <a:rPr lang="nn-NO" noProof="0" dirty="0"/>
              <a:t> som presentasjonen skal spelast av på.</a:t>
            </a:r>
            <a:br>
              <a:rPr lang="nn-NO" noProof="0" dirty="0"/>
            </a:br>
            <a:br>
              <a:rPr lang="nn-NO" noProof="0" dirty="0"/>
            </a:br>
            <a:r>
              <a:rPr lang="nn-NO" noProof="0" dirty="0"/>
              <a:t>Last eventuelt presentasjonen over frå minnepinne til maskin.</a:t>
            </a:r>
            <a:br>
              <a:rPr lang="nn-NO" noProof="0" dirty="0"/>
            </a:br>
            <a:br>
              <a:rPr lang="nn-NO" noProof="0" dirty="0"/>
            </a:br>
            <a:r>
              <a:rPr lang="nn-NO" noProof="0" dirty="0"/>
              <a:t>Viss ikkje kan avspelinga gå veldig treigt eller hakke.</a:t>
            </a:r>
          </a:p>
          <a:p>
            <a:endParaRPr lang="nn-NO" noProof="0" dirty="0"/>
          </a:p>
        </p:txBody>
      </p:sp>
    </p:spTree>
    <p:extLst>
      <p:ext uri="{BB962C8B-B14F-4D97-AF65-F5344CB8AC3E}">
        <p14:creationId xmlns:p14="http://schemas.microsoft.com/office/powerpoint/2010/main" val="24377877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sjonskart utan seksjon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72EF0751-2B5B-4284-833D-CA315BECB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b="17283"/>
          <a:stretch/>
        </p:blipFill>
        <p:spPr>
          <a:xfrm>
            <a:off x="0" y="3615079"/>
            <a:ext cx="7425160" cy="3178737"/>
          </a:xfrm>
          <a:prstGeom prst="rect">
            <a:avLst/>
          </a:prstGeom>
        </p:spPr>
      </p:pic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555B8594-3D12-4F0A-BC64-E01D0B48C44F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F05A7E26-7E84-456D-8A77-B06978B0F8DF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Statsforvaltaren i </a:t>
            </a:r>
            <a:r>
              <a:rPr kumimoji="0" lang="nn-NO" altLang="nb-NO" sz="700" b="0" i="0" u="none" strike="noStrike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Vestland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DE97E4E-7214-4621-A6CE-34EFB48D56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8A7C0F5-1A08-4628-9759-53EAFF79540A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707524241"/>
              </p:ext>
            </p:extLst>
          </p:nvPr>
        </p:nvGraphicFramePr>
        <p:xfrm>
          <a:off x="301625" y="214610"/>
          <a:ext cx="11588749" cy="6195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500396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sjonskart med seksjon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611FD0BF-FAAF-4897-93DF-D0B00ABD54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b="17283"/>
          <a:stretch/>
        </p:blipFill>
        <p:spPr>
          <a:xfrm>
            <a:off x="0" y="3615079"/>
            <a:ext cx="7425160" cy="3178737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2755AF70-D81A-44C1-B559-6580F2980B49}"/>
              </a:ext>
            </a:extLst>
          </p:cNvPr>
          <p:cNvSpPr txBox="1"/>
          <p:nvPr userDrawn="1"/>
        </p:nvSpPr>
        <p:spPr>
          <a:xfrm>
            <a:off x="1416483" y="6072055"/>
            <a:ext cx="14511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900" noProof="0" dirty="0">
                <a:solidFill>
                  <a:srgbClr val="00244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avdelingar og seksjonar</a:t>
            </a:r>
          </a:p>
        </p:txBody>
      </p:sp>
      <p:cxnSp>
        <p:nvCxnSpPr>
          <p:cNvPr id="8" name="Rett pilkobling 7">
            <a:extLst>
              <a:ext uri="{FF2B5EF4-FFF2-40B4-BE49-F238E27FC236}">
                <a16:creationId xmlns:a16="http://schemas.microsoft.com/office/drawing/2014/main" id="{CC0D6E12-02C3-40A0-AC9B-5EAEE42C3120}"/>
              </a:ext>
            </a:extLst>
          </p:cNvPr>
          <p:cNvCxnSpPr>
            <a:cxnSpLocks/>
          </p:cNvCxnSpPr>
          <p:nvPr userDrawn="1"/>
        </p:nvCxnSpPr>
        <p:spPr>
          <a:xfrm>
            <a:off x="3071815" y="6175612"/>
            <a:ext cx="8037066" cy="0"/>
          </a:xfrm>
          <a:prstGeom prst="straightConnector1">
            <a:avLst/>
          </a:prstGeom>
          <a:ln w="6350">
            <a:solidFill>
              <a:srgbClr val="00244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pilkobling 8">
            <a:extLst>
              <a:ext uri="{FF2B5EF4-FFF2-40B4-BE49-F238E27FC236}">
                <a16:creationId xmlns:a16="http://schemas.microsoft.com/office/drawing/2014/main" id="{9B40C56B-05BB-475F-8E5A-13149316FDA6}"/>
              </a:ext>
            </a:extLst>
          </p:cNvPr>
          <p:cNvCxnSpPr>
            <a:cxnSpLocks/>
          </p:cNvCxnSpPr>
          <p:nvPr userDrawn="1"/>
        </p:nvCxnSpPr>
        <p:spPr>
          <a:xfrm flipV="1">
            <a:off x="643638" y="2122879"/>
            <a:ext cx="0" cy="3875585"/>
          </a:xfrm>
          <a:prstGeom prst="straightConnector1">
            <a:avLst/>
          </a:prstGeom>
          <a:ln w="6350">
            <a:solidFill>
              <a:srgbClr val="00244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DC01CA18-7061-4A00-8DFB-F2D24EDE6DA1}"/>
              </a:ext>
            </a:extLst>
          </p:cNvPr>
          <p:cNvCxnSpPr>
            <a:cxnSpLocks/>
          </p:cNvCxnSpPr>
          <p:nvPr userDrawn="1"/>
        </p:nvCxnSpPr>
        <p:spPr>
          <a:xfrm flipV="1">
            <a:off x="673839" y="6187471"/>
            <a:ext cx="592368" cy="7694"/>
          </a:xfrm>
          <a:prstGeom prst="line">
            <a:avLst/>
          </a:prstGeom>
          <a:ln w="6350">
            <a:solidFill>
              <a:srgbClr val="00244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A4417D52-51C9-4726-B690-F70EB9F6655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4CA72B0F-0B6D-4940-84F9-C4327226F03B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Statsforvaltaren i </a:t>
            </a:r>
            <a:r>
              <a:rPr kumimoji="0" lang="nn-NO" altLang="nb-NO" sz="700" b="0" i="0" u="none" strike="noStrike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Vestland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065997F6-170A-4322-BCE3-1D9D100B314C}"/>
              </a:ext>
            </a:extLst>
          </p:cNvPr>
          <p:cNvSpPr/>
          <p:nvPr userDrawn="1"/>
        </p:nvSpPr>
        <p:spPr>
          <a:xfrm>
            <a:off x="0" y="6793818"/>
            <a:ext cx="12192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757E35CC-58BA-4E57-8A6D-63A1968BBF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9F53C766-2D5F-4112-A8E1-3415AEB3525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603628508"/>
              </p:ext>
            </p:extLst>
          </p:nvPr>
        </p:nvGraphicFramePr>
        <p:xfrm>
          <a:off x="792711" y="441902"/>
          <a:ext cx="10606578" cy="5503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1776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86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y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BD1A141D-BC8A-4631-ADD3-2E4A6C40515D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noProof="0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72B65355-1184-422B-972B-1DC01BF35F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4" t="17808" b="1715"/>
          <a:stretch/>
        </p:blipFill>
        <p:spPr>
          <a:xfrm>
            <a:off x="1065520" y="1256505"/>
            <a:ext cx="6370602" cy="4655325"/>
          </a:xfrm>
          <a:prstGeom prst="rect">
            <a:avLst/>
          </a:prstGeom>
        </p:spPr>
      </p:pic>
      <p:pic>
        <p:nvPicPr>
          <p:cNvPr id="7" name="Grafikk 6" descr="Radiomikrofon">
            <a:extLst>
              <a:ext uri="{FF2B5EF4-FFF2-40B4-BE49-F238E27FC236}">
                <a16:creationId xmlns:a16="http://schemas.microsoft.com/office/drawing/2014/main" id="{089C921C-D0E0-4578-BBEC-42AF5CA29A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26964" y="4444139"/>
            <a:ext cx="1338072" cy="1338072"/>
          </a:xfrm>
          <a:prstGeom prst="rect">
            <a:avLst/>
          </a:prstGeom>
        </p:spPr>
      </p:pic>
      <p:pic>
        <p:nvPicPr>
          <p:cNvPr id="9" name="Grafikk 8" descr="Lukk">
            <a:extLst>
              <a:ext uri="{FF2B5EF4-FFF2-40B4-BE49-F238E27FC236}">
                <a16:creationId xmlns:a16="http://schemas.microsoft.com/office/drawing/2014/main" id="{33AD0818-407C-47E8-8BD1-2EEAB6A20CF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41705" y="4458880"/>
            <a:ext cx="1308590" cy="1308590"/>
          </a:xfrm>
          <a:prstGeom prst="rect">
            <a:avLst/>
          </a:prstGeom>
        </p:spPr>
      </p:pic>
      <p:sp>
        <p:nvSpPr>
          <p:cNvPr id="12" name="Plassholder for tekst 4">
            <a:extLst>
              <a:ext uri="{FF2B5EF4-FFF2-40B4-BE49-F238E27FC236}">
                <a16:creationId xmlns:a16="http://schemas.microsoft.com/office/drawing/2014/main" id="{6684CEEE-41CB-4636-B6B8-05397ED31C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59992" y="1243899"/>
            <a:ext cx="9272016" cy="2576997"/>
          </a:xfrm>
          <a:prstGeom prst="rect">
            <a:avLst/>
          </a:prstGeom>
          <a:effectLst/>
        </p:spPr>
        <p:txBody>
          <a:bodyPr anchor="b"/>
          <a:lstStyle>
            <a:lvl1pPr marL="0" indent="0" algn="ctr">
              <a:buNone/>
              <a:defRPr sz="3600">
                <a:solidFill>
                  <a:srgbClr val="00244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n-NO" noProof="0" dirty="0"/>
              <a:t>Her kan du t.d. skrive: Vi testar no lyd. Ver venleg og skru av mikrofonen din når du ikkje har ordet.</a:t>
            </a:r>
          </a:p>
        </p:txBody>
      </p:sp>
    </p:spTree>
    <p:extLst>
      <p:ext uri="{BB962C8B-B14F-4D97-AF65-F5344CB8AC3E}">
        <p14:creationId xmlns:p14="http://schemas.microsoft.com/office/powerpoint/2010/main" val="32345283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54FD9D1D-F9A7-4FCE-BBB1-98CCE9A97DFF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noProof="0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AB20574A-9FB5-4848-A3D9-625AD62C76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4" t="17808" b="1715"/>
          <a:stretch/>
        </p:blipFill>
        <p:spPr>
          <a:xfrm>
            <a:off x="1065520" y="1256505"/>
            <a:ext cx="6370602" cy="4655325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8536D7B3-D7EC-4C54-B7AC-7FA6DAB5BCA9}"/>
              </a:ext>
            </a:extLst>
          </p:cNvPr>
          <p:cNvSpPr txBox="1"/>
          <p:nvPr userDrawn="1"/>
        </p:nvSpPr>
        <p:spPr>
          <a:xfrm>
            <a:off x="3261360" y="2967335"/>
            <a:ext cx="5669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5400" noProof="0" dirty="0"/>
              <a:t>Pause</a:t>
            </a:r>
            <a:endParaRPr lang="nb-NO" sz="5400" dirty="0"/>
          </a:p>
        </p:txBody>
      </p:sp>
    </p:spTree>
    <p:extLst>
      <p:ext uri="{BB962C8B-B14F-4D97-AF65-F5344CB8AC3E}">
        <p14:creationId xmlns:p14="http://schemas.microsoft.com/office/powerpoint/2010/main" val="27813566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ørsmå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F98A13C4-60F2-4DE4-8055-524B09DEBE6E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noProof="0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6D23FF3-893C-4FA7-B9E7-1DC10D9BEF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4" t="17808" b="1715"/>
          <a:stretch/>
        </p:blipFill>
        <p:spPr>
          <a:xfrm>
            <a:off x="1065520" y="1256505"/>
            <a:ext cx="6370602" cy="4655325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42F1B687-ADE6-458B-815C-CDE4540EEA82}"/>
              </a:ext>
            </a:extLst>
          </p:cNvPr>
          <p:cNvSpPr txBox="1"/>
          <p:nvPr userDrawn="1"/>
        </p:nvSpPr>
        <p:spPr>
          <a:xfrm>
            <a:off x="3261360" y="2967335"/>
            <a:ext cx="5669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5400" noProof="0" dirty="0"/>
              <a:t>Spørsmål?</a:t>
            </a:r>
            <a:endParaRPr lang="nb-NO" sz="5400" dirty="0"/>
          </a:p>
        </p:txBody>
      </p:sp>
    </p:spTree>
    <p:extLst>
      <p:ext uri="{BB962C8B-B14F-4D97-AF65-F5344CB8AC3E}">
        <p14:creationId xmlns:p14="http://schemas.microsoft.com/office/powerpoint/2010/main" val="23667999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rt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>
            <a:extLst>
              <a:ext uri="{FF2B5EF4-FFF2-40B4-BE49-F238E27FC236}">
                <a16:creationId xmlns:a16="http://schemas.microsoft.com/office/drawing/2014/main" id="{65313A6B-DA5B-4674-A4E2-6AC10DC3ABC6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D02C766E-7117-44E9-A6B7-128D5AA400B3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Bilde 2" descr="Et bilde som inneholder kart&#10;&#10;Automatisk generert beskrivelse">
            <a:extLst>
              <a:ext uri="{FF2B5EF4-FFF2-40B4-BE49-F238E27FC236}">
                <a16:creationId xmlns:a16="http://schemas.microsoft.com/office/drawing/2014/main" id="{38B21585-DEB5-4737-A3BA-54AF1A3EEB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6" b="4156"/>
          <a:stretch/>
        </p:blipFill>
        <p:spPr>
          <a:xfrm>
            <a:off x="1517377" y="89667"/>
            <a:ext cx="9157245" cy="6615880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CC405091-43F2-4647-B984-EC2D3EB2438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Statsforvaltaren i </a:t>
            </a:r>
            <a:r>
              <a:rPr kumimoji="0" lang="nn-NO" altLang="nb-NO" sz="700" b="0" i="0" u="none" strike="noStrike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Vestland</a:t>
            </a:r>
          </a:p>
        </p:txBody>
      </p:sp>
    </p:spTree>
    <p:extLst>
      <p:ext uri="{BB962C8B-B14F-4D97-AF65-F5344CB8AC3E}">
        <p14:creationId xmlns:p14="http://schemas.microsoft.com/office/powerpoint/2010/main" val="24420433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rt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>
            <a:extLst>
              <a:ext uri="{FF2B5EF4-FFF2-40B4-BE49-F238E27FC236}">
                <a16:creationId xmlns:a16="http://schemas.microsoft.com/office/drawing/2014/main" id="{65313A6B-DA5B-4674-A4E2-6AC10DC3ABC6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D02C766E-7117-44E9-A6B7-128D5AA400B3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Bilde 2" descr="Et bilde som inneholder kart&#10;&#10;Automatisk generert beskrivelse">
            <a:extLst>
              <a:ext uri="{FF2B5EF4-FFF2-40B4-BE49-F238E27FC236}">
                <a16:creationId xmlns:a16="http://schemas.microsoft.com/office/drawing/2014/main" id="{CF71E403-D4D5-4188-A8E9-21C7D241CF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6" b="4069"/>
          <a:stretch/>
        </p:blipFill>
        <p:spPr>
          <a:xfrm>
            <a:off x="1558221" y="147472"/>
            <a:ext cx="9075558" cy="6563055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874EE01E-A29C-4CEA-8E8B-619600292064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Statsforvaltaren i </a:t>
            </a:r>
            <a:r>
              <a:rPr kumimoji="0" lang="nn-NO" altLang="nb-NO" sz="700" b="0" i="0" u="none" strike="noStrike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Vestland</a:t>
            </a:r>
          </a:p>
        </p:txBody>
      </p:sp>
    </p:spTree>
    <p:extLst>
      <p:ext uri="{BB962C8B-B14F-4D97-AF65-F5344CB8AC3E}">
        <p14:creationId xmlns:p14="http://schemas.microsoft.com/office/powerpoint/2010/main" val="3909657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E halvside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850DC3F-1BBD-4C39-8B6D-08E973453607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8190" y="1122363"/>
            <a:ext cx="5127810" cy="2387600"/>
          </a:xfrm>
          <a:prstGeom prst="rect">
            <a:avLst/>
          </a:prstGeom>
          <a:effectLst>
            <a:glow rad="127000">
              <a:schemeClr val="accent1"/>
            </a:glow>
            <a:outerShdw blurRad="50800" dist="38100" dir="2700000" algn="tl" rotWithShape="0">
              <a:schemeClr val="bg2">
                <a:lumMod val="25000"/>
                <a:alpha val="40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n-NO" noProof="0" dirty="0"/>
              <a:t>Overskrift (pkt. 44) på framsidemal med eitt bilete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8BAAC390-F47B-47BD-8525-7B87AD441C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5289" y="3945693"/>
            <a:ext cx="5152663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Her kan du skrive namn og avdeling, eller du kan spesifisere kva presentasjonen handlar om.</a:t>
            </a:r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5F6A47D4-6B0A-4D0F-83C5-44F1B0DB5A36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61608" y="0"/>
            <a:ext cx="5630392" cy="522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n-NO" noProof="0"/>
              <a:t>Klikk på ikonet i midten for å setje inn bilete som passar tema. </a:t>
            </a:r>
          </a:p>
          <a:p>
            <a:endParaRPr lang="nn-NO" noProof="0"/>
          </a:p>
          <a:p>
            <a:r>
              <a:rPr lang="nn-NO" noProof="0"/>
              <a:t>Hvis du ikkje har eit bilete som er relevant, kan du bruke ein forsidemal utan bilete. </a:t>
            </a:r>
          </a:p>
        </p:txBody>
      </p:sp>
      <p:sp>
        <p:nvSpPr>
          <p:cNvPr id="14" name="Plassholder for dato 3">
            <a:extLst>
              <a:ext uri="{FF2B5EF4-FFF2-40B4-BE49-F238E27FC236}">
                <a16:creationId xmlns:a16="http://schemas.microsoft.com/office/drawing/2014/main" id="{598EFE57-85C1-47AC-901B-50FE5A882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25.04.2023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E9EAED0C-2A6E-42D7-9B25-A273B08EBC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13" name="Bilde 7">
            <a:extLst>
              <a:ext uri="{FF2B5EF4-FFF2-40B4-BE49-F238E27FC236}">
                <a16:creationId xmlns:a16="http://schemas.microsoft.com/office/drawing/2014/main" id="{753A3B01-0ABE-48D4-9300-377DBC3306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-9663" y="5271397"/>
            <a:ext cx="5001558" cy="151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397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(mønster1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12192000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n-NO" noProof="0" dirty="0"/>
              <a:t>Skriv ditt eller dykkar namn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n-NO" noProof="0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n-NO" noProof="0" dirty="0"/>
              <a:t>her kan du skrive eitt eller fleire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n-NO" noProof="0" dirty="0"/>
              <a:t>skriv t.d. stilling/avdeling (liten forbokstav)</a:t>
            </a: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n-NO" noProof="0" dirty="0"/>
              <a:t>Klikk her for å setje inn ein avsluttande tekst.</a:t>
            </a:r>
            <a:br>
              <a:rPr lang="nn-NO" noProof="0" dirty="0"/>
            </a:br>
            <a:r>
              <a:rPr lang="nn-NO" noProof="0" dirty="0"/>
              <a:t> </a:t>
            </a:r>
            <a:br>
              <a:rPr lang="nn-NO" noProof="0" dirty="0"/>
            </a:br>
            <a:r>
              <a:rPr lang="nn-NO" noProof="0" dirty="0"/>
              <a:t>Til dømes ein kort oppsummering, nyttige lenkjer, hugseliste eller neste møtedato.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487B7658-DA41-4D1E-81F6-F489F6F010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53" r="6209" b="15925"/>
          <a:stretch/>
        </p:blipFill>
        <p:spPr>
          <a:xfrm>
            <a:off x="4961603" y="-1"/>
            <a:ext cx="7230397" cy="6858001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65539482-80DF-4B2A-81D4-5BE4072EC6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15087" y="4590811"/>
            <a:ext cx="3882127" cy="1176019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5EE362B7-3455-4AB0-88FD-AF5C8EB7FF7E}"/>
              </a:ext>
            </a:extLst>
          </p:cNvPr>
          <p:cNvSpPr txBox="1"/>
          <p:nvPr userDrawn="1"/>
        </p:nvSpPr>
        <p:spPr>
          <a:xfrm>
            <a:off x="963533" y="5641859"/>
            <a:ext cx="3998070" cy="116955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n-NO" sz="1000" i="0" noProof="0" dirty="0">
              <a:solidFill>
                <a:schemeClr val="accent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n-NO" sz="1000" b="1" i="0" noProof="0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n-NO" sz="1000" i="0" noProof="0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@SFVestland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000" b="1" i="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Twitter</a:t>
            </a:r>
            <a:r>
              <a:rPr lang="nn-NO" sz="1000" i="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@SFVestland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000" b="1" i="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LinkedIn</a:t>
            </a:r>
            <a:r>
              <a:rPr lang="nn-NO" sz="1000" i="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@SFVestland</a:t>
            </a:r>
            <a:br>
              <a:rPr lang="nn-NO" sz="1000" i="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endParaRPr lang="nn-NO" sz="1000" i="0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000" b="1" i="0" kern="1200" noProof="0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Abonner på nyhende </a:t>
            </a:r>
            <a:r>
              <a:rPr lang="nn-NO" sz="1000" b="0" i="0" kern="1200" noProof="0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www.statsforvaltaren.no/vl</a:t>
            </a:r>
          </a:p>
          <a:p>
            <a:endParaRPr lang="nn-NO" sz="1000" i="0" noProof="0" dirty="0">
              <a:solidFill>
                <a:schemeClr val="bg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276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(mønster1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12192000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n-NO" noProof="0" dirty="0"/>
              <a:t>Skriv ditt eller dykkar namn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n-NO" noProof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n-NO" noProof="0" dirty="0"/>
              <a:t>her kan du skrive eitt eller fleire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n-NO" noProof="0"/>
              <a:t>skriv t.d. stilling/avdeling (liten forbokstav)</a:t>
            </a: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n-NO" noProof="0" dirty="0"/>
              <a:t>Klikk her for å setje inn ein avsluttande tekst.</a:t>
            </a:r>
            <a:br>
              <a:rPr lang="nn-NO" noProof="0" dirty="0"/>
            </a:br>
            <a:r>
              <a:rPr lang="nn-NO" noProof="0" dirty="0"/>
              <a:t> </a:t>
            </a:r>
            <a:br>
              <a:rPr lang="nn-NO" noProof="0" dirty="0"/>
            </a:br>
            <a:r>
              <a:rPr lang="nn-NO" noProof="0" dirty="0"/>
              <a:t>Til dømes ein kort oppsummering, nyttige lenkjer, hugseliste eller neste møtedato.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60EAC154-F940-43C5-A5CE-3FE67FF8AA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69"/>
          <a:stretch/>
        </p:blipFill>
        <p:spPr>
          <a:xfrm>
            <a:off x="5043433" y="283407"/>
            <a:ext cx="7148568" cy="6412977"/>
          </a:xfrm>
          <a:prstGeom prst="rect">
            <a:avLst/>
          </a:prstGeom>
        </p:spPr>
      </p:pic>
      <p:sp>
        <p:nvSpPr>
          <p:cNvPr id="23" name="TekstSylinder 22">
            <a:extLst>
              <a:ext uri="{FF2B5EF4-FFF2-40B4-BE49-F238E27FC236}">
                <a16:creationId xmlns:a16="http://schemas.microsoft.com/office/drawing/2014/main" id="{2E7DC5D5-74A9-4E23-A5B5-93A2DEDA80FC}"/>
              </a:ext>
            </a:extLst>
          </p:cNvPr>
          <p:cNvSpPr txBox="1"/>
          <p:nvPr userDrawn="1"/>
        </p:nvSpPr>
        <p:spPr>
          <a:xfrm>
            <a:off x="963533" y="5641859"/>
            <a:ext cx="3773389" cy="116955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n-NO" sz="1000" i="0" noProof="0" dirty="0">
              <a:solidFill>
                <a:schemeClr val="accent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n-NO" sz="1000" b="1" i="0" noProof="0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n-NO" sz="1000" i="0" noProof="0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@SFVestland</a:t>
            </a:r>
          </a:p>
          <a:p>
            <a:r>
              <a:rPr lang="nn-NO" sz="1000" b="1" i="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Twitter</a:t>
            </a:r>
            <a:r>
              <a:rPr lang="nn-NO" sz="1000" i="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n-NO" sz="1000" i="0" noProof="0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@SFVestland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000" b="1" i="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LinkedIn</a:t>
            </a:r>
            <a:r>
              <a:rPr lang="nn-NO" sz="1000" i="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n-NO" sz="1000" i="0" noProof="0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@SFVestland</a:t>
            </a:r>
            <a:br>
              <a:rPr lang="nn-NO" sz="1000" i="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endParaRPr lang="nn-NO" sz="1000" i="0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000" b="1" i="0" kern="1200" noProof="0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Abonner på nyhende </a:t>
            </a:r>
            <a:r>
              <a:rPr lang="nn-NO" sz="1000" b="0" i="0" kern="1200" noProof="0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www.statsforvaltaren.no/vl</a:t>
            </a:r>
          </a:p>
          <a:p>
            <a:endParaRPr lang="nn-NO" sz="1000" i="0" noProof="0" dirty="0">
              <a:solidFill>
                <a:schemeClr val="bg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Bilde 7">
            <a:extLst>
              <a:ext uri="{FF2B5EF4-FFF2-40B4-BE49-F238E27FC236}">
                <a16:creationId xmlns:a16="http://schemas.microsoft.com/office/drawing/2014/main" id="{4422B4DA-82E5-4374-B8A5-FBE006CA7F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15087" y="4590811"/>
            <a:ext cx="3882127" cy="117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89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halvside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4876801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n-NO" noProof="0" dirty="0"/>
              <a:t>Skriv ditt eller dykkar namn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n-NO" noProof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n-NO" noProof="0"/>
              <a:t>her kan du skrive eitt eller fleire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t.d. stilling/avdeling (liten forbokstav)</a:t>
            </a: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n-NO" noProof="0"/>
              <a:t>Klikk her for å setje inn ein avsluttande tekst.</a:t>
            </a:r>
            <a:br>
              <a:rPr lang="nn-NO" noProof="0"/>
            </a:br>
            <a:r>
              <a:rPr lang="nn-NO" noProof="0"/>
              <a:t> </a:t>
            </a:r>
            <a:br>
              <a:rPr lang="nn-NO" noProof="0"/>
            </a:br>
            <a:r>
              <a:rPr lang="nn-NO" noProof="0"/>
              <a:t>Til dømes ein kort oppsummering, nyttige lenkjer, hugseliste eller neste møtedato.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A63ECB9-4EC1-46DE-8ABB-66086258A4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76801" y="-58"/>
            <a:ext cx="7315200" cy="68580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/>
              <a:t>Klikk på ikonet for å setje inn bilete som passar til den avsluttande sida di. </a:t>
            </a:r>
            <a:br>
              <a:rPr lang="nn-NO" noProof="0"/>
            </a:br>
            <a:br>
              <a:rPr lang="nn-NO" noProof="0"/>
            </a:br>
            <a:endParaRPr lang="nn-NO" noProof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nn-NO" noProof="0"/>
            </a:br>
            <a:r>
              <a:rPr lang="nn-NO" noProof="0"/>
              <a:t>Har du ikkje bilete som passar til tema, kan du bruke ei malside utan bilete. </a:t>
            </a:r>
          </a:p>
          <a:p>
            <a:endParaRPr lang="nn-NO" noProof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E4FBD05-0A6D-4BD8-AE79-60648C6B13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48" t="11944" r="-1077" b="14626"/>
          <a:stretch/>
        </p:blipFill>
        <p:spPr>
          <a:xfrm>
            <a:off x="0" y="-57"/>
            <a:ext cx="1113338" cy="6858057"/>
          </a:xfrm>
          <a:prstGeom prst="rect">
            <a:avLst/>
          </a:prstGeom>
        </p:spPr>
      </p:pic>
      <p:sp>
        <p:nvSpPr>
          <p:cNvPr id="28" name="Plassholder for tekst 3">
            <a:extLst>
              <a:ext uri="{FF2B5EF4-FFF2-40B4-BE49-F238E27FC236}">
                <a16:creationId xmlns:a16="http://schemas.microsoft.com/office/drawing/2014/main" id="{57DB4D93-69C3-4C85-94B3-FB1CCCAD82C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34401" y="6578104"/>
            <a:ext cx="3345074" cy="181967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 algn="r">
              <a:buNone/>
              <a:defRPr sz="700">
                <a:solidFill>
                  <a:schemeClr val="bg1"/>
                </a:solidFill>
                <a:highlight>
                  <a:srgbClr val="00244E"/>
                </a:highlight>
                <a:latin typeface="+mn-lt"/>
              </a:defRPr>
            </a:lvl1pPr>
          </a:lstStyle>
          <a:p>
            <a:pPr lvl="0"/>
            <a:r>
              <a:rPr lang="nn-NO" noProof="0"/>
              <a:t>Foto: Her skriv du fotograf(ane) og/eller eigar(ane) av bileta</a:t>
            </a:r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51128817-379A-416F-AF14-F693115875F8}"/>
              </a:ext>
            </a:extLst>
          </p:cNvPr>
          <p:cNvSpPr txBox="1"/>
          <p:nvPr userDrawn="1"/>
        </p:nvSpPr>
        <p:spPr>
          <a:xfrm>
            <a:off x="963533" y="5641859"/>
            <a:ext cx="3882128" cy="116955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n-NO" sz="1000" i="0" noProof="0" dirty="0">
              <a:solidFill>
                <a:schemeClr val="accent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000" b="1" i="0" noProof="0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n-NO" sz="1000" i="0" noProof="0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@SFVestland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000" b="1" i="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Twitter</a:t>
            </a:r>
            <a:r>
              <a:rPr lang="nn-NO" sz="1000" i="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n-NO" sz="1000" i="0" noProof="0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@SFVestland</a:t>
            </a:r>
            <a:endParaRPr lang="nn-NO" sz="1000" i="0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000" b="1" i="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LinkedIn</a:t>
            </a:r>
            <a:r>
              <a:rPr lang="nn-NO" sz="1000" i="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n-NO" sz="1000" i="0" noProof="0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@SFVestland</a:t>
            </a:r>
            <a:br>
              <a:rPr lang="nn-NO" sz="1000" i="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endParaRPr lang="nn-NO" sz="1000" i="0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000" b="1" i="0" kern="1200" noProof="0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Abonner på nyhende </a:t>
            </a:r>
            <a:r>
              <a:rPr lang="nn-NO" sz="1000" b="0" i="0" kern="1200" noProof="0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www.statsforvaltaren.no/vl</a:t>
            </a:r>
          </a:p>
          <a:p>
            <a:endParaRPr lang="nn-NO" sz="1000" i="0" noProof="0" dirty="0">
              <a:solidFill>
                <a:schemeClr val="bg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5" name="Bilde 7">
            <a:extLst>
              <a:ext uri="{FF2B5EF4-FFF2-40B4-BE49-F238E27FC236}">
                <a16:creationId xmlns:a16="http://schemas.microsoft.com/office/drawing/2014/main" id="{D99640F7-FAED-42EF-A1F3-270D35A131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15087" y="4590811"/>
            <a:ext cx="3882127" cy="117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14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bakgrunns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5222119"/>
            <a:ext cx="12192000" cy="15770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noProof="0"/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A2E25528-2AA2-40E4-A95C-B0AE2228958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951" y="0"/>
            <a:ext cx="12192000" cy="5222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n-NO" noProof="0"/>
              <a:t>Klikk på ikonet i midten for å setje inn eit bilete på siste sida i presentasjonen.</a:t>
            </a:r>
          </a:p>
        </p:txBody>
      </p:sp>
      <p:sp>
        <p:nvSpPr>
          <p:cNvPr id="22" name="Plassholder for tekst 9">
            <a:extLst>
              <a:ext uri="{FF2B5EF4-FFF2-40B4-BE49-F238E27FC236}">
                <a16:creationId xmlns:a16="http://schemas.microsoft.com/office/drawing/2014/main" id="{DFDAE691-7AD4-4AEA-BE0D-C69BCF1313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8651" y="1036321"/>
            <a:ext cx="3591125" cy="3206924"/>
          </a:xfrm>
          <a:prstGeom prst="rect">
            <a:avLst/>
          </a:prstGeom>
          <a:solidFill>
            <a:srgbClr val="00244E">
              <a:alpha val="80000"/>
            </a:srgbClr>
          </a:solidFill>
        </p:spPr>
        <p:txBody>
          <a:bodyPr wrap="square" lIns="324000" tIns="216000" rIns="252000" bIns="216000" anchor="ctr"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n-NO" noProof="0"/>
              <a:t>Klikk her for å sette inn en avsluttende tekst.</a:t>
            </a:r>
            <a:br>
              <a:rPr lang="nn-NO" noProof="0"/>
            </a:br>
            <a:r>
              <a:rPr lang="nn-NO" noProof="0"/>
              <a:t> </a:t>
            </a:r>
            <a:br>
              <a:rPr lang="nn-NO" noProof="0"/>
            </a:br>
            <a:r>
              <a:rPr lang="nn-NO" noProof="0"/>
              <a:t>For eksempel en kort oppsummering, nyttige lenker, huskeliste eller neste møtedato.</a:t>
            </a: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9935EB5-EA56-40E3-885C-585EB177A2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83" t="29196" r="74740" b="29790"/>
          <a:stretch/>
        </p:blipFill>
        <p:spPr>
          <a:xfrm>
            <a:off x="10380617" y="5222119"/>
            <a:ext cx="1811383" cy="1633799"/>
          </a:xfrm>
          <a:prstGeom prst="rect">
            <a:avLst/>
          </a:prstGeom>
        </p:spPr>
      </p:pic>
      <p:sp>
        <p:nvSpPr>
          <p:cNvPr id="27" name="Plassholder for tekst 3">
            <a:extLst>
              <a:ext uri="{FF2B5EF4-FFF2-40B4-BE49-F238E27FC236}">
                <a16:creationId xmlns:a16="http://schemas.microsoft.com/office/drawing/2014/main" id="{8F07D5BA-48CD-4347-935E-32784EC97C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81966" y="5749013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n-NO" noProof="0" dirty="0"/>
              <a:t>Skriv ditt eller dykkar namn her</a:t>
            </a:r>
          </a:p>
        </p:txBody>
      </p:sp>
      <p:sp>
        <p:nvSpPr>
          <p:cNvPr id="28" name="Plassholder for tekst 3">
            <a:extLst>
              <a:ext uri="{FF2B5EF4-FFF2-40B4-BE49-F238E27FC236}">
                <a16:creationId xmlns:a16="http://schemas.microsoft.com/office/drawing/2014/main" id="{4EE05753-9D49-4F8D-A32F-385E352349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1966" y="6050837"/>
            <a:ext cx="2772625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 her</a:t>
            </a:r>
          </a:p>
        </p:txBody>
      </p:sp>
      <p:sp>
        <p:nvSpPr>
          <p:cNvPr id="29" name="Plassholder for tekst 3">
            <a:extLst>
              <a:ext uri="{FF2B5EF4-FFF2-40B4-BE49-F238E27FC236}">
                <a16:creationId xmlns:a16="http://schemas.microsoft.com/office/drawing/2014/main" id="{08D8D5BA-DF3B-478D-823F-C82CE77B81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1963" y="6201750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n-NO" noProof="0"/>
              <a:t>her kan du skrive telefonnummer</a:t>
            </a:r>
          </a:p>
        </p:txBody>
      </p:sp>
      <p:sp>
        <p:nvSpPr>
          <p:cNvPr id="30" name="Plassholder for tekst 3">
            <a:extLst>
              <a:ext uri="{FF2B5EF4-FFF2-40B4-BE49-F238E27FC236}">
                <a16:creationId xmlns:a16="http://schemas.microsoft.com/office/drawing/2014/main" id="{C6543016-07DA-41FD-8B8E-DF591F27FF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1968" y="5899925"/>
            <a:ext cx="2772630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n-NO" noProof="0"/>
              <a:t>skriv t.d. stilling/avdeling (liten forbokstav)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E831F85E-8785-4C6B-B398-C3BF356D2BB5}"/>
              </a:ext>
            </a:extLst>
          </p:cNvPr>
          <p:cNvSpPr txBox="1"/>
          <p:nvPr/>
        </p:nvSpPr>
        <p:spPr>
          <a:xfrm>
            <a:off x="8896396" y="5725022"/>
            <a:ext cx="2571094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n-NO" sz="1000" i="0" noProof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n-NO" sz="1000" b="1" i="0" noProof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n-NO" sz="1000" i="0" noProof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@SFVestland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000" b="1" i="0" kern="1200" noProof="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Twitter</a:t>
            </a:r>
            <a:r>
              <a:rPr lang="nn-NO" sz="1000" i="0" kern="1200" noProof="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@SFVestland</a:t>
            </a:r>
            <a:br>
              <a:rPr lang="nn-NO" sz="1000" i="0" kern="1200" noProof="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</a:br>
            <a:endParaRPr lang="nn-NO" sz="300" i="0" kern="1200" noProof="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000" i="0" kern="1200" noProof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www.statsforvaltaren.no/vl</a:t>
            </a:r>
          </a:p>
          <a:p>
            <a:endParaRPr lang="nn-NO" sz="1000" i="0" noProof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975475F7-94A4-43AB-AFCC-48725A695B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58650" y="5049866"/>
            <a:ext cx="3597487" cy="172253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highlight>
                  <a:srgbClr val="00244E"/>
                </a:highlight>
                <a:latin typeface="+mn-lt"/>
              </a:defRPr>
            </a:lvl1pPr>
          </a:lstStyle>
          <a:p>
            <a:pPr lvl="0"/>
            <a:r>
              <a:rPr lang="nn-NO" noProof="0"/>
              <a:t>Foto: Her skriv du fotograf(ane) og/eller eigar(ane) av bileta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3A2A35EA-A437-4414-B36E-4FFE741F5F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61" t="1" r="-1" b="2101"/>
          <a:stretch/>
        </p:blipFill>
        <p:spPr>
          <a:xfrm>
            <a:off x="9111617" y="5767573"/>
            <a:ext cx="162150" cy="152987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69D4A491-9D7E-4D00-82ED-F7B6A546CCE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697" y="5773492"/>
            <a:ext cx="138505" cy="138505"/>
          </a:xfrm>
          <a:prstGeom prst="rect">
            <a:avLst/>
          </a:prstGeom>
        </p:spPr>
      </p:pic>
      <p:pic>
        <p:nvPicPr>
          <p:cNvPr id="4" name="Grafikk 3">
            <a:extLst>
              <a:ext uri="{FF2B5EF4-FFF2-40B4-BE49-F238E27FC236}">
                <a16:creationId xmlns:a16="http://schemas.microsoft.com/office/drawing/2014/main" id="{7B1C0364-2969-4DA8-A8E9-042B4C81D21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1989" y="5343436"/>
            <a:ext cx="4796898" cy="145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62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3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725" userDrawn="1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  <p15:guide id="6" pos="565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E tre 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850DC3F-1BBD-4C39-8B6D-08E973453607}"/>
              </a:ext>
            </a:extLst>
          </p:cNvPr>
          <p:cNvSpPr/>
          <p:nvPr userDrawn="1"/>
        </p:nvSpPr>
        <p:spPr>
          <a:xfrm>
            <a:off x="0" y="2592000"/>
            <a:ext cx="12192000" cy="262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42806100-589A-4BF8-8707-38D3F5B24DD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1"/>
            <a:ext cx="5352000" cy="259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n-NO" noProof="0" dirty="0"/>
              <a:t>Klikk på ikonet i midten for å setje</a:t>
            </a:r>
            <a:br>
              <a:rPr lang="nn-NO" noProof="0" dirty="0"/>
            </a:br>
            <a:r>
              <a:rPr lang="nn-NO" noProof="0" dirty="0"/>
              <a:t>inn eit bilete i liggjande format.</a:t>
            </a:r>
          </a:p>
          <a:p>
            <a:r>
              <a:rPr lang="nn-NO" noProof="0" dirty="0"/>
              <a:t>Denne forsidemalen må ha </a:t>
            </a:r>
            <a:br>
              <a:rPr lang="nn-NO" noProof="0" dirty="0"/>
            </a:br>
            <a:r>
              <a:rPr lang="nn-NO" noProof="0" dirty="0"/>
              <a:t>tre bilete, viss ikkje blir </a:t>
            </a:r>
            <a:br>
              <a:rPr lang="nn-NO" noProof="0" dirty="0"/>
            </a:br>
            <a:r>
              <a:rPr lang="nn-NO" noProof="0" dirty="0"/>
              <a:t>det tomrom.</a:t>
            </a:r>
          </a:p>
        </p:txBody>
      </p:sp>
      <p:sp>
        <p:nvSpPr>
          <p:cNvPr id="14" name="Plassholder for bilde 2">
            <a:extLst>
              <a:ext uri="{FF2B5EF4-FFF2-40B4-BE49-F238E27FC236}">
                <a16:creationId xmlns:a16="http://schemas.microsoft.com/office/drawing/2014/main" id="{D878FE25-CFBD-48C8-99CE-16AC2905ACA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772000" y="0"/>
            <a:ext cx="3420000" cy="2592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n-NO" noProof="0" dirty="0"/>
              <a:t>Klikk på ikonet for å setje inn bilete 3.</a:t>
            </a:r>
          </a:p>
        </p:txBody>
      </p:sp>
      <p:sp>
        <p:nvSpPr>
          <p:cNvPr id="15" name="Plassholder for bilde 2">
            <a:extLst>
              <a:ext uri="{FF2B5EF4-FFF2-40B4-BE49-F238E27FC236}">
                <a16:creationId xmlns:a16="http://schemas.microsoft.com/office/drawing/2014/main" id="{CCCC7427-8045-4B95-9170-92E6EF6EB33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352000" y="0"/>
            <a:ext cx="3420000" cy="259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n-NO" noProof="0" dirty="0"/>
              <a:t>Klikk på ikonet for å setje inn bilete 2.</a:t>
            </a:r>
          </a:p>
        </p:txBody>
      </p:sp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2A06B02A-E871-46C5-8669-758D95CFFC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25.04.2023</a:t>
            </a:fld>
            <a:endParaRPr lang="nb-NO"/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DBC048E8-BE31-4C00-999A-87E1E8D977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715" y="3173506"/>
            <a:ext cx="9847062" cy="1326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txBody>
          <a:bodyPr anchor="b"/>
          <a:lstStyle>
            <a:lvl1pPr marL="0" indent="0">
              <a:buNone/>
              <a:defRPr sz="4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n-NO" noProof="0" dirty="0"/>
              <a:t>Overskrift (pkt. 44) på framsidemal med tre </a:t>
            </a:r>
            <a:r>
              <a:rPr lang="nn-NO" noProof="0" dirty="0" err="1"/>
              <a:t>bilder</a:t>
            </a:r>
            <a:endParaRPr lang="nn-NO" noProof="0" dirty="0"/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F086707E-73C6-42D7-8341-430749AEAD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2216" y="4520658"/>
            <a:ext cx="6826059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Her kan du skrive namn og avdeling.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37C1F5E2-EAC2-40D9-8401-564CC1EA7F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17" name="Bilde 7">
            <a:extLst>
              <a:ext uri="{FF2B5EF4-FFF2-40B4-BE49-F238E27FC236}">
                <a16:creationId xmlns:a16="http://schemas.microsoft.com/office/drawing/2014/main" id="{107F0FB7-D00A-47B9-B54A-A52DD3918D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-9663" y="5271397"/>
            <a:ext cx="5001558" cy="151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835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E bakgrunns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25F000E-37A8-4940-9530-AC41E4F2980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5226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noProof="0"/>
              <a:t>Klikk på ikonet for å legge til et bilde</a:t>
            </a:r>
            <a:endParaRPr lang="nn-NO" noProof="0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1859" y="2728451"/>
            <a:ext cx="9904918" cy="927561"/>
          </a:xfrm>
          <a:prstGeom prst="rect">
            <a:avLst/>
          </a:prstGeom>
          <a:effectLst>
            <a:outerShdw blurRad="50800" dist="25400" dir="2700000" algn="tl" rotWithShape="0">
              <a:schemeClr val="tx1">
                <a:alpha val="40000"/>
              </a:schemeClr>
            </a:outerShdw>
          </a:effectLst>
        </p:spPr>
        <p:txBody>
          <a:bodyPr anchor="b"/>
          <a:lstStyle>
            <a:lvl1pPr algn="l">
              <a:defRPr sz="5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n-NO" noProof="0"/>
              <a:t>Overskrift (pkt. 54) biletemal</a:t>
            </a:r>
          </a:p>
        </p:txBody>
      </p:sp>
      <p:sp>
        <p:nvSpPr>
          <p:cNvPr id="15" name="Plassholder for dato 3">
            <a:extLst>
              <a:ext uri="{FF2B5EF4-FFF2-40B4-BE49-F238E27FC236}">
                <a16:creationId xmlns:a16="http://schemas.microsoft.com/office/drawing/2014/main" id="{590A0205-A7E7-4285-AB08-6527F7C867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25.04.2023</a:t>
            </a:fld>
            <a:endParaRPr lang="nb-NO"/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8BEBCF7A-C37A-4B02-B277-083E4CB6AD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9" y="3952084"/>
            <a:ext cx="4941876" cy="1036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4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/>
              <a:t>Her kan du skrive namn og avdeling, eller du kan spesifisere kva presentasjonen handlar om.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6788206-D5AB-41F9-80E6-8340542FB7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11" name="Bilde 7">
            <a:extLst>
              <a:ext uri="{FF2B5EF4-FFF2-40B4-BE49-F238E27FC236}">
                <a16:creationId xmlns:a16="http://schemas.microsoft.com/office/drawing/2014/main" id="{BE36C3A1-1E6A-433E-BC18-C7AB004FFC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-9663" y="5271397"/>
            <a:ext cx="5001558" cy="151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73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E Sjumilssteg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C820F921-B1FB-4C7D-947B-927D22FBD2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224272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1701" y="1122363"/>
            <a:ext cx="9829799" cy="23876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11000"/>
              </a:schemeClr>
            </a:outerShdw>
          </a:effectLst>
        </p:spPr>
        <p:txBody>
          <a:bodyPr anchor="b"/>
          <a:lstStyle>
            <a:lvl1pPr algn="l">
              <a:defRPr sz="5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n-NO" noProof="0" dirty="0"/>
              <a:t>Overskrift (pkt. 54) på framsidemal for Sjumilssteget</a:t>
            </a:r>
          </a:p>
        </p:txBody>
      </p:sp>
      <p:sp>
        <p:nvSpPr>
          <p:cNvPr id="14" name="Plassholder for dato 3">
            <a:extLst>
              <a:ext uri="{FF2B5EF4-FFF2-40B4-BE49-F238E27FC236}">
                <a16:creationId xmlns:a16="http://schemas.microsoft.com/office/drawing/2014/main" id="{33D174B6-1EBA-466D-97BE-3846B29CE1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25.04.2023</a:t>
            </a:fld>
            <a:endParaRPr lang="nb-NO"/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DB4086AD-CE9C-4879-A5B8-BC4278632B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9" y="3945157"/>
            <a:ext cx="4941876" cy="1036667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25000"/>
              </a:scheme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4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Her kan du skrive namn og avdeling, eller du kan spesifisere kva presentasjonen handlar om.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80963FE4-15FB-4A02-BF6F-86DA52DE81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080" y="4463490"/>
            <a:ext cx="1580933" cy="521982"/>
          </a:xfrm>
          <a:prstGeom prst="rect">
            <a:avLst/>
          </a:prstGeom>
        </p:spPr>
      </p:pic>
      <p:pic>
        <p:nvPicPr>
          <p:cNvPr id="9" name="Bilde 7">
            <a:extLst>
              <a:ext uri="{FF2B5EF4-FFF2-40B4-BE49-F238E27FC236}">
                <a16:creationId xmlns:a16="http://schemas.microsoft.com/office/drawing/2014/main" id="{EC9F9CC1-272C-4697-8463-DE2253916D7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-9663" y="5271397"/>
            <a:ext cx="5001558" cy="151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980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ssholder for tekst 37">
            <a:extLst>
              <a:ext uri="{FF2B5EF4-FFF2-40B4-BE49-F238E27FC236}">
                <a16:creationId xmlns:a16="http://schemas.microsoft.com/office/drawing/2014/main" id="{64124C66-4136-4FC7-A6B5-B7D77C6ED1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n-NO" noProof="0" dirty="0"/>
              <a:t>Skriv i </a:t>
            </a:r>
            <a:r>
              <a:rPr lang="nn-NO" noProof="0" dirty="0" err="1"/>
              <a:t>stikkordsform</a:t>
            </a:r>
            <a:r>
              <a:rPr lang="nn-NO" noProof="0" dirty="0"/>
              <a:t>, ikkje i setningar.</a:t>
            </a:r>
            <a:br>
              <a:rPr lang="nn-NO" noProof="0" dirty="0"/>
            </a:br>
            <a:r>
              <a:rPr lang="nn-NO" noProof="0" dirty="0"/>
              <a:t>Publikum bør sleppe å lese alt som vert sagt.</a:t>
            </a:r>
          </a:p>
        </p:txBody>
      </p:sp>
      <p:sp>
        <p:nvSpPr>
          <p:cNvPr id="39" name="Plassholder for tekst 37">
            <a:extLst>
              <a:ext uri="{FF2B5EF4-FFF2-40B4-BE49-F238E27FC236}">
                <a16:creationId xmlns:a16="http://schemas.microsoft.com/office/drawing/2014/main" id="{2F115D20-C136-40E3-BA4F-92B43A3D70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4768" y="2158799"/>
            <a:ext cx="4881551" cy="4144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400"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n-NO" noProof="0" dirty="0"/>
              <a:t>Mykje tekst vil gjere at publikum brukar meir tid på å lese, og mindre tid på å lytte.</a:t>
            </a:r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n-NO" noProof="0" dirty="0"/>
              <a:t>Overskrifta (pkt. 36) bør vere kort og tydeleg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8BB81CE8-4FDA-4E87-BF9F-E402616C555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4F464157-D61E-4BC0-A730-8F2B47E9BE3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Statsforvaltaren i </a:t>
            </a:r>
            <a:r>
              <a:rPr kumimoji="0" lang="nn-NO" altLang="nb-NO" sz="700" b="0" i="0" u="none" strike="noStrike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Vestland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C0D72C6-BA62-4A34-B2AA-75A1C6B862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24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ssholder for tekst 37">
            <a:extLst>
              <a:ext uri="{FF2B5EF4-FFF2-40B4-BE49-F238E27FC236}">
                <a16:creationId xmlns:a16="http://schemas.microsoft.com/office/drawing/2014/main" id="{64124C66-4136-4FC7-A6B5-B7D77C6ED1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10078772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n-NO" noProof="0" dirty="0"/>
              <a:t>Skriv i </a:t>
            </a:r>
            <a:r>
              <a:rPr lang="nn-NO" noProof="0" dirty="0" err="1"/>
              <a:t>stikkordsform</a:t>
            </a:r>
            <a:r>
              <a:rPr lang="nn-NO" noProof="0" dirty="0"/>
              <a:t>, ikkje i setningar.</a:t>
            </a:r>
            <a:br>
              <a:rPr lang="nn-NO" noProof="0" dirty="0"/>
            </a:br>
            <a:r>
              <a:rPr lang="nn-NO" noProof="0" dirty="0"/>
              <a:t>Publikum bør sleppe å lese alt som vert sagt.</a:t>
            </a:r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n-NO" noProof="0" dirty="0"/>
              <a:t>Overskrifta (pkt. 36) bør vere kort og tydeleg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8BB81CE8-4FDA-4E87-BF9F-E402616C555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4F464157-D61E-4BC0-A730-8F2B47E9BE3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Statsforvaltaren i </a:t>
            </a:r>
            <a:r>
              <a:rPr kumimoji="0" lang="nn-NO" altLang="nb-NO" sz="700" b="0" i="0" u="none" strike="noStrike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Vestland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C0D72C6-BA62-4A34-B2AA-75A1C6B862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86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fakta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492621" y="2164467"/>
            <a:ext cx="3643689" cy="4144258"/>
          </a:xfrm>
          <a:prstGeom prst="rect">
            <a:avLst/>
          </a:prstGeom>
          <a:solidFill>
            <a:srgbClr val="00244E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88275" y="2468281"/>
            <a:ext cx="3044826" cy="3516593"/>
          </a:xfrm>
          <a:prstGeom prst="rect">
            <a:avLst/>
          </a:prstGeom>
        </p:spPr>
        <p:txBody>
          <a:bodyPr numCol="1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n-NO" noProof="0" dirty="0"/>
              <a:t>I faktaboksen kan du skrive viktig informasjon som høyrer til temaa du snakkar om. </a:t>
            </a:r>
            <a:br>
              <a:rPr lang="nn-NO" noProof="0" dirty="0"/>
            </a:br>
            <a:r>
              <a:rPr lang="nn-NO" noProof="0" dirty="0"/>
              <a:t>Til dømes ein lovparagraf, statistikk eller ei hugseliste med nyttige tips.</a:t>
            </a:r>
            <a:br>
              <a:rPr lang="nn-NO" noProof="0" dirty="0"/>
            </a:br>
            <a:r>
              <a:rPr lang="nn-NO" noProof="0" dirty="0"/>
              <a:t>Bruk stor bokstav og punktum dersom det er heile setningar i kvart punkt.</a:t>
            </a:r>
            <a:br>
              <a:rPr lang="nn-NO" noProof="0" dirty="0"/>
            </a:br>
            <a:r>
              <a:rPr lang="nn-NO" noProof="0" dirty="0"/>
              <a:t>Skriv gjerne inn kjelde for fakta, som til dømes SSB.no.</a:t>
            </a:r>
          </a:p>
        </p:txBody>
      </p:sp>
      <p:sp>
        <p:nvSpPr>
          <p:cNvPr id="15" name="Plassholder for tittel 1">
            <a:extLst>
              <a:ext uri="{FF2B5EF4-FFF2-40B4-BE49-F238E27FC236}">
                <a16:creationId xmlns:a16="http://schemas.microsoft.com/office/drawing/2014/main" id="{86BEE725-2BED-4954-90BD-F58FC2EC92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2" y="873126"/>
            <a:ext cx="10080626" cy="1077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rgbClr val="00244E"/>
                </a:solidFill>
                <a:latin typeface="+mn-lt"/>
              </a:defRPr>
            </a:lvl1pPr>
          </a:lstStyle>
          <a:p>
            <a:r>
              <a:rPr lang="nn-NO" noProof="0" dirty="0"/>
              <a:t>Overskrifta (pkt. 36) bør vere kort og tydeleg</a:t>
            </a:r>
          </a:p>
        </p:txBody>
      </p:sp>
      <p:sp>
        <p:nvSpPr>
          <p:cNvPr id="11" name="Plassholder for tekst 37">
            <a:extLst>
              <a:ext uri="{FF2B5EF4-FFF2-40B4-BE49-F238E27FC236}">
                <a16:creationId xmlns:a16="http://schemas.microsoft.com/office/drawing/2014/main" id="{709C256E-3453-444E-9DA4-926896843E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5688" y="2164467"/>
            <a:ext cx="6150591" cy="414425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latin typeface="+mn-lt"/>
              </a:defRPr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n-NO" noProof="0" dirty="0"/>
              <a:t>Skriv i </a:t>
            </a:r>
            <a:r>
              <a:rPr lang="nn-NO" noProof="0" dirty="0" err="1"/>
              <a:t>stikkordsform</a:t>
            </a:r>
            <a:r>
              <a:rPr lang="nn-NO" noProof="0" dirty="0"/>
              <a:t>, ikkje i setningar. </a:t>
            </a:r>
            <a:br>
              <a:rPr lang="nn-NO" noProof="0" dirty="0"/>
            </a:br>
            <a:r>
              <a:rPr lang="nn-NO" noProof="0" dirty="0"/>
              <a:t>Publikum bør sleppe å lese alt som vert sagt.</a:t>
            </a:r>
          </a:p>
          <a:p>
            <a:pPr lvl="0"/>
            <a:endParaRPr lang="nn-NO" noProof="0" dirty="0"/>
          </a:p>
        </p:txBody>
      </p:sp>
      <p:sp>
        <p:nvSpPr>
          <p:cNvPr id="23" name="Plassholder for lysbildenummer 5">
            <a:extLst>
              <a:ext uri="{FF2B5EF4-FFF2-40B4-BE49-F238E27FC236}">
                <a16:creationId xmlns:a16="http://schemas.microsoft.com/office/drawing/2014/main" id="{1A68D441-1FE4-45DF-A9CA-628415C9F588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3CC8C128-2F49-404D-A2E6-C30A58B3F6F8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Statsforvaltaren i </a:t>
            </a:r>
            <a:r>
              <a:rPr kumimoji="0" lang="nn-NO" altLang="nb-NO" sz="700" b="0" i="0" u="none" strike="noStrike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Vestland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92FA234-1C3D-4926-B19D-B4FC10AC74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616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364315CE-F722-474E-BD88-64FFBC8D5DBB}"/>
              </a:ext>
            </a:extLst>
          </p:cNvPr>
          <p:cNvSpPr/>
          <p:nvPr userDrawn="1"/>
        </p:nvSpPr>
        <p:spPr>
          <a:xfrm>
            <a:off x="0" y="6793818"/>
            <a:ext cx="12192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514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66" r:id="rId2"/>
    <p:sldLayoutId id="2147483667" r:id="rId3"/>
    <p:sldLayoutId id="2147483669" r:id="rId4"/>
    <p:sldLayoutId id="2147483756" r:id="rId5"/>
    <p:sldLayoutId id="2147483730" r:id="rId6"/>
    <p:sldLayoutId id="2147483664" r:id="rId7"/>
    <p:sldLayoutId id="2147483760" r:id="rId8"/>
    <p:sldLayoutId id="2147483685" r:id="rId9"/>
    <p:sldLayoutId id="2147483714" r:id="rId10"/>
    <p:sldLayoutId id="2147483702" r:id="rId11"/>
    <p:sldLayoutId id="2147483736" r:id="rId12"/>
    <p:sldLayoutId id="2147483733" r:id="rId13"/>
    <p:sldLayoutId id="2147483716" r:id="rId14"/>
    <p:sldLayoutId id="2147483707" r:id="rId15"/>
    <p:sldLayoutId id="2147483675" r:id="rId16"/>
    <p:sldLayoutId id="2147483706" r:id="rId17"/>
    <p:sldLayoutId id="2147483709" r:id="rId18"/>
    <p:sldLayoutId id="2147483711" r:id="rId19"/>
    <p:sldLayoutId id="2147483710" r:id="rId20"/>
    <p:sldLayoutId id="2147483712" r:id="rId21"/>
    <p:sldLayoutId id="2147483655" r:id="rId22"/>
    <p:sldLayoutId id="2147483705" r:id="rId23"/>
    <p:sldLayoutId id="2147483690" r:id="rId24"/>
    <p:sldLayoutId id="2147483763" r:id="rId25"/>
    <p:sldLayoutId id="2147483762" r:id="rId26"/>
    <p:sldLayoutId id="2147483765" r:id="rId27"/>
    <p:sldLayoutId id="2147483766" r:id="rId28"/>
    <p:sldLayoutId id="2147483767" r:id="rId29"/>
    <p:sldLayoutId id="2147483759" r:id="rId30"/>
    <p:sldLayoutId id="2147483758" r:id="rId31"/>
    <p:sldLayoutId id="2147483757" r:id="rId32"/>
    <p:sldLayoutId id="2147483746" r:id="rId33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n-lt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 userDrawn="1">
          <p15:clr>
            <a:srgbClr val="547EBF"/>
          </p15:clr>
        </p15:guide>
        <p15:guide id="2" pos="257" userDrawn="1">
          <p15:clr>
            <a:srgbClr val="F26B43"/>
          </p15:clr>
        </p15:guide>
        <p15:guide id="3" pos="665" userDrawn="1">
          <p15:clr>
            <a:srgbClr val="547EBF"/>
          </p15:clr>
        </p15:guide>
        <p15:guide id="4" orient="horz" pos="3974" userDrawn="1">
          <p15:clr>
            <a:srgbClr val="547EBF"/>
          </p15:clr>
        </p15:guide>
        <p15:guide id="5" pos="7015" userDrawn="1">
          <p15:clr>
            <a:srgbClr val="547EBF"/>
          </p15:clr>
        </p15:guide>
        <p15:guide id="6" orient="horz" pos="232" userDrawn="1">
          <p15:clr>
            <a:srgbClr val="F26B43"/>
          </p15:clr>
        </p15:guide>
        <p15:guide id="7" pos="7423" userDrawn="1">
          <p15:clr>
            <a:srgbClr val="F26B43"/>
          </p15:clr>
        </p15:guide>
        <p15:guide id="8" pos="7106" userDrawn="1">
          <p15:clr>
            <a:srgbClr val="F26B43"/>
          </p15:clr>
        </p15:guide>
        <p15:guide id="9" pos="3840" userDrawn="1">
          <p15:clr>
            <a:srgbClr val="FDE53C"/>
          </p15:clr>
        </p15:guide>
        <p15:guide id="11" orient="horz" pos="55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pos="2774" userDrawn="1">
          <p15:clr>
            <a:srgbClr val="F26B43"/>
          </p15:clr>
        </p15:guide>
        <p15:guide id="14" pos="4906" userDrawn="1">
          <p15:clr>
            <a:srgbClr val="F26B43"/>
          </p15:clr>
        </p15:guide>
        <p15:guide id="15" orient="horz" pos="2092" userDrawn="1">
          <p15:clr>
            <a:srgbClr val="F26B43"/>
          </p15:clr>
        </p15:guide>
        <p15:guide id="16" orient="horz" pos="27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CF777C2E-2622-9D6C-1C12-B99CA08F751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0CAE16B-463B-4D9A-B532-D4D0B4862104}" type="datetime1">
              <a:rPr lang="nb-NO" smtClean="0"/>
              <a:pPr/>
              <a:t>25.04.2023</a:t>
            </a:fld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98C4AFA-9828-8E6B-9448-46C04E9A87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sz="4400" dirty="0"/>
              <a:t>Status i prosjektet «digital skole» og visning av den nye digitale plattformen «utvei». 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E4D7054-5722-AF07-FFF5-3B765F6BF8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/>
              <a:t>Paal Chr Breivik</a:t>
            </a:r>
          </a:p>
        </p:txBody>
      </p:sp>
    </p:spTree>
    <p:extLst>
      <p:ext uri="{BB962C8B-B14F-4D97-AF65-F5344CB8AC3E}">
        <p14:creationId xmlns:p14="http://schemas.microsoft.com/office/powerpoint/2010/main" val="881992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E2AC12BF-670E-B870-B4BF-EBF62E75E2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nb-NO" dirty="0"/>
              <a:t>Starten (statsbudsjettet 2019 – 2020): </a:t>
            </a:r>
          </a:p>
          <a:p>
            <a:pPr marL="1028700" lvl="1" indent="-342900">
              <a:buFontTx/>
              <a:buChar char="-"/>
            </a:pPr>
            <a:r>
              <a:rPr lang="nb-NO" dirty="0"/>
              <a:t>KDI tok initiativ til oppgradering av  ny plattform ( ny teknologi, ny oppbygning, nye mulighet)</a:t>
            </a:r>
          </a:p>
          <a:p>
            <a:pPr marL="1485900" lvl="2" indent="-342900">
              <a:buFontTx/>
              <a:buChar char="-"/>
            </a:pPr>
            <a:r>
              <a:rPr lang="nb-NO" dirty="0"/>
              <a:t>økonomi, driftssikkerhet, funksjonalitet og bedre kontroll av sikkerhet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srgbClr val="00244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Prosjekt digital skole (</a:t>
            </a:r>
            <a:r>
              <a:rPr lang="nb-NO" dirty="0">
                <a:solidFill>
                  <a:srgbClr val="00244E"/>
                </a:solidFill>
                <a:latin typeface="Open Sans"/>
              </a:rPr>
              <a:t>A</a:t>
            </a:r>
            <a:r>
              <a:rPr kumimoji="0" lang="nb-NO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44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thea</a:t>
            </a: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srgbClr val="00244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)</a:t>
            </a:r>
          </a:p>
          <a:p>
            <a:pPr marL="1028700" lvl="1" indent="-342900">
              <a:spcBef>
                <a:spcPts val="1000"/>
              </a:spcBef>
              <a:buFontTx/>
              <a:buChar char="-"/>
              <a:defRPr/>
            </a:pPr>
            <a:r>
              <a:rPr lang="nb-NO" dirty="0">
                <a:solidFill>
                  <a:srgbClr val="00244E"/>
                </a:solidFill>
                <a:latin typeface="Open Sans"/>
              </a:rPr>
              <a:t>Styringsgruppe med (KDI,SFVL, VLFK og ADFK) </a:t>
            </a:r>
            <a:endParaRPr kumimoji="0" lang="nb-NO" b="0" i="0" u="none" strike="noStrike" kern="1200" cap="none" spc="0" normalizeH="0" baseline="0" noProof="0" dirty="0">
              <a:ln>
                <a:noFill/>
              </a:ln>
              <a:solidFill>
                <a:srgbClr val="00244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 dirty="0">
                <a:solidFill>
                  <a:srgbClr val="00244E"/>
                </a:solidFill>
                <a:latin typeface="Open Sans"/>
              </a:rPr>
              <a:t>Oppstart av en pilot (GPDR og personvernlovgivningen)</a:t>
            </a: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srgbClr val="00244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lvl="1" indent="0">
              <a:buNone/>
            </a:pPr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9B2C2195-17BC-EC3E-F8BA-B088CAD15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Oppgradering av DFS: </a:t>
            </a:r>
          </a:p>
        </p:txBody>
      </p:sp>
    </p:spTree>
    <p:extLst>
      <p:ext uri="{BB962C8B-B14F-4D97-AF65-F5344CB8AC3E}">
        <p14:creationId xmlns:p14="http://schemas.microsoft.com/office/powerpoint/2010/main" val="281683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FM_designprofil_2018">
      <a:dk1>
        <a:srgbClr val="00244E"/>
      </a:dk1>
      <a:lt1>
        <a:sysClr val="window" lastClr="FFFFFF"/>
      </a:lt1>
      <a:dk2>
        <a:srgbClr val="00244E"/>
      </a:dk2>
      <a:lt2>
        <a:srgbClr val="E7E6E6"/>
      </a:lt2>
      <a:accent1>
        <a:srgbClr val="00ADBA"/>
      </a:accent1>
      <a:accent2>
        <a:srgbClr val="4C76BA"/>
      </a:accent2>
      <a:accent3>
        <a:srgbClr val="BFC2C0"/>
      </a:accent3>
      <a:accent4>
        <a:srgbClr val="F39200"/>
      </a:accent4>
      <a:accent5>
        <a:srgbClr val="C90B1C"/>
      </a:accent5>
      <a:accent6>
        <a:srgbClr val="87C0C4"/>
      </a:accent6>
      <a:hlink>
        <a:srgbClr val="00ADBA"/>
      </a:hlink>
      <a:folHlink>
        <a:srgbClr val="C90B1C"/>
      </a:folHlink>
    </a:clrScheme>
    <a:fontScheme name="FM_OpenSans">
      <a:majorFont>
        <a:latin typeface="Open Sans Light"/>
        <a:ea typeface=""/>
        <a:cs typeface=""/>
      </a:majorFont>
      <a:minorFont>
        <a:latin typeface="Open Sans"/>
        <a:ea typeface=""/>
        <a:cs typeface=""/>
      </a:minorFont>
    </a:fontScheme>
    <a:fmtScheme name="Røykfarget glass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mal_SFVL" id="{8E5F5660-45D4-4781-B6AE-7D23D97D135F}" vid="{C6EE3EEB-10BD-4FE9-9EB9-54C59C53B14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F9E48E2D17CF140820C79DBAEC12997" ma:contentTypeVersion="6" ma:contentTypeDescription="Opprett et nytt dokument." ma:contentTypeScope="" ma:versionID="fb083c0ec04bc0671c4d21eba9d76717">
  <xsd:schema xmlns:xsd="http://www.w3.org/2001/XMLSchema" xmlns:xs="http://www.w3.org/2001/XMLSchema" xmlns:p="http://schemas.microsoft.com/office/2006/metadata/properties" xmlns:ns2="e3e21a5c-3693-4d4b-9a3a-338a7bdf4d6a" xmlns:ns3="1ee02da4-c22f-4d31-beef-0c54a21d0888" targetNamespace="http://schemas.microsoft.com/office/2006/metadata/properties" ma:root="true" ma:fieldsID="7759eb7f4975554d860ab999c998d9dc" ns2:_="" ns3:_="">
    <xsd:import namespace="e3e21a5c-3693-4d4b-9a3a-338a7bdf4d6a"/>
    <xsd:import namespace="1ee02da4-c22f-4d31-beef-0c54a21d08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e21a5c-3693-4d4b-9a3a-338a7bdf4d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e02da4-c22f-4d31-beef-0c54a21d088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6F45355-7712-48D2-A26E-5B1F1320AC8B}"/>
</file>

<file path=customXml/itemProps2.xml><?xml version="1.0" encoding="utf-8"?>
<ds:datastoreItem xmlns:ds="http://schemas.openxmlformats.org/officeDocument/2006/customXml" ds:itemID="{3FD747E3-64C1-4698-8D64-9936EFB283B3}"/>
</file>

<file path=customXml/itemProps3.xml><?xml version="1.0" encoding="utf-8"?>
<ds:datastoreItem xmlns:ds="http://schemas.openxmlformats.org/officeDocument/2006/customXml" ds:itemID="{601D8AB2-73FC-4AE5-9500-C13A8DED1459}"/>
</file>

<file path=docProps/app.xml><?xml version="1.0" encoding="utf-8"?>
<Properties xmlns="http://schemas.openxmlformats.org/officeDocument/2006/extended-properties" xmlns:vt="http://schemas.openxmlformats.org/officeDocument/2006/docPropsVTypes">
  <Template>PowerPoint_mal_SFVL</Template>
  <TotalTime>35</TotalTime>
  <Words>86</Words>
  <Application>Microsoft Office PowerPoint</Application>
  <PresentationFormat>Widescreen</PresentationFormat>
  <Paragraphs>10</Paragraphs>
  <Slides>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</vt:i4>
      </vt:variant>
    </vt:vector>
  </HeadingPairs>
  <TitlesOfParts>
    <vt:vector size="8" baseType="lpstr">
      <vt:lpstr>Arial</vt:lpstr>
      <vt:lpstr>Calibri</vt:lpstr>
      <vt:lpstr>Open Sans</vt:lpstr>
      <vt:lpstr>Open Sans Light</vt:lpstr>
      <vt:lpstr>Open Sans SemiBold</vt:lpstr>
      <vt:lpstr>Office-tema</vt:lpstr>
      <vt:lpstr>PowerPoint-presentasjon</vt:lpstr>
      <vt:lpstr>Oppgradering av DFS: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Breivik, Paal Christopher</dc:creator>
  <cp:lastModifiedBy>Breivik, Paal Christopher</cp:lastModifiedBy>
  <cp:revision>4</cp:revision>
  <dcterms:created xsi:type="dcterms:W3CDTF">2023-04-18T13:10:47Z</dcterms:created>
  <dcterms:modified xsi:type="dcterms:W3CDTF">2023-04-25T05:15:42Z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0x0101000F9E48E2D17CF140820C79DBAEC12997</vt:lpwstr>
  </property>
</Properties>
</file>